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68" r:id="rId3"/>
    <p:sldId id="298" r:id="rId4"/>
    <p:sldId id="269" r:id="rId5"/>
    <p:sldId id="270" r:id="rId6"/>
    <p:sldId id="261" r:id="rId7"/>
    <p:sldId id="263" r:id="rId8"/>
    <p:sldId id="265" r:id="rId9"/>
    <p:sldId id="264" r:id="rId10"/>
    <p:sldId id="297" r:id="rId11"/>
    <p:sldId id="262" r:id="rId12"/>
    <p:sldId id="257" r:id="rId13"/>
    <p:sldId id="259" r:id="rId14"/>
    <p:sldId id="267" r:id="rId15"/>
    <p:sldId id="266"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AF0548-D7D7-4737-A419-09B098ACAC1F}" v="100" dt="2021-04-22T10:34:48.30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殷 楠" userId="aaaa3078fe51e6e8" providerId="LiveId" clId="{34AF0548-D7D7-4737-A419-09B098ACAC1F}"/>
    <pc:docChg chg="undo redo custSel addSld delSld modSld">
      <pc:chgData name="殷 楠" userId="aaaa3078fe51e6e8" providerId="LiveId" clId="{34AF0548-D7D7-4737-A419-09B098ACAC1F}" dt="2021-04-25T02:28:47.311" v="1936" actId="478"/>
      <pc:docMkLst>
        <pc:docMk/>
      </pc:docMkLst>
      <pc:sldChg chg="addSp delSp modSp mod">
        <pc:chgData name="殷 楠" userId="aaaa3078fe51e6e8" providerId="LiveId" clId="{34AF0548-D7D7-4737-A419-09B098ACAC1F}" dt="2021-04-22T10:34:48.306" v="1402" actId="20577"/>
        <pc:sldMkLst>
          <pc:docMk/>
          <pc:sldMk cId="3803040534" sldId="263"/>
        </pc:sldMkLst>
        <pc:spChg chg="mod">
          <ac:chgData name="殷 楠" userId="aaaa3078fe51e6e8" providerId="LiveId" clId="{34AF0548-D7D7-4737-A419-09B098ACAC1F}" dt="2021-04-22T10:34:48.306" v="1402" actId="20577"/>
          <ac:spMkLst>
            <pc:docMk/>
            <pc:sldMk cId="3803040534" sldId="263"/>
            <ac:spMk id="6" creationId="{7245E356-1BD2-4071-B41A-5C306BA59BFE}"/>
          </ac:spMkLst>
        </pc:spChg>
        <pc:spChg chg="add del mod">
          <ac:chgData name="殷 楠" userId="aaaa3078fe51e6e8" providerId="LiveId" clId="{34AF0548-D7D7-4737-A419-09B098ACAC1F}" dt="2021-04-22T10:24:23.831" v="1218" actId="22"/>
          <ac:spMkLst>
            <pc:docMk/>
            <pc:sldMk cId="3803040534" sldId="263"/>
            <ac:spMk id="8" creationId="{D8208E62-670D-401D-A72B-4F22EB17D415}"/>
          </ac:spMkLst>
        </pc:spChg>
        <pc:spChg chg="add del mod">
          <ac:chgData name="殷 楠" userId="aaaa3078fe51e6e8" providerId="LiveId" clId="{34AF0548-D7D7-4737-A419-09B098ACAC1F}" dt="2021-04-22T10:24:31.837" v="1226" actId="22"/>
          <ac:spMkLst>
            <pc:docMk/>
            <pc:sldMk cId="3803040534" sldId="263"/>
            <ac:spMk id="9" creationId="{B53E88F3-5CDC-4912-9DEB-D13B8AE496DE}"/>
          </ac:spMkLst>
        </pc:spChg>
        <pc:spChg chg="add mod">
          <ac:chgData name="殷 楠" userId="aaaa3078fe51e6e8" providerId="LiveId" clId="{34AF0548-D7D7-4737-A419-09B098ACAC1F}" dt="2021-04-22T10:30:30.831" v="1373" actId="113"/>
          <ac:spMkLst>
            <pc:docMk/>
            <pc:sldMk cId="3803040534" sldId="263"/>
            <ac:spMk id="10" creationId="{56C5B0CF-18B5-4B57-A0B6-68C2BA7E57C1}"/>
          </ac:spMkLst>
        </pc:spChg>
      </pc:sldChg>
      <pc:sldChg chg="delSp mod">
        <pc:chgData name="殷 楠" userId="aaaa3078fe51e6e8" providerId="LiveId" clId="{34AF0548-D7D7-4737-A419-09B098ACAC1F}" dt="2021-04-25T02:28:47.311" v="1936" actId="478"/>
        <pc:sldMkLst>
          <pc:docMk/>
          <pc:sldMk cId="546421757" sldId="268"/>
        </pc:sldMkLst>
        <pc:spChg chg="del">
          <ac:chgData name="殷 楠" userId="aaaa3078fe51e6e8" providerId="LiveId" clId="{34AF0548-D7D7-4737-A419-09B098ACAC1F}" dt="2021-04-25T02:28:47.311" v="1936" actId="478"/>
          <ac:spMkLst>
            <pc:docMk/>
            <pc:sldMk cId="546421757" sldId="268"/>
            <ac:spMk id="2" creationId="{46A1A78F-2357-4B23-BA6B-DC46AC863A3E}"/>
          </ac:spMkLst>
        </pc:spChg>
      </pc:sldChg>
      <pc:sldChg chg="addSp delSp modSp mod">
        <pc:chgData name="殷 楠" userId="aaaa3078fe51e6e8" providerId="LiveId" clId="{34AF0548-D7D7-4737-A419-09B098ACAC1F}" dt="2021-04-22T11:30:05.831" v="1935" actId="20577"/>
        <pc:sldMkLst>
          <pc:docMk/>
          <pc:sldMk cId="1891354058" sldId="270"/>
        </pc:sldMkLst>
        <pc:spChg chg="add mod">
          <ac:chgData name="殷 楠" userId="aaaa3078fe51e6e8" providerId="LiveId" clId="{34AF0548-D7D7-4737-A419-09B098ACAC1F}" dt="2021-04-22T09:26:42.503" v="812" actId="20577"/>
          <ac:spMkLst>
            <pc:docMk/>
            <pc:sldMk cId="1891354058" sldId="270"/>
            <ac:spMk id="2" creationId="{A74FF82F-7951-48F3-B454-D4FC83F926E4}"/>
          </ac:spMkLst>
        </pc:spChg>
        <pc:spChg chg="mod">
          <ac:chgData name="殷 楠" userId="aaaa3078fe51e6e8" providerId="LiveId" clId="{34AF0548-D7D7-4737-A419-09B098ACAC1F}" dt="2021-04-22T11:30:05.831" v="1935" actId="20577"/>
          <ac:spMkLst>
            <pc:docMk/>
            <pc:sldMk cId="1891354058" sldId="270"/>
            <ac:spMk id="9" creationId="{71DAE96B-1228-4CA7-A91F-500647E293F6}"/>
          </ac:spMkLst>
        </pc:spChg>
        <pc:spChg chg="del mod">
          <ac:chgData name="殷 楠" userId="aaaa3078fe51e6e8" providerId="LiveId" clId="{34AF0548-D7D7-4737-A419-09B098ACAC1F}" dt="2021-04-22T09:26:35.717" v="796" actId="478"/>
          <ac:spMkLst>
            <pc:docMk/>
            <pc:sldMk cId="1891354058" sldId="270"/>
            <ac:spMk id="12" creationId="{F486A99E-9DE3-49E3-85F1-2F97E488135F}"/>
          </ac:spMkLst>
        </pc:spChg>
      </pc:sldChg>
      <pc:sldChg chg="addSp delSp modSp mod">
        <pc:chgData name="殷 楠" userId="aaaa3078fe51e6e8" providerId="LiveId" clId="{34AF0548-D7D7-4737-A419-09B098ACAC1F}" dt="2021-04-22T09:24:07.987" v="727" actId="20577"/>
        <pc:sldMkLst>
          <pc:docMk/>
          <pc:sldMk cId="3030460227" sldId="297"/>
        </pc:sldMkLst>
        <pc:spChg chg="add mod">
          <ac:chgData name="殷 楠" userId="aaaa3078fe51e6e8" providerId="LiveId" clId="{34AF0548-D7D7-4737-A419-09B098ACAC1F}" dt="2021-04-22T09:13:21.408" v="502" actId="1076"/>
          <ac:spMkLst>
            <pc:docMk/>
            <pc:sldMk cId="3030460227" sldId="297"/>
            <ac:spMk id="11" creationId="{68A9FFDD-A8D1-4726-ADFB-C3F505ABC3E8}"/>
          </ac:spMkLst>
        </pc:spChg>
        <pc:spChg chg="mod">
          <ac:chgData name="殷 楠" userId="aaaa3078fe51e6e8" providerId="LiveId" clId="{34AF0548-D7D7-4737-A419-09B098ACAC1F}" dt="2021-04-22T09:14:52.626" v="587" actId="14100"/>
          <ac:spMkLst>
            <pc:docMk/>
            <pc:sldMk cId="3030460227" sldId="297"/>
            <ac:spMk id="12" creationId="{52890451-A892-4B0D-91D9-5358C2AD1B22}"/>
          </ac:spMkLst>
        </pc:spChg>
        <pc:spChg chg="mod">
          <ac:chgData name="殷 楠" userId="aaaa3078fe51e6e8" providerId="LiveId" clId="{34AF0548-D7D7-4737-A419-09B098ACAC1F}" dt="2021-04-22T09:12:27.553" v="485" actId="1076"/>
          <ac:spMkLst>
            <pc:docMk/>
            <pc:sldMk cId="3030460227" sldId="297"/>
            <ac:spMk id="13" creationId="{12BB1532-468F-4B5B-B488-8A11CEB84FAF}"/>
          </ac:spMkLst>
        </pc:spChg>
        <pc:spChg chg="mod">
          <ac:chgData name="殷 楠" userId="aaaa3078fe51e6e8" providerId="LiveId" clId="{34AF0548-D7D7-4737-A419-09B098ACAC1F}" dt="2021-04-22T09:15:51.959" v="605" actId="1038"/>
          <ac:spMkLst>
            <pc:docMk/>
            <pc:sldMk cId="3030460227" sldId="297"/>
            <ac:spMk id="24" creationId="{164E1B76-2EA9-42FE-9244-BFAF5DB653D8}"/>
          </ac:spMkLst>
        </pc:spChg>
        <pc:spChg chg="add del mod ord">
          <ac:chgData name="殷 楠" userId="aaaa3078fe51e6e8" providerId="LiveId" clId="{34AF0548-D7D7-4737-A419-09B098ACAC1F}" dt="2021-04-22T09:20:22.430" v="710" actId="478"/>
          <ac:spMkLst>
            <pc:docMk/>
            <pc:sldMk cId="3030460227" sldId="297"/>
            <ac:spMk id="26" creationId="{93598995-9521-4D2F-A00F-3BBC39CDE181}"/>
          </ac:spMkLst>
        </pc:spChg>
        <pc:spChg chg="add del mod">
          <ac:chgData name="殷 楠" userId="aaaa3078fe51e6e8" providerId="LiveId" clId="{34AF0548-D7D7-4737-A419-09B098ACAC1F}" dt="2021-04-22T09:09:58.864" v="415" actId="21"/>
          <ac:spMkLst>
            <pc:docMk/>
            <pc:sldMk cId="3030460227" sldId="297"/>
            <ac:spMk id="63" creationId="{185332D2-F62A-4C08-968C-01C033E37E4C}"/>
          </ac:spMkLst>
        </pc:spChg>
        <pc:spChg chg="add del mod">
          <ac:chgData name="殷 楠" userId="aaaa3078fe51e6e8" providerId="LiveId" clId="{34AF0548-D7D7-4737-A419-09B098ACAC1F}" dt="2021-04-22T09:09:58.864" v="415" actId="21"/>
          <ac:spMkLst>
            <pc:docMk/>
            <pc:sldMk cId="3030460227" sldId="297"/>
            <ac:spMk id="65" creationId="{D1FDDCE6-ACAB-444F-B15D-EFC83A7F1A4B}"/>
          </ac:spMkLst>
        </pc:spChg>
        <pc:spChg chg="add del mod">
          <ac:chgData name="殷 楠" userId="aaaa3078fe51e6e8" providerId="LiveId" clId="{34AF0548-D7D7-4737-A419-09B098ACAC1F}" dt="2021-04-22T09:09:58.864" v="415" actId="21"/>
          <ac:spMkLst>
            <pc:docMk/>
            <pc:sldMk cId="3030460227" sldId="297"/>
            <ac:spMk id="67" creationId="{C8603E8E-46D1-4DB6-B85D-E7D8DB595B0D}"/>
          </ac:spMkLst>
        </pc:spChg>
        <pc:spChg chg="add del mod">
          <ac:chgData name="殷 楠" userId="aaaa3078fe51e6e8" providerId="LiveId" clId="{34AF0548-D7D7-4737-A419-09B098ACAC1F}" dt="2021-04-22T09:11:27.367" v="468" actId="478"/>
          <ac:spMkLst>
            <pc:docMk/>
            <pc:sldMk cId="3030460227" sldId="297"/>
            <ac:spMk id="69" creationId="{5CCE2085-09D8-4726-931D-F5DE80C197D0}"/>
          </ac:spMkLst>
        </pc:spChg>
        <pc:spChg chg="add mod">
          <ac:chgData name="殷 楠" userId="aaaa3078fe51e6e8" providerId="LiveId" clId="{34AF0548-D7D7-4737-A419-09B098ACAC1F}" dt="2021-04-22T09:10:02.158" v="421" actId="1038"/>
          <ac:spMkLst>
            <pc:docMk/>
            <pc:sldMk cId="3030460227" sldId="297"/>
            <ac:spMk id="70" creationId="{A9F83924-E852-43DF-AF01-877D3F787C3C}"/>
          </ac:spMkLst>
        </pc:spChg>
        <pc:spChg chg="add mod">
          <ac:chgData name="殷 楠" userId="aaaa3078fe51e6e8" providerId="LiveId" clId="{34AF0548-D7D7-4737-A419-09B098ACAC1F}" dt="2021-04-22T09:23:49.284" v="721" actId="20577"/>
          <ac:spMkLst>
            <pc:docMk/>
            <pc:sldMk cId="3030460227" sldId="297"/>
            <ac:spMk id="72" creationId="{D2DD2E73-8619-4AD2-BAC7-89BD5544A009}"/>
          </ac:spMkLst>
        </pc:spChg>
        <pc:spChg chg="add mod">
          <ac:chgData name="殷 楠" userId="aaaa3078fe51e6e8" providerId="LiveId" clId="{34AF0548-D7D7-4737-A419-09B098ACAC1F}" dt="2021-04-22T09:10:02.158" v="421" actId="1038"/>
          <ac:spMkLst>
            <pc:docMk/>
            <pc:sldMk cId="3030460227" sldId="297"/>
            <ac:spMk id="74" creationId="{7F2268D6-A440-4E4B-8A36-CFB6CF8E793F}"/>
          </ac:spMkLst>
        </pc:spChg>
        <pc:spChg chg="add mod">
          <ac:chgData name="殷 楠" userId="aaaa3078fe51e6e8" providerId="LiveId" clId="{34AF0548-D7D7-4737-A419-09B098ACAC1F}" dt="2021-04-22T09:12:44.549" v="489" actId="20577"/>
          <ac:spMkLst>
            <pc:docMk/>
            <pc:sldMk cId="3030460227" sldId="297"/>
            <ac:spMk id="80" creationId="{7FD87958-8956-4CF2-8784-5897A02EEB29}"/>
          </ac:spMkLst>
        </pc:spChg>
        <pc:spChg chg="add mod">
          <ac:chgData name="殷 楠" userId="aaaa3078fe51e6e8" providerId="LiveId" clId="{34AF0548-D7D7-4737-A419-09B098ACAC1F}" dt="2021-04-22T09:15:34.902" v="601" actId="20577"/>
          <ac:spMkLst>
            <pc:docMk/>
            <pc:sldMk cId="3030460227" sldId="297"/>
            <ac:spMk id="83" creationId="{DB97C294-F769-489A-94C8-73FF867504D4}"/>
          </ac:spMkLst>
        </pc:spChg>
        <pc:spChg chg="add mod">
          <ac:chgData name="殷 楠" userId="aaaa3078fe51e6e8" providerId="LiveId" clId="{34AF0548-D7D7-4737-A419-09B098ACAC1F}" dt="2021-04-22T09:15:08.352" v="592" actId="20577"/>
          <ac:spMkLst>
            <pc:docMk/>
            <pc:sldMk cId="3030460227" sldId="297"/>
            <ac:spMk id="84" creationId="{14200469-4049-4559-AAA5-155F3A940522}"/>
          </ac:spMkLst>
        </pc:spChg>
        <pc:spChg chg="add mod">
          <ac:chgData name="殷 楠" userId="aaaa3078fe51e6e8" providerId="LiveId" clId="{34AF0548-D7D7-4737-A419-09B098ACAC1F}" dt="2021-04-22T09:14:14.302" v="568" actId="1037"/>
          <ac:spMkLst>
            <pc:docMk/>
            <pc:sldMk cId="3030460227" sldId="297"/>
            <ac:spMk id="87" creationId="{DB5D8E26-4491-446E-8413-C64AC20410E5}"/>
          </ac:spMkLst>
        </pc:spChg>
        <pc:spChg chg="add mod">
          <ac:chgData name="殷 楠" userId="aaaa3078fe51e6e8" providerId="LiveId" clId="{34AF0548-D7D7-4737-A419-09B098ACAC1F}" dt="2021-04-22T09:14:14.302" v="568" actId="1037"/>
          <ac:spMkLst>
            <pc:docMk/>
            <pc:sldMk cId="3030460227" sldId="297"/>
            <ac:spMk id="88" creationId="{118C5A8A-D1CC-45B4-9516-CE3D06CF5ACE}"/>
          </ac:spMkLst>
        </pc:spChg>
        <pc:spChg chg="add mod">
          <ac:chgData name="殷 楠" userId="aaaa3078fe51e6e8" providerId="LiveId" clId="{34AF0548-D7D7-4737-A419-09B098ACAC1F}" dt="2021-04-22T09:15:11.915" v="594" actId="20577"/>
          <ac:spMkLst>
            <pc:docMk/>
            <pc:sldMk cId="3030460227" sldId="297"/>
            <ac:spMk id="89" creationId="{7A7F4456-5916-44B5-BADF-10029895B6EA}"/>
          </ac:spMkLst>
        </pc:spChg>
        <pc:spChg chg="add mod">
          <ac:chgData name="殷 楠" userId="aaaa3078fe51e6e8" providerId="LiveId" clId="{34AF0548-D7D7-4737-A419-09B098ACAC1F}" dt="2021-04-22T09:24:01.547" v="724" actId="20577"/>
          <ac:spMkLst>
            <pc:docMk/>
            <pc:sldMk cId="3030460227" sldId="297"/>
            <ac:spMk id="91" creationId="{8B1968FA-C1CB-431E-8763-B39EEC7707B6}"/>
          </ac:spMkLst>
        </pc:spChg>
        <pc:spChg chg="add mod">
          <ac:chgData name="殷 楠" userId="aaaa3078fe51e6e8" providerId="LiveId" clId="{34AF0548-D7D7-4737-A419-09B098ACAC1F}" dt="2021-04-22T09:15:42.350" v="603" actId="20577"/>
          <ac:spMkLst>
            <pc:docMk/>
            <pc:sldMk cId="3030460227" sldId="297"/>
            <ac:spMk id="93" creationId="{058952DD-65EB-48BA-B817-263D036128E4}"/>
          </ac:spMkLst>
        </pc:spChg>
        <pc:spChg chg="add mod">
          <ac:chgData name="殷 楠" userId="aaaa3078fe51e6e8" providerId="LiveId" clId="{34AF0548-D7D7-4737-A419-09B098ACAC1F}" dt="2021-04-22T09:15:18.747" v="596" actId="20577"/>
          <ac:spMkLst>
            <pc:docMk/>
            <pc:sldMk cId="3030460227" sldId="297"/>
            <ac:spMk id="95" creationId="{B3C7AA4D-4F72-441C-8D48-E620C9B7241E}"/>
          </ac:spMkLst>
        </pc:spChg>
        <pc:spChg chg="add mod">
          <ac:chgData name="殷 楠" userId="aaaa3078fe51e6e8" providerId="LiveId" clId="{34AF0548-D7D7-4737-A419-09B098ACAC1F}" dt="2021-04-22T09:15:30.603" v="599" actId="20577"/>
          <ac:spMkLst>
            <pc:docMk/>
            <pc:sldMk cId="3030460227" sldId="297"/>
            <ac:spMk id="96" creationId="{3D83D6A3-88CC-44A5-8E7D-5F5CE833F09B}"/>
          </ac:spMkLst>
        </pc:spChg>
        <pc:spChg chg="add mod">
          <ac:chgData name="殷 楠" userId="aaaa3078fe51e6e8" providerId="LiveId" clId="{34AF0548-D7D7-4737-A419-09B098ACAC1F}" dt="2021-04-22T09:16:17.252" v="607" actId="1076"/>
          <ac:spMkLst>
            <pc:docMk/>
            <pc:sldMk cId="3030460227" sldId="297"/>
            <ac:spMk id="105" creationId="{E1C64424-5F09-4AC3-8A6D-47DC692C2CE7}"/>
          </ac:spMkLst>
        </pc:spChg>
        <pc:spChg chg="add mod">
          <ac:chgData name="殷 楠" userId="aaaa3078fe51e6e8" providerId="LiveId" clId="{34AF0548-D7D7-4737-A419-09B098ACAC1F}" dt="2021-04-22T09:17:10.638" v="680" actId="20577"/>
          <ac:spMkLst>
            <pc:docMk/>
            <pc:sldMk cId="3030460227" sldId="297"/>
            <ac:spMk id="106" creationId="{4DF1D25D-D6D4-49A0-86BB-9C54B01949AB}"/>
          </ac:spMkLst>
        </pc:spChg>
        <pc:spChg chg="add mod">
          <ac:chgData name="殷 楠" userId="aaaa3078fe51e6e8" providerId="LiveId" clId="{34AF0548-D7D7-4737-A419-09B098ACAC1F}" dt="2021-04-22T09:16:47.598" v="668" actId="1037"/>
          <ac:spMkLst>
            <pc:docMk/>
            <pc:sldMk cId="3030460227" sldId="297"/>
            <ac:spMk id="110" creationId="{B6F7F2F3-ECEB-48D0-B4DE-625053549915}"/>
          </ac:spMkLst>
        </pc:spChg>
        <pc:spChg chg="add mod">
          <ac:chgData name="殷 楠" userId="aaaa3078fe51e6e8" providerId="LiveId" clId="{34AF0548-D7D7-4737-A419-09B098ACAC1F}" dt="2021-04-22T09:16:47.598" v="668" actId="1037"/>
          <ac:spMkLst>
            <pc:docMk/>
            <pc:sldMk cId="3030460227" sldId="297"/>
            <ac:spMk id="111" creationId="{CCDD6A75-4C85-4FF4-BB72-3E3C0EA123AE}"/>
          </ac:spMkLst>
        </pc:spChg>
        <pc:spChg chg="add mod">
          <ac:chgData name="殷 楠" userId="aaaa3078fe51e6e8" providerId="LiveId" clId="{34AF0548-D7D7-4737-A419-09B098ACAC1F}" dt="2021-04-22T09:17:17.533" v="686" actId="20577"/>
          <ac:spMkLst>
            <pc:docMk/>
            <pc:sldMk cId="3030460227" sldId="297"/>
            <ac:spMk id="112" creationId="{8F34AAEB-09AA-4393-895E-5A19D1C58F10}"/>
          </ac:spMkLst>
        </pc:spChg>
        <pc:spChg chg="add mod">
          <ac:chgData name="殷 楠" userId="aaaa3078fe51e6e8" providerId="LiveId" clId="{34AF0548-D7D7-4737-A419-09B098ACAC1F}" dt="2021-04-22T09:24:07.987" v="727" actId="20577"/>
          <ac:spMkLst>
            <pc:docMk/>
            <pc:sldMk cId="3030460227" sldId="297"/>
            <ac:spMk id="114" creationId="{26F047C7-5A1D-4558-842F-F312F797F541}"/>
          </ac:spMkLst>
        </pc:spChg>
        <pc:spChg chg="add mod">
          <ac:chgData name="殷 楠" userId="aaaa3078fe51e6e8" providerId="LiveId" clId="{34AF0548-D7D7-4737-A419-09B098ACAC1F}" dt="2021-04-22T09:17:21.300" v="688" actId="20577"/>
          <ac:spMkLst>
            <pc:docMk/>
            <pc:sldMk cId="3030460227" sldId="297"/>
            <ac:spMk id="116" creationId="{26EAB36B-D97C-4815-8014-AE9737B94730}"/>
          </ac:spMkLst>
        </pc:spChg>
        <pc:spChg chg="add mod">
          <ac:chgData name="殷 楠" userId="aaaa3078fe51e6e8" providerId="LiveId" clId="{34AF0548-D7D7-4737-A419-09B098ACAC1F}" dt="2021-04-22T09:16:58.202" v="672" actId="20577"/>
          <ac:spMkLst>
            <pc:docMk/>
            <pc:sldMk cId="3030460227" sldId="297"/>
            <ac:spMk id="118" creationId="{65302089-F70F-4D87-8E07-5B62DB03B508}"/>
          </ac:spMkLst>
        </pc:spChg>
        <pc:spChg chg="del">
          <ac:chgData name="殷 楠" userId="aaaa3078fe51e6e8" providerId="LiveId" clId="{34AF0548-D7D7-4737-A419-09B098ACAC1F}" dt="2021-04-22T09:16:25.613" v="608" actId="478"/>
          <ac:spMkLst>
            <pc:docMk/>
            <pc:sldMk cId="3030460227" sldId="297"/>
            <ac:spMk id="119" creationId="{6793B742-56D2-40F9-A732-6441F83EAA90}"/>
          </ac:spMkLst>
        </pc:spChg>
        <pc:spChg chg="add mod">
          <ac:chgData name="殷 楠" userId="aaaa3078fe51e6e8" providerId="LiveId" clId="{34AF0548-D7D7-4737-A419-09B098ACAC1F}" dt="2021-04-22T09:16:47.598" v="668" actId="1037"/>
          <ac:spMkLst>
            <pc:docMk/>
            <pc:sldMk cId="3030460227" sldId="297"/>
            <ac:spMk id="121" creationId="{A439B133-CE01-4EB4-9CD8-328F23F3CF90}"/>
          </ac:spMkLst>
        </pc:spChg>
        <pc:spChg chg="add mod">
          <ac:chgData name="殷 楠" userId="aaaa3078fe51e6e8" providerId="LiveId" clId="{34AF0548-D7D7-4737-A419-09B098ACAC1F}" dt="2021-04-22T09:16:47.598" v="668" actId="1037"/>
          <ac:spMkLst>
            <pc:docMk/>
            <pc:sldMk cId="3030460227" sldId="297"/>
            <ac:spMk id="122" creationId="{AE5953E5-A107-479F-B304-6A1A1FC7B1F5}"/>
          </ac:spMkLst>
        </pc:spChg>
        <pc:spChg chg="del">
          <ac:chgData name="殷 楠" userId="aaaa3078fe51e6e8" providerId="LiveId" clId="{34AF0548-D7D7-4737-A419-09B098ACAC1F}" dt="2021-04-22T09:13:50.505" v="503" actId="478"/>
          <ac:spMkLst>
            <pc:docMk/>
            <pc:sldMk cId="3030460227" sldId="297"/>
            <ac:spMk id="124" creationId="{CDD4EE67-D4EC-4E7A-8E52-389E09D70C5D}"/>
          </ac:spMkLst>
        </pc:spChg>
        <pc:spChg chg="mod">
          <ac:chgData name="殷 楠" userId="aaaa3078fe51e6e8" providerId="LiveId" clId="{34AF0548-D7D7-4737-A419-09B098ACAC1F}" dt="2021-04-22T09:15:48.818" v="604" actId="1038"/>
          <ac:spMkLst>
            <pc:docMk/>
            <pc:sldMk cId="3030460227" sldId="297"/>
            <ac:spMk id="136" creationId="{2F1F6EF6-D504-4561-B140-3F4C8E3D3287}"/>
          </ac:spMkLst>
        </pc:spChg>
        <pc:spChg chg="del">
          <ac:chgData name="殷 楠" userId="aaaa3078fe51e6e8" providerId="LiveId" clId="{34AF0548-D7D7-4737-A419-09B098ACAC1F}" dt="2021-04-22T09:09:58.864" v="415" actId="21"/>
          <ac:spMkLst>
            <pc:docMk/>
            <pc:sldMk cId="3030460227" sldId="297"/>
            <ac:spMk id="167" creationId="{7E94A3E0-D7E6-4BE6-986A-B038995DF4F1}"/>
          </ac:spMkLst>
        </pc:spChg>
        <pc:spChg chg="del">
          <ac:chgData name="殷 楠" userId="aaaa3078fe51e6e8" providerId="LiveId" clId="{34AF0548-D7D7-4737-A419-09B098ACAC1F}" dt="2021-04-22T09:09:38.020" v="397" actId="21"/>
          <ac:spMkLst>
            <pc:docMk/>
            <pc:sldMk cId="3030460227" sldId="297"/>
            <ac:spMk id="168" creationId="{F191B388-BE78-45A3-97A1-2002491CAF2A}"/>
          </ac:spMkLst>
        </pc:spChg>
        <pc:spChg chg="mod">
          <ac:chgData name="殷 楠" userId="aaaa3078fe51e6e8" providerId="LiveId" clId="{34AF0548-D7D7-4737-A419-09B098ACAC1F}" dt="2021-04-22T09:10:15.765" v="423" actId="1076"/>
          <ac:spMkLst>
            <pc:docMk/>
            <pc:sldMk cId="3030460227" sldId="297"/>
            <ac:spMk id="169" creationId="{03ECF718-2934-4059-9D94-83BD13FC79C3}"/>
          </ac:spMkLst>
        </pc:spChg>
        <pc:spChg chg="mod">
          <ac:chgData name="殷 楠" userId="aaaa3078fe51e6e8" providerId="LiveId" clId="{34AF0548-D7D7-4737-A419-09B098ACAC1F}" dt="2021-04-22T09:12:32.631" v="486" actId="1076"/>
          <ac:spMkLst>
            <pc:docMk/>
            <pc:sldMk cId="3030460227" sldId="297"/>
            <ac:spMk id="171" creationId="{D6C2F471-571D-40AC-9619-06C9A52ECA15}"/>
          </ac:spMkLst>
        </pc:spChg>
        <pc:spChg chg="mod">
          <ac:chgData name="殷 楠" userId="aaaa3078fe51e6e8" providerId="LiveId" clId="{34AF0548-D7D7-4737-A419-09B098ACAC1F}" dt="2021-04-22T09:10:56.705" v="464" actId="1076"/>
          <ac:spMkLst>
            <pc:docMk/>
            <pc:sldMk cId="3030460227" sldId="297"/>
            <ac:spMk id="173" creationId="{85AAC494-2121-4EA4-A197-E1910E9905E9}"/>
          </ac:spMkLst>
        </pc:spChg>
        <pc:spChg chg="del">
          <ac:chgData name="殷 楠" userId="aaaa3078fe51e6e8" providerId="LiveId" clId="{34AF0548-D7D7-4737-A419-09B098ACAC1F}" dt="2021-04-22T09:09:38.020" v="397" actId="21"/>
          <ac:spMkLst>
            <pc:docMk/>
            <pc:sldMk cId="3030460227" sldId="297"/>
            <ac:spMk id="174" creationId="{A738FD7F-AB96-4FF6-ADDC-2E2EFBBEED21}"/>
          </ac:spMkLst>
        </pc:spChg>
        <pc:spChg chg="del">
          <ac:chgData name="殷 楠" userId="aaaa3078fe51e6e8" providerId="LiveId" clId="{34AF0548-D7D7-4737-A419-09B098ACAC1F}" dt="2021-04-22T09:09:38.020" v="397" actId="21"/>
          <ac:spMkLst>
            <pc:docMk/>
            <pc:sldMk cId="3030460227" sldId="297"/>
            <ac:spMk id="176" creationId="{F76DDFA1-0BA5-489B-A163-C88E029719E1}"/>
          </ac:spMkLst>
        </pc:spChg>
        <pc:spChg chg="del mod">
          <ac:chgData name="殷 楠" userId="aaaa3078fe51e6e8" providerId="LiveId" clId="{34AF0548-D7D7-4737-A419-09B098ACAC1F}" dt="2021-04-22T09:13:50.505" v="503" actId="478"/>
          <ac:spMkLst>
            <pc:docMk/>
            <pc:sldMk cId="3030460227" sldId="297"/>
            <ac:spMk id="191" creationId="{93C06849-8BFC-42AC-8CCC-970ACB2BD408}"/>
          </ac:spMkLst>
        </pc:spChg>
        <pc:spChg chg="del">
          <ac:chgData name="殷 楠" userId="aaaa3078fe51e6e8" providerId="LiveId" clId="{34AF0548-D7D7-4737-A419-09B098ACAC1F}" dt="2021-04-22T09:13:50.505" v="503" actId="478"/>
          <ac:spMkLst>
            <pc:docMk/>
            <pc:sldMk cId="3030460227" sldId="297"/>
            <ac:spMk id="193" creationId="{C12B3FFC-FB7A-4A7F-B421-03530D2B653E}"/>
          </ac:spMkLst>
        </pc:spChg>
        <pc:spChg chg="del">
          <ac:chgData name="殷 楠" userId="aaaa3078fe51e6e8" providerId="LiveId" clId="{34AF0548-D7D7-4737-A419-09B098ACAC1F}" dt="2021-04-22T09:13:50.505" v="503" actId="478"/>
          <ac:spMkLst>
            <pc:docMk/>
            <pc:sldMk cId="3030460227" sldId="297"/>
            <ac:spMk id="194" creationId="{2B18750A-1FE7-4771-B2AE-5D436CD77F36}"/>
          </ac:spMkLst>
        </pc:spChg>
        <pc:spChg chg="del">
          <ac:chgData name="殷 楠" userId="aaaa3078fe51e6e8" providerId="LiveId" clId="{34AF0548-D7D7-4737-A419-09B098ACAC1F}" dt="2021-04-22T09:13:50.505" v="503" actId="478"/>
          <ac:spMkLst>
            <pc:docMk/>
            <pc:sldMk cId="3030460227" sldId="297"/>
            <ac:spMk id="195" creationId="{8F6D5A16-A591-41F1-89EB-151D8103FFAF}"/>
          </ac:spMkLst>
        </pc:spChg>
        <pc:spChg chg="del">
          <ac:chgData name="殷 楠" userId="aaaa3078fe51e6e8" providerId="LiveId" clId="{34AF0548-D7D7-4737-A419-09B098ACAC1F}" dt="2021-04-22T09:13:50.505" v="503" actId="478"/>
          <ac:spMkLst>
            <pc:docMk/>
            <pc:sldMk cId="3030460227" sldId="297"/>
            <ac:spMk id="197" creationId="{257F2727-266C-410A-895B-9CC45F4641D9}"/>
          </ac:spMkLst>
        </pc:spChg>
        <pc:spChg chg="del">
          <ac:chgData name="殷 楠" userId="aaaa3078fe51e6e8" providerId="LiveId" clId="{34AF0548-D7D7-4737-A419-09B098ACAC1F}" dt="2021-04-22T09:13:50.505" v="503" actId="478"/>
          <ac:spMkLst>
            <pc:docMk/>
            <pc:sldMk cId="3030460227" sldId="297"/>
            <ac:spMk id="199" creationId="{A0DA8A08-FC7A-4C9C-8252-A1F26188B514}"/>
          </ac:spMkLst>
        </pc:spChg>
        <pc:spChg chg="del">
          <ac:chgData name="殷 楠" userId="aaaa3078fe51e6e8" providerId="LiveId" clId="{34AF0548-D7D7-4737-A419-09B098ACAC1F}" dt="2021-04-22T09:13:50.505" v="503" actId="478"/>
          <ac:spMkLst>
            <pc:docMk/>
            <pc:sldMk cId="3030460227" sldId="297"/>
            <ac:spMk id="200" creationId="{53801D6B-74AC-4D81-870D-4A47EE38100A}"/>
          </ac:spMkLst>
        </pc:spChg>
        <pc:spChg chg="del">
          <ac:chgData name="殷 楠" userId="aaaa3078fe51e6e8" providerId="LiveId" clId="{34AF0548-D7D7-4737-A419-09B098ACAC1F}" dt="2021-04-22T09:13:50.505" v="503" actId="478"/>
          <ac:spMkLst>
            <pc:docMk/>
            <pc:sldMk cId="3030460227" sldId="297"/>
            <ac:spMk id="202" creationId="{8F73A325-2762-41A7-BA53-FB09091AC029}"/>
          </ac:spMkLst>
        </pc:spChg>
        <pc:spChg chg="del">
          <ac:chgData name="殷 楠" userId="aaaa3078fe51e6e8" providerId="LiveId" clId="{34AF0548-D7D7-4737-A419-09B098ACAC1F}" dt="2021-04-22T09:16:25.613" v="608" actId="478"/>
          <ac:spMkLst>
            <pc:docMk/>
            <pc:sldMk cId="3030460227" sldId="297"/>
            <ac:spMk id="221" creationId="{FDA8D5A0-3E6A-4C19-AC15-31721A9F3221}"/>
          </ac:spMkLst>
        </pc:spChg>
        <pc:spChg chg="del">
          <ac:chgData name="殷 楠" userId="aaaa3078fe51e6e8" providerId="LiveId" clId="{34AF0548-D7D7-4737-A419-09B098ACAC1F}" dt="2021-04-22T09:16:25.613" v="608" actId="478"/>
          <ac:spMkLst>
            <pc:docMk/>
            <pc:sldMk cId="3030460227" sldId="297"/>
            <ac:spMk id="223" creationId="{E7901352-0DBE-47CC-B1D3-9D0B78CD8CBC}"/>
          </ac:spMkLst>
        </pc:spChg>
        <pc:spChg chg="del">
          <ac:chgData name="殷 楠" userId="aaaa3078fe51e6e8" providerId="LiveId" clId="{34AF0548-D7D7-4737-A419-09B098ACAC1F}" dt="2021-04-22T09:16:25.613" v="608" actId="478"/>
          <ac:spMkLst>
            <pc:docMk/>
            <pc:sldMk cId="3030460227" sldId="297"/>
            <ac:spMk id="224" creationId="{CB13350D-163A-4E38-853F-6A5FE19C9E58}"/>
          </ac:spMkLst>
        </pc:spChg>
        <pc:spChg chg="del">
          <ac:chgData name="殷 楠" userId="aaaa3078fe51e6e8" providerId="LiveId" clId="{34AF0548-D7D7-4737-A419-09B098ACAC1F}" dt="2021-04-22T09:16:25.613" v="608" actId="478"/>
          <ac:spMkLst>
            <pc:docMk/>
            <pc:sldMk cId="3030460227" sldId="297"/>
            <ac:spMk id="226" creationId="{D7C91FE1-D125-4779-BCDD-9BBE84B4D7F8}"/>
          </ac:spMkLst>
        </pc:spChg>
        <pc:spChg chg="del">
          <ac:chgData name="殷 楠" userId="aaaa3078fe51e6e8" providerId="LiveId" clId="{34AF0548-D7D7-4737-A419-09B098ACAC1F}" dt="2021-04-22T09:16:25.613" v="608" actId="478"/>
          <ac:spMkLst>
            <pc:docMk/>
            <pc:sldMk cId="3030460227" sldId="297"/>
            <ac:spMk id="228" creationId="{9D38CE88-C586-4F35-8DFE-A32A402210D1}"/>
          </ac:spMkLst>
        </pc:spChg>
        <pc:spChg chg="del">
          <ac:chgData name="殷 楠" userId="aaaa3078fe51e6e8" providerId="LiveId" clId="{34AF0548-D7D7-4737-A419-09B098ACAC1F}" dt="2021-04-22T09:16:25.613" v="608" actId="478"/>
          <ac:spMkLst>
            <pc:docMk/>
            <pc:sldMk cId="3030460227" sldId="297"/>
            <ac:spMk id="229" creationId="{92EBB625-BCEC-4BC9-A4D7-C8901A70C597}"/>
          </ac:spMkLst>
        </pc:spChg>
        <pc:spChg chg="del">
          <ac:chgData name="殷 楠" userId="aaaa3078fe51e6e8" providerId="LiveId" clId="{34AF0548-D7D7-4737-A419-09B098ACAC1F}" dt="2021-04-22T09:16:25.613" v="608" actId="478"/>
          <ac:spMkLst>
            <pc:docMk/>
            <pc:sldMk cId="3030460227" sldId="297"/>
            <ac:spMk id="231" creationId="{46C64F0C-3F8F-4072-A0CF-8DB3B4772203}"/>
          </ac:spMkLst>
        </pc:spChg>
        <pc:cxnChg chg="mod">
          <ac:chgData name="殷 楠" userId="aaaa3078fe51e6e8" providerId="LiveId" clId="{34AF0548-D7D7-4737-A419-09B098ACAC1F}" dt="2021-04-22T09:14:52.626" v="587" actId="14100"/>
          <ac:cxnSpMkLst>
            <pc:docMk/>
            <pc:sldMk cId="3030460227" sldId="297"/>
            <ac:cxnSpMk id="34" creationId="{958733F3-B405-4A10-B169-1B59CF6AAE89}"/>
          </ac:cxnSpMkLst>
        </pc:cxnChg>
        <pc:cxnChg chg="mod">
          <ac:chgData name="殷 楠" userId="aaaa3078fe51e6e8" providerId="LiveId" clId="{34AF0548-D7D7-4737-A419-09B098ACAC1F}" dt="2021-04-22T09:14:52.626" v="587" actId="14100"/>
          <ac:cxnSpMkLst>
            <pc:docMk/>
            <pc:sldMk cId="3030460227" sldId="297"/>
            <ac:cxnSpMk id="38" creationId="{B721DB53-AC84-4357-8C33-56312C18A673}"/>
          </ac:cxnSpMkLst>
        </pc:cxnChg>
        <pc:cxnChg chg="mod">
          <ac:chgData name="殷 楠" userId="aaaa3078fe51e6e8" providerId="LiveId" clId="{34AF0548-D7D7-4737-A419-09B098ACAC1F}" dt="2021-04-22T09:14:52.626" v="587" actId="14100"/>
          <ac:cxnSpMkLst>
            <pc:docMk/>
            <pc:sldMk cId="3030460227" sldId="297"/>
            <ac:cxnSpMk id="40" creationId="{7A711306-0421-44A1-81FB-0BFE2BFB2344}"/>
          </ac:cxnSpMkLst>
        </pc:cxnChg>
        <pc:cxnChg chg="add del mod">
          <ac:chgData name="殷 楠" userId="aaaa3078fe51e6e8" providerId="LiveId" clId="{34AF0548-D7D7-4737-A419-09B098ACAC1F}" dt="2021-04-22T09:09:58.864" v="415" actId="21"/>
          <ac:cxnSpMkLst>
            <pc:docMk/>
            <pc:sldMk cId="3030460227" sldId="297"/>
            <ac:cxnSpMk id="64" creationId="{D8E0B026-0311-4720-ACC1-8C0365BC4369}"/>
          </ac:cxnSpMkLst>
        </pc:cxnChg>
        <pc:cxnChg chg="add del mod">
          <ac:chgData name="殷 楠" userId="aaaa3078fe51e6e8" providerId="LiveId" clId="{34AF0548-D7D7-4737-A419-09B098ACAC1F}" dt="2021-04-22T09:09:58.864" v="415" actId="21"/>
          <ac:cxnSpMkLst>
            <pc:docMk/>
            <pc:sldMk cId="3030460227" sldId="297"/>
            <ac:cxnSpMk id="66" creationId="{545125A1-022F-414B-A88E-343065133D92}"/>
          </ac:cxnSpMkLst>
        </pc:cxnChg>
        <pc:cxnChg chg="add mod">
          <ac:chgData name="殷 楠" userId="aaaa3078fe51e6e8" providerId="LiveId" clId="{34AF0548-D7D7-4737-A419-09B098ACAC1F}" dt="2021-04-22T09:10:02.158" v="421" actId="1038"/>
          <ac:cxnSpMkLst>
            <pc:docMk/>
            <pc:sldMk cId="3030460227" sldId="297"/>
            <ac:cxnSpMk id="71" creationId="{16178149-8425-4A5E-838C-1891ADA0D7FA}"/>
          </ac:cxnSpMkLst>
        </pc:cxnChg>
        <pc:cxnChg chg="add mod">
          <ac:chgData name="殷 楠" userId="aaaa3078fe51e6e8" providerId="LiveId" clId="{34AF0548-D7D7-4737-A419-09B098ACAC1F}" dt="2021-04-22T09:10:02.158" v="421" actId="1038"/>
          <ac:cxnSpMkLst>
            <pc:docMk/>
            <pc:sldMk cId="3030460227" sldId="297"/>
            <ac:cxnSpMk id="73" creationId="{FA23B851-7E41-49EB-BCD2-912FC2502A87}"/>
          </ac:cxnSpMkLst>
        </pc:cxnChg>
        <pc:cxnChg chg="add mod">
          <ac:chgData name="殷 楠" userId="aaaa3078fe51e6e8" providerId="LiveId" clId="{34AF0548-D7D7-4737-A419-09B098ACAC1F}" dt="2021-04-22T09:11:01.547" v="465" actId="1076"/>
          <ac:cxnSpMkLst>
            <pc:docMk/>
            <pc:sldMk cId="3030460227" sldId="297"/>
            <ac:cxnSpMk id="77" creationId="{9E237CD1-2EE5-4E21-9688-640DBEAA1111}"/>
          </ac:cxnSpMkLst>
        </pc:cxnChg>
        <pc:cxnChg chg="add mod">
          <ac:chgData name="殷 楠" userId="aaaa3078fe51e6e8" providerId="LiveId" clId="{34AF0548-D7D7-4737-A419-09B098ACAC1F}" dt="2021-04-22T09:14:14.302" v="568" actId="1037"/>
          <ac:cxnSpMkLst>
            <pc:docMk/>
            <pc:sldMk cId="3030460227" sldId="297"/>
            <ac:cxnSpMk id="85" creationId="{589278E4-A875-452C-A495-A387D8A01F78}"/>
          </ac:cxnSpMkLst>
        </pc:cxnChg>
        <pc:cxnChg chg="add mod">
          <ac:chgData name="殷 楠" userId="aaaa3078fe51e6e8" providerId="LiveId" clId="{34AF0548-D7D7-4737-A419-09B098ACAC1F}" dt="2021-04-22T09:14:14.302" v="568" actId="1037"/>
          <ac:cxnSpMkLst>
            <pc:docMk/>
            <pc:sldMk cId="3030460227" sldId="297"/>
            <ac:cxnSpMk id="86" creationId="{F5DB34D5-2D91-461F-BD0A-024E418260B0}"/>
          </ac:cxnSpMkLst>
        </pc:cxnChg>
        <pc:cxnChg chg="add mod">
          <ac:chgData name="殷 楠" userId="aaaa3078fe51e6e8" providerId="LiveId" clId="{34AF0548-D7D7-4737-A419-09B098ACAC1F}" dt="2021-04-22T09:14:14.302" v="568" actId="1037"/>
          <ac:cxnSpMkLst>
            <pc:docMk/>
            <pc:sldMk cId="3030460227" sldId="297"/>
            <ac:cxnSpMk id="90" creationId="{1F48B4C4-FCF7-46F5-8A82-9620B6BCDC64}"/>
          </ac:cxnSpMkLst>
        </pc:cxnChg>
        <pc:cxnChg chg="add mod">
          <ac:chgData name="殷 楠" userId="aaaa3078fe51e6e8" providerId="LiveId" clId="{34AF0548-D7D7-4737-A419-09B098ACAC1F}" dt="2021-04-22T09:14:14.302" v="568" actId="1037"/>
          <ac:cxnSpMkLst>
            <pc:docMk/>
            <pc:sldMk cId="3030460227" sldId="297"/>
            <ac:cxnSpMk id="92" creationId="{A17B0941-E469-4F97-9FC6-6708F3434D23}"/>
          </ac:cxnSpMkLst>
        </pc:cxnChg>
        <pc:cxnChg chg="add mod">
          <ac:chgData name="殷 楠" userId="aaaa3078fe51e6e8" providerId="LiveId" clId="{34AF0548-D7D7-4737-A419-09B098ACAC1F}" dt="2021-04-22T09:15:27.657" v="597" actId="14100"/>
          <ac:cxnSpMkLst>
            <pc:docMk/>
            <pc:sldMk cId="3030460227" sldId="297"/>
            <ac:cxnSpMk id="94" creationId="{44B937D9-B5FF-44A6-827F-98CD0A253584}"/>
          </ac:cxnSpMkLst>
        </pc:cxnChg>
        <pc:cxnChg chg="mod">
          <ac:chgData name="殷 楠" userId="aaaa3078fe51e6e8" providerId="LiveId" clId="{34AF0548-D7D7-4737-A419-09B098ACAC1F}" dt="2021-04-22T09:14:52.626" v="587" actId="14100"/>
          <ac:cxnSpMkLst>
            <pc:docMk/>
            <pc:sldMk cId="3030460227" sldId="297"/>
            <ac:cxnSpMk id="102" creationId="{A11CEE8B-F36A-4312-B3CE-057A83993D1C}"/>
          </ac:cxnSpMkLst>
        </pc:cxnChg>
        <pc:cxnChg chg="mod">
          <ac:chgData name="殷 楠" userId="aaaa3078fe51e6e8" providerId="LiveId" clId="{34AF0548-D7D7-4737-A419-09B098ACAC1F}" dt="2021-04-22T09:14:52.626" v="587" actId="14100"/>
          <ac:cxnSpMkLst>
            <pc:docMk/>
            <pc:sldMk cId="3030460227" sldId="297"/>
            <ac:cxnSpMk id="104" creationId="{82913444-2EBF-4499-A229-D7A32BDE3ADB}"/>
          </ac:cxnSpMkLst>
        </pc:cxnChg>
        <pc:cxnChg chg="add mod">
          <ac:chgData name="殷 楠" userId="aaaa3078fe51e6e8" providerId="LiveId" clId="{34AF0548-D7D7-4737-A419-09B098ACAC1F}" dt="2021-04-22T09:16:47.598" v="668" actId="1037"/>
          <ac:cxnSpMkLst>
            <pc:docMk/>
            <pc:sldMk cId="3030460227" sldId="297"/>
            <ac:cxnSpMk id="107" creationId="{59FAE3F8-FA59-4D95-A5DD-7F3EEAB7542A}"/>
          </ac:cxnSpMkLst>
        </pc:cxnChg>
        <pc:cxnChg chg="mod">
          <ac:chgData name="殷 楠" userId="aaaa3078fe51e6e8" providerId="LiveId" clId="{34AF0548-D7D7-4737-A419-09B098ACAC1F}" dt="2021-04-22T09:15:04.274" v="590" actId="1038"/>
          <ac:cxnSpMkLst>
            <pc:docMk/>
            <pc:sldMk cId="3030460227" sldId="297"/>
            <ac:cxnSpMk id="108" creationId="{36D463E8-C1D4-42F1-916A-E8D327D41972}"/>
          </ac:cxnSpMkLst>
        </pc:cxnChg>
        <pc:cxnChg chg="add mod">
          <ac:chgData name="殷 楠" userId="aaaa3078fe51e6e8" providerId="LiveId" clId="{34AF0548-D7D7-4737-A419-09B098ACAC1F}" dt="2021-04-22T09:16:47.598" v="668" actId="1037"/>
          <ac:cxnSpMkLst>
            <pc:docMk/>
            <pc:sldMk cId="3030460227" sldId="297"/>
            <ac:cxnSpMk id="109" creationId="{1F49944D-832F-438D-A144-ECEE7D6FD49A}"/>
          </ac:cxnSpMkLst>
        </pc:cxnChg>
        <pc:cxnChg chg="add mod">
          <ac:chgData name="殷 楠" userId="aaaa3078fe51e6e8" providerId="LiveId" clId="{34AF0548-D7D7-4737-A419-09B098ACAC1F}" dt="2021-04-22T09:16:47.598" v="668" actId="1037"/>
          <ac:cxnSpMkLst>
            <pc:docMk/>
            <pc:sldMk cId="3030460227" sldId="297"/>
            <ac:cxnSpMk id="113" creationId="{023274C0-9F97-4C67-9F13-924F725DA605}"/>
          </ac:cxnSpMkLst>
        </pc:cxnChg>
        <pc:cxnChg chg="add mod">
          <ac:chgData name="殷 楠" userId="aaaa3078fe51e6e8" providerId="LiveId" clId="{34AF0548-D7D7-4737-A419-09B098ACAC1F}" dt="2021-04-22T09:16:47.598" v="668" actId="1037"/>
          <ac:cxnSpMkLst>
            <pc:docMk/>
            <pc:sldMk cId="3030460227" sldId="297"/>
            <ac:cxnSpMk id="115" creationId="{3BA56D17-A59F-4CDF-BD81-4B920DC84A22}"/>
          </ac:cxnSpMkLst>
        </pc:cxnChg>
        <pc:cxnChg chg="add mod">
          <ac:chgData name="殷 楠" userId="aaaa3078fe51e6e8" providerId="LiveId" clId="{34AF0548-D7D7-4737-A419-09B098ACAC1F}" dt="2021-04-22T09:17:35.224" v="691" actId="14100"/>
          <ac:cxnSpMkLst>
            <pc:docMk/>
            <pc:sldMk cId="3030460227" sldId="297"/>
            <ac:cxnSpMk id="117" creationId="{AE44B460-78DF-4F2F-B365-E39F07E6F142}"/>
          </ac:cxnSpMkLst>
        </pc:cxnChg>
        <pc:cxnChg chg="mod">
          <ac:chgData name="殷 楠" userId="aaaa3078fe51e6e8" providerId="LiveId" clId="{34AF0548-D7D7-4737-A419-09B098ACAC1F}" dt="2021-04-22T09:12:08.133" v="481" actId="14100"/>
          <ac:cxnSpMkLst>
            <pc:docMk/>
            <pc:sldMk cId="3030460227" sldId="297"/>
            <ac:cxnSpMk id="166" creationId="{979542E6-082F-4D0E-AA9A-CABCCD38AFCC}"/>
          </ac:cxnSpMkLst>
        </pc:cxnChg>
        <pc:cxnChg chg="mod">
          <ac:chgData name="殷 楠" userId="aaaa3078fe51e6e8" providerId="LiveId" clId="{34AF0548-D7D7-4737-A419-09B098ACAC1F}" dt="2021-04-22T09:09:58.864" v="415" actId="21"/>
          <ac:cxnSpMkLst>
            <pc:docMk/>
            <pc:sldMk cId="3030460227" sldId="297"/>
            <ac:cxnSpMk id="170" creationId="{2417522D-6380-450C-BD73-F96EB9ACFBAC}"/>
          </ac:cxnSpMkLst>
        </pc:cxnChg>
        <pc:cxnChg chg="del mod">
          <ac:chgData name="殷 楠" userId="aaaa3078fe51e6e8" providerId="LiveId" clId="{34AF0548-D7D7-4737-A419-09B098ACAC1F}" dt="2021-04-22T09:09:38.020" v="397" actId="21"/>
          <ac:cxnSpMkLst>
            <pc:docMk/>
            <pc:sldMk cId="3030460227" sldId="297"/>
            <ac:cxnSpMk id="172" creationId="{2AE7AAB8-F6D4-438C-8370-281D144113A9}"/>
          </ac:cxnSpMkLst>
        </pc:cxnChg>
        <pc:cxnChg chg="del mod">
          <ac:chgData name="殷 楠" userId="aaaa3078fe51e6e8" providerId="LiveId" clId="{34AF0548-D7D7-4737-A419-09B098ACAC1F}" dt="2021-04-22T09:09:38.020" v="397" actId="21"/>
          <ac:cxnSpMkLst>
            <pc:docMk/>
            <pc:sldMk cId="3030460227" sldId="297"/>
            <ac:cxnSpMk id="175" creationId="{C86F94FD-2E71-4AA1-8B98-395ABB1A6D27}"/>
          </ac:cxnSpMkLst>
        </pc:cxnChg>
        <pc:cxnChg chg="del mod">
          <ac:chgData name="殷 楠" userId="aaaa3078fe51e6e8" providerId="LiveId" clId="{34AF0548-D7D7-4737-A419-09B098ACAC1F}" dt="2021-04-22T09:10:29.177" v="425" actId="478"/>
          <ac:cxnSpMkLst>
            <pc:docMk/>
            <pc:sldMk cId="3030460227" sldId="297"/>
            <ac:cxnSpMk id="177" creationId="{5AA5CAA1-598D-47CC-99BF-86C79E4A805E}"/>
          </ac:cxnSpMkLst>
        </pc:cxnChg>
        <pc:cxnChg chg="del mod">
          <ac:chgData name="殷 楠" userId="aaaa3078fe51e6e8" providerId="LiveId" clId="{34AF0548-D7D7-4737-A419-09B098ACAC1F}" dt="2021-04-22T09:13:50.505" v="503" actId="478"/>
          <ac:cxnSpMkLst>
            <pc:docMk/>
            <pc:sldMk cId="3030460227" sldId="297"/>
            <ac:cxnSpMk id="192" creationId="{2FE8DD29-714E-448A-9779-5636A0A166D0}"/>
          </ac:cxnSpMkLst>
        </pc:cxnChg>
        <pc:cxnChg chg="del mod">
          <ac:chgData name="殷 楠" userId="aaaa3078fe51e6e8" providerId="LiveId" clId="{34AF0548-D7D7-4737-A419-09B098ACAC1F}" dt="2021-04-22T09:13:50.505" v="503" actId="478"/>
          <ac:cxnSpMkLst>
            <pc:docMk/>
            <pc:sldMk cId="3030460227" sldId="297"/>
            <ac:cxnSpMk id="196" creationId="{64EABEB2-B282-4E59-9494-A3ECE7B89242}"/>
          </ac:cxnSpMkLst>
        </pc:cxnChg>
        <pc:cxnChg chg="del mod">
          <ac:chgData name="殷 楠" userId="aaaa3078fe51e6e8" providerId="LiveId" clId="{34AF0548-D7D7-4737-A419-09B098ACAC1F}" dt="2021-04-22T09:13:50.505" v="503" actId="478"/>
          <ac:cxnSpMkLst>
            <pc:docMk/>
            <pc:sldMk cId="3030460227" sldId="297"/>
            <ac:cxnSpMk id="198" creationId="{E0FB028F-0849-433B-B9E6-A84D1AEEB40D}"/>
          </ac:cxnSpMkLst>
        </pc:cxnChg>
        <pc:cxnChg chg="del mod">
          <ac:chgData name="殷 楠" userId="aaaa3078fe51e6e8" providerId="LiveId" clId="{34AF0548-D7D7-4737-A419-09B098ACAC1F}" dt="2021-04-22T09:13:50.505" v="503" actId="478"/>
          <ac:cxnSpMkLst>
            <pc:docMk/>
            <pc:sldMk cId="3030460227" sldId="297"/>
            <ac:cxnSpMk id="201" creationId="{26D38C6C-E161-40C5-9BDA-C0DD9628E532}"/>
          </ac:cxnSpMkLst>
        </pc:cxnChg>
        <pc:cxnChg chg="del mod">
          <ac:chgData name="殷 楠" userId="aaaa3078fe51e6e8" providerId="LiveId" clId="{34AF0548-D7D7-4737-A419-09B098ACAC1F}" dt="2021-04-22T09:13:50.505" v="503" actId="478"/>
          <ac:cxnSpMkLst>
            <pc:docMk/>
            <pc:sldMk cId="3030460227" sldId="297"/>
            <ac:cxnSpMk id="203" creationId="{B8EECA2A-9616-4D0A-B7B2-064391D09EA8}"/>
          </ac:cxnSpMkLst>
        </pc:cxnChg>
        <pc:cxnChg chg="del mod">
          <ac:chgData name="殷 楠" userId="aaaa3078fe51e6e8" providerId="LiveId" clId="{34AF0548-D7D7-4737-A419-09B098ACAC1F}" dt="2021-04-22T09:16:25.613" v="608" actId="478"/>
          <ac:cxnSpMkLst>
            <pc:docMk/>
            <pc:sldMk cId="3030460227" sldId="297"/>
            <ac:cxnSpMk id="222" creationId="{62186AA0-A994-4CF7-AE37-37EE1DDBDB31}"/>
          </ac:cxnSpMkLst>
        </pc:cxnChg>
        <pc:cxnChg chg="del mod">
          <ac:chgData name="殷 楠" userId="aaaa3078fe51e6e8" providerId="LiveId" clId="{34AF0548-D7D7-4737-A419-09B098ACAC1F}" dt="2021-04-22T09:16:25.613" v="608" actId="478"/>
          <ac:cxnSpMkLst>
            <pc:docMk/>
            <pc:sldMk cId="3030460227" sldId="297"/>
            <ac:cxnSpMk id="225" creationId="{EA83F267-34C7-4D1F-9728-8234741B56EF}"/>
          </ac:cxnSpMkLst>
        </pc:cxnChg>
        <pc:cxnChg chg="del mod">
          <ac:chgData name="殷 楠" userId="aaaa3078fe51e6e8" providerId="LiveId" clId="{34AF0548-D7D7-4737-A419-09B098ACAC1F}" dt="2021-04-22T09:16:25.613" v="608" actId="478"/>
          <ac:cxnSpMkLst>
            <pc:docMk/>
            <pc:sldMk cId="3030460227" sldId="297"/>
            <ac:cxnSpMk id="227" creationId="{2F0D7B4F-5F00-4771-BD72-2C8675BE8556}"/>
          </ac:cxnSpMkLst>
        </pc:cxnChg>
        <pc:cxnChg chg="del mod">
          <ac:chgData name="殷 楠" userId="aaaa3078fe51e6e8" providerId="LiveId" clId="{34AF0548-D7D7-4737-A419-09B098ACAC1F}" dt="2021-04-22T09:16:25.613" v="608" actId="478"/>
          <ac:cxnSpMkLst>
            <pc:docMk/>
            <pc:sldMk cId="3030460227" sldId="297"/>
            <ac:cxnSpMk id="230" creationId="{30995E0A-C50D-4981-85FA-9A0570EA9C9F}"/>
          </ac:cxnSpMkLst>
        </pc:cxnChg>
        <pc:cxnChg chg="del">
          <ac:chgData name="殷 楠" userId="aaaa3078fe51e6e8" providerId="LiveId" clId="{34AF0548-D7D7-4737-A419-09B098ACAC1F}" dt="2021-04-22T09:16:25.613" v="608" actId="478"/>
          <ac:cxnSpMkLst>
            <pc:docMk/>
            <pc:sldMk cId="3030460227" sldId="297"/>
            <ac:cxnSpMk id="232" creationId="{9C15CBEB-769E-42EC-BC22-09D14B9E338A}"/>
          </ac:cxnSpMkLst>
        </pc:cxnChg>
      </pc:sldChg>
      <pc:sldChg chg="addSp delSp modSp new mod">
        <pc:chgData name="殷 楠" userId="aaaa3078fe51e6e8" providerId="LiveId" clId="{34AF0548-D7D7-4737-A419-09B098ACAC1F}" dt="2021-04-22T11:06:28.469" v="1409" actId="1076"/>
        <pc:sldMkLst>
          <pc:docMk/>
          <pc:sldMk cId="1457795228" sldId="298"/>
        </pc:sldMkLst>
        <pc:spChg chg="add mod">
          <ac:chgData name="殷 楠" userId="aaaa3078fe51e6e8" providerId="LiveId" clId="{34AF0548-D7D7-4737-A419-09B098ACAC1F}" dt="2021-04-22T09:25:13.417" v="787" actId="20577"/>
          <ac:spMkLst>
            <pc:docMk/>
            <pc:sldMk cId="1457795228" sldId="298"/>
            <ac:spMk id="2" creationId="{511C2F29-1DCA-474B-A6B5-AF5C4445A960}"/>
          </ac:spMkLst>
        </pc:spChg>
        <pc:spChg chg="del">
          <ac:chgData name="殷 楠" userId="aaaa3078fe51e6e8" providerId="LiveId" clId="{34AF0548-D7D7-4737-A419-09B098ACAC1F}" dt="2021-04-22T06:10:00.548" v="1" actId="478"/>
          <ac:spMkLst>
            <pc:docMk/>
            <pc:sldMk cId="1457795228" sldId="298"/>
            <ac:spMk id="2" creationId="{61573F94-B320-4524-A346-371C7C4451F8}"/>
          </ac:spMkLst>
        </pc:spChg>
        <pc:spChg chg="del">
          <ac:chgData name="殷 楠" userId="aaaa3078fe51e6e8" providerId="LiveId" clId="{34AF0548-D7D7-4737-A419-09B098ACAC1F}" dt="2021-04-22T06:10:00.548" v="1" actId="478"/>
          <ac:spMkLst>
            <pc:docMk/>
            <pc:sldMk cId="1457795228" sldId="298"/>
            <ac:spMk id="3" creationId="{0A1A15DB-915F-4E64-8D5B-CEE5B12416E0}"/>
          </ac:spMkLst>
        </pc:spChg>
        <pc:spChg chg="add mod">
          <ac:chgData name="殷 楠" userId="aaaa3078fe51e6e8" providerId="LiveId" clId="{34AF0548-D7D7-4737-A419-09B098ACAC1F}" dt="2021-04-22T11:06:28.469" v="1409" actId="1076"/>
          <ac:spMkLst>
            <pc:docMk/>
            <pc:sldMk cId="1457795228" sldId="298"/>
            <ac:spMk id="4" creationId="{9FF13CA8-3275-43B1-8EC2-133E01DDD2F1}"/>
          </ac:spMkLst>
        </pc:spChg>
        <pc:spChg chg="add mod">
          <ac:chgData name="殷 楠" userId="aaaa3078fe51e6e8" providerId="LiveId" clId="{34AF0548-D7D7-4737-A419-09B098ACAC1F}" dt="2021-04-22T08:56:52.607" v="338" actId="1076"/>
          <ac:spMkLst>
            <pc:docMk/>
            <pc:sldMk cId="1457795228" sldId="298"/>
            <ac:spMk id="5" creationId="{CC05B832-B4A0-4FDD-84DB-7EFDF2B931CA}"/>
          </ac:spMkLst>
        </pc:spChg>
        <pc:spChg chg="add mod">
          <ac:chgData name="殷 楠" userId="aaaa3078fe51e6e8" providerId="LiveId" clId="{34AF0548-D7D7-4737-A419-09B098ACAC1F}" dt="2021-04-22T09:26:04.645" v="789" actId="113"/>
          <ac:spMkLst>
            <pc:docMk/>
            <pc:sldMk cId="1457795228" sldId="298"/>
            <ac:spMk id="6" creationId="{16715D6E-5C7B-4343-AF1F-5CD6CD42E675}"/>
          </ac:spMkLst>
        </pc:spChg>
        <pc:spChg chg="add mod">
          <ac:chgData name="殷 楠" userId="aaaa3078fe51e6e8" providerId="LiveId" clId="{34AF0548-D7D7-4737-A419-09B098ACAC1F}" dt="2021-04-22T10:58:36.677" v="1408" actId="20577"/>
          <ac:spMkLst>
            <pc:docMk/>
            <pc:sldMk cId="1457795228" sldId="298"/>
            <ac:spMk id="8" creationId="{FDBD1EB6-2D6B-4CF4-A19A-1414D2FA40F7}"/>
          </ac:spMkLst>
        </pc:spChg>
        <pc:spChg chg="add mod">
          <ac:chgData name="殷 楠" userId="aaaa3078fe51e6e8" providerId="LiveId" clId="{34AF0548-D7D7-4737-A419-09B098ACAC1F}" dt="2021-04-22T08:59:18.336" v="393" actId="1038"/>
          <ac:spMkLst>
            <pc:docMk/>
            <pc:sldMk cId="1457795228" sldId="298"/>
            <ac:spMk id="11" creationId="{B1D13859-F0C6-4C71-8F6C-9B980D01F41D}"/>
          </ac:spMkLst>
        </pc:spChg>
        <pc:spChg chg="add mod">
          <ac:chgData name="殷 楠" userId="aaaa3078fe51e6e8" providerId="LiveId" clId="{34AF0548-D7D7-4737-A419-09B098ACAC1F}" dt="2021-04-22T08:59:18.336" v="393" actId="1038"/>
          <ac:spMkLst>
            <pc:docMk/>
            <pc:sldMk cId="1457795228" sldId="298"/>
            <ac:spMk id="13" creationId="{BDC31306-870B-4FC2-B7BC-4DC482B12D35}"/>
          </ac:spMkLst>
        </pc:spChg>
        <pc:picChg chg="add mod">
          <ac:chgData name="殷 楠" userId="aaaa3078fe51e6e8" providerId="LiveId" clId="{34AF0548-D7D7-4737-A419-09B098ACAC1F}" dt="2021-04-22T10:33:16.074" v="1396" actId="1076"/>
          <ac:picMkLst>
            <pc:docMk/>
            <pc:sldMk cId="1457795228" sldId="298"/>
            <ac:picMk id="1026" creationId="{A7AC53AD-D315-49F3-97C7-695D9F8387E3}"/>
          </ac:picMkLst>
        </pc:picChg>
      </pc:sldChg>
      <pc:sldChg chg="add del">
        <pc:chgData name="殷 楠" userId="aaaa3078fe51e6e8" providerId="LiveId" clId="{34AF0548-D7D7-4737-A419-09B098ACAC1F}" dt="2021-04-22T10:33:56.188" v="1399" actId="2890"/>
        <pc:sldMkLst>
          <pc:docMk/>
          <pc:sldMk cId="2175460085" sldId="299"/>
        </pc:sldMkLst>
      </pc:sldChg>
      <pc:sldChg chg="addSp delSp modSp new del mod">
        <pc:chgData name="殷 楠" userId="aaaa3078fe51e6e8" providerId="LiveId" clId="{34AF0548-D7D7-4737-A419-09B098ACAC1F}" dt="2021-04-22T10:33:07.265" v="1395" actId="47"/>
        <pc:sldMkLst>
          <pc:docMk/>
          <pc:sldMk cId="3221205348" sldId="299"/>
        </pc:sldMkLst>
        <pc:spChg chg="del">
          <ac:chgData name="殷 楠" userId="aaaa3078fe51e6e8" providerId="LiveId" clId="{34AF0548-D7D7-4737-A419-09B098ACAC1F}" dt="2021-04-22T10:31:10.375" v="1375" actId="478"/>
          <ac:spMkLst>
            <pc:docMk/>
            <pc:sldMk cId="3221205348" sldId="299"/>
            <ac:spMk id="2" creationId="{10022F0A-B356-4504-82F1-E8CE3B590ACC}"/>
          </ac:spMkLst>
        </pc:spChg>
        <pc:spChg chg="del">
          <ac:chgData name="殷 楠" userId="aaaa3078fe51e6e8" providerId="LiveId" clId="{34AF0548-D7D7-4737-A419-09B098ACAC1F}" dt="2021-04-22T10:31:10.375" v="1375" actId="478"/>
          <ac:spMkLst>
            <pc:docMk/>
            <pc:sldMk cId="3221205348" sldId="299"/>
            <ac:spMk id="3" creationId="{E047B921-C5CE-4335-91A7-C9FC25DBBF92}"/>
          </ac:spMkLst>
        </pc:spChg>
        <pc:spChg chg="add mod">
          <ac:chgData name="殷 楠" userId="aaaa3078fe51e6e8" providerId="LiveId" clId="{34AF0548-D7D7-4737-A419-09B098ACAC1F}" dt="2021-04-22T10:31:42.305" v="1394" actId="1076"/>
          <ac:spMkLst>
            <pc:docMk/>
            <pc:sldMk cId="3221205348" sldId="299"/>
            <ac:spMk id="4" creationId="{54DECBED-1DA9-4881-A5ED-0753CA0CFDC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CBEA56-C75B-4C34-8E10-015D5CE367A7}" type="datetimeFigureOut">
              <a:rPr lang="zh-CN" altLang="en-US" smtClean="0"/>
              <a:t>2021/4/25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00C91C-5D72-4386-97D3-E92A6F036CA2}" type="slidenum">
              <a:rPr lang="zh-CN" altLang="en-US" smtClean="0"/>
              <a:t>‹#›</a:t>
            </a:fld>
            <a:endParaRPr lang="zh-CN" altLang="en-US"/>
          </a:p>
        </p:txBody>
      </p:sp>
    </p:spTree>
    <p:extLst>
      <p:ext uri="{BB962C8B-B14F-4D97-AF65-F5344CB8AC3E}">
        <p14:creationId xmlns:p14="http://schemas.microsoft.com/office/powerpoint/2010/main" val="858977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00C91C-5D72-4386-97D3-E92A6F036CA2}" type="slidenum">
              <a:rPr lang="zh-CN" altLang="en-US" smtClean="0"/>
              <a:t>5</a:t>
            </a:fld>
            <a:endParaRPr lang="zh-CN" altLang="en-US"/>
          </a:p>
        </p:txBody>
      </p:sp>
    </p:spTree>
    <p:extLst>
      <p:ext uri="{BB962C8B-B14F-4D97-AF65-F5344CB8AC3E}">
        <p14:creationId xmlns:p14="http://schemas.microsoft.com/office/powerpoint/2010/main" val="1064176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00C91C-5D72-4386-97D3-E92A6F036CA2}" type="slidenum">
              <a:rPr lang="zh-CN" altLang="en-US" smtClean="0"/>
              <a:t>7</a:t>
            </a:fld>
            <a:endParaRPr lang="zh-CN" altLang="en-US"/>
          </a:p>
        </p:txBody>
      </p:sp>
    </p:spTree>
    <p:extLst>
      <p:ext uri="{BB962C8B-B14F-4D97-AF65-F5344CB8AC3E}">
        <p14:creationId xmlns:p14="http://schemas.microsoft.com/office/powerpoint/2010/main" val="878628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00C91C-5D72-4386-97D3-E92A6F036CA2}" type="slidenum">
              <a:rPr lang="zh-CN" altLang="en-US" smtClean="0"/>
              <a:t>9</a:t>
            </a:fld>
            <a:endParaRPr lang="zh-CN" altLang="en-US"/>
          </a:p>
        </p:txBody>
      </p:sp>
    </p:spTree>
    <p:extLst>
      <p:ext uri="{BB962C8B-B14F-4D97-AF65-F5344CB8AC3E}">
        <p14:creationId xmlns:p14="http://schemas.microsoft.com/office/powerpoint/2010/main" val="719508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6852883-EFDB-4F15-9C53-BC1E4026918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99721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00C91C-5D72-4386-97D3-E92A6F036CA2}" type="slidenum">
              <a:rPr lang="zh-CN" altLang="en-US" smtClean="0"/>
              <a:t>13</a:t>
            </a:fld>
            <a:endParaRPr lang="zh-CN" altLang="en-US"/>
          </a:p>
        </p:txBody>
      </p:sp>
    </p:spTree>
    <p:extLst>
      <p:ext uri="{BB962C8B-B14F-4D97-AF65-F5344CB8AC3E}">
        <p14:creationId xmlns:p14="http://schemas.microsoft.com/office/powerpoint/2010/main" val="3207752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00C91C-5D72-4386-97D3-E92A6F036CA2}" type="slidenum">
              <a:rPr lang="zh-CN" altLang="en-US" smtClean="0"/>
              <a:t>14</a:t>
            </a:fld>
            <a:endParaRPr lang="zh-CN" altLang="en-US"/>
          </a:p>
        </p:txBody>
      </p:sp>
    </p:spTree>
    <p:extLst>
      <p:ext uri="{BB962C8B-B14F-4D97-AF65-F5344CB8AC3E}">
        <p14:creationId xmlns:p14="http://schemas.microsoft.com/office/powerpoint/2010/main" val="1798025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00C91C-5D72-4386-97D3-E92A6F036CA2}" type="slidenum">
              <a:rPr lang="zh-CN" altLang="en-US" smtClean="0"/>
              <a:t>15</a:t>
            </a:fld>
            <a:endParaRPr lang="zh-CN" altLang="en-US"/>
          </a:p>
        </p:txBody>
      </p:sp>
    </p:spTree>
    <p:extLst>
      <p:ext uri="{BB962C8B-B14F-4D97-AF65-F5344CB8AC3E}">
        <p14:creationId xmlns:p14="http://schemas.microsoft.com/office/powerpoint/2010/main" val="1653501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BF5DF01-F057-4EF0-AEE9-3BFFD991085C}" type="datetimeFigureOut">
              <a:rPr lang="zh-CN" altLang="en-US" smtClean="0"/>
              <a:t>2021/4/25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0BCFE9-03B1-490A-A075-8FDF5877C55C}" type="slidenum">
              <a:rPr lang="zh-CN" altLang="en-US" smtClean="0"/>
              <a:t>‹#›</a:t>
            </a:fld>
            <a:endParaRPr lang="zh-CN" altLang="en-US"/>
          </a:p>
        </p:txBody>
      </p:sp>
    </p:spTree>
    <p:extLst>
      <p:ext uri="{BB962C8B-B14F-4D97-AF65-F5344CB8AC3E}">
        <p14:creationId xmlns:p14="http://schemas.microsoft.com/office/powerpoint/2010/main" val="3237983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BF5DF01-F057-4EF0-AEE9-3BFFD991085C}" type="datetimeFigureOut">
              <a:rPr lang="zh-CN" altLang="en-US" smtClean="0"/>
              <a:t>2021/4/25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0BCFE9-03B1-490A-A075-8FDF5877C55C}" type="slidenum">
              <a:rPr lang="zh-CN" altLang="en-US" smtClean="0"/>
              <a:t>‹#›</a:t>
            </a:fld>
            <a:endParaRPr lang="zh-CN" altLang="en-US"/>
          </a:p>
        </p:txBody>
      </p:sp>
    </p:spTree>
    <p:extLst>
      <p:ext uri="{BB962C8B-B14F-4D97-AF65-F5344CB8AC3E}">
        <p14:creationId xmlns:p14="http://schemas.microsoft.com/office/powerpoint/2010/main" val="3340737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BF5DF01-F057-4EF0-AEE9-3BFFD991085C}" type="datetimeFigureOut">
              <a:rPr lang="zh-CN" altLang="en-US" smtClean="0"/>
              <a:t>2021/4/25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0BCFE9-03B1-490A-A075-8FDF5877C55C}" type="slidenum">
              <a:rPr lang="zh-CN" altLang="en-US" smtClean="0"/>
              <a:t>‹#›</a:t>
            </a:fld>
            <a:endParaRPr lang="zh-CN" altLang="en-US"/>
          </a:p>
        </p:txBody>
      </p:sp>
    </p:spTree>
    <p:extLst>
      <p:ext uri="{BB962C8B-B14F-4D97-AF65-F5344CB8AC3E}">
        <p14:creationId xmlns:p14="http://schemas.microsoft.com/office/powerpoint/2010/main" val="2661157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BF5DF01-F057-4EF0-AEE9-3BFFD991085C}" type="datetimeFigureOut">
              <a:rPr lang="zh-CN" altLang="en-US" smtClean="0"/>
              <a:t>2021/4/25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0BCFE9-03B1-490A-A075-8FDF5877C55C}" type="slidenum">
              <a:rPr lang="zh-CN" altLang="en-US" smtClean="0"/>
              <a:t>‹#›</a:t>
            </a:fld>
            <a:endParaRPr lang="zh-CN" altLang="en-US"/>
          </a:p>
        </p:txBody>
      </p:sp>
    </p:spTree>
    <p:extLst>
      <p:ext uri="{BB962C8B-B14F-4D97-AF65-F5344CB8AC3E}">
        <p14:creationId xmlns:p14="http://schemas.microsoft.com/office/powerpoint/2010/main" val="3180371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BF5DF01-F057-4EF0-AEE9-3BFFD991085C}" type="datetimeFigureOut">
              <a:rPr lang="zh-CN" altLang="en-US" smtClean="0"/>
              <a:t>2021/4/25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0BCFE9-03B1-490A-A075-8FDF5877C55C}" type="slidenum">
              <a:rPr lang="zh-CN" altLang="en-US" smtClean="0"/>
              <a:t>‹#›</a:t>
            </a:fld>
            <a:endParaRPr lang="zh-CN" altLang="en-US"/>
          </a:p>
        </p:txBody>
      </p:sp>
    </p:spTree>
    <p:extLst>
      <p:ext uri="{BB962C8B-B14F-4D97-AF65-F5344CB8AC3E}">
        <p14:creationId xmlns:p14="http://schemas.microsoft.com/office/powerpoint/2010/main" val="1744044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BF5DF01-F057-4EF0-AEE9-3BFFD991085C}" type="datetimeFigureOut">
              <a:rPr lang="zh-CN" altLang="en-US" smtClean="0"/>
              <a:t>2021/4/25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90BCFE9-03B1-490A-A075-8FDF5877C55C}" type="slidenum">
              <a:rPr lang="zh-CN" altLang="en-US" smtClean="0"/>
              <a:t>‹#›</a:t>
            </a:fld>
            <a:endParaRPr lang="zh-CN" altLang="en-US"/>
          </a:p>
        </p:txBody>
      </p:sp>
    </p:spTree>
    <p:extLst>
      <p:ext uri="{BB962C8B-B14F-4D97-AF65-F5344CB8AC3E}">
        <p14:creationId xmlns:p14="http://schemas.microsoft.com/office/powerpoint/2010/main" val="3800413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BF5DF01-F057-4EF0-AEE9-3BFFD991085C}" type="datetimeFigureOut">
              <a:rPr lang="zh-CN" altLang="en-US" smtClean="0"/>
              <a:t>2021/4/25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90BCFE9-03B1-490A-A075-8FDF5877C55C}" type="slidenum">
              <a:rPr lang="zh-CN" altLang="en-US" smtClean="0"/>
              <a:t>‹#›</a:t>
            </a:fld>
            <a:endParaRPr lang="zh-CN" altLang="en-US"/>
          </a:p>
        </p:txBody>
      </p:sp>
    </p:spTree>
    <p:extLst>
      <p:ext uri="{BB962C8B-B14F-4D97-AF65-F5344CB8AC3E}">
        <p14:creationId xmlns:p14="http://schemas.microsoft.com/office/powerpoint/2010/main" val="1536509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BF5DF01-F057-4EF0-AEE9-3BFFD991085C}" type="datetimeFigureOut">
              <a:rPr lang="zh-CN" altLang="en-US" smtClean="0"/>
              <a:t>2021/4/25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90BCFE9-03B1-490A-A075-8FDF5877C55C}" type="slidenum">
              <a:rPr lang="zh-CN" altLang="en-US" smtClean="0"/>
              <a:t>‹#›</a:t>
            </a:fld>
            <a:endParaRPr lang="zh-CN" altLang="en-US"/>
          </a:p>
        </p:txBody>
      </p:sp>
    </p:spTree>
    <p:extLst>
      <p:ext uri="{BB962C8B-B14F-4D97-AF65-F5344CB8AC3E}">
        <p14:creationId xmlns:p14="http://schemas.microsoft.com/office/powerpoint/2010/main" val="852317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5DF01-F057-4EF0-AEE9-3BFFD991085C}" type="datetimeFigureOut">
              <a:rPr lang="zh-CN" altLang="en-US" smtClean="0"/>
              <a:t>2021/4/25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90BCFE9-03B1-490A-A075-8FDF5877C55C}" type="slidenum">
              <a:rPr lang="zh-CN" altLang="en-US" smtClean="0"/>
              <a:t>‹#›</a:t>
            </a:fld>
            <a:endParaRPr lang="zh-CN" altLang="en-US"/>
          </a:p>
        </p:txBody>
      </p:sp>
    </p:spTree>
    <p:extLst>
      <p:ext uri="{BB962C8B-B14F-4D97-AF65-F5344CB8AC3E}">
        <p14:creationId xmlns:p14="http://schemas.microsoft.com/office/powerpoint/2010/main" val="3224639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BF5DF01-F057-4EF0-AEE9-3BFFD991085C}" type="datetimeFigureOut">
              <a:rPr lang="zh-CN" altLang="en-US" smtClean="0"/>
              <a:t>2021/4/25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90BCFE9-03B1-490A-A075-8FDF5877C55C}" type="slidenum">
              <a:rPr lang="zh-CN" altLang="en-US" smtClean="0"/>
              <a:t>‹#›</a:t>
            </a:fld>
            <a:endParaRPr lang="zh-CN" altLang="en-US"/>
          </a:p>
        </p:txBody>
      </p:sp>
    </p:spTree>
    <p:extLst>
      <p:ext uri="{BB962C8B-B14F-4D97-AF65-F5344CB8AC3E}">
        <p14:creationId xmlns:p14="http://schemas.microsoft.com/office/powerpoint/2010/main" val="2180998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BF5DF01-F057-4EF0-AEE9-3BFFD991085C}" type="datetimeFigureOut">
              <a:rPr lang="zh-CN" altLang="en-US" smtClean="0"/>
              <a:t>2021/4/25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90BCFE9-03B1-490A-A075-8FDF5877C55C}" type="slidenum">
              <a:rPr lang="zh-CN" altLang="en-US" smtClean="0"/>
              <a:t>‹#›</a:t>
            </a:fld>
            <a:endParaRPr lang="zh-CN" altLang="en-US"/>
          </a:p>
        </p:txBody>
      </p:sp>
    </p:spTree>
    <p:extLst>
      <p:ext uri="{BB962C8B-B14F-4D97-AF65-F5344CB8AC3E}">
        <p14:creationId xmlns:p14="http://schemas.microsoft.com/office/powerpoint/2010/main" val="1646743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5DF01-F057-4EF0-AEE9-3BFFD991085C}" type="datetimeFigureOut">
              <a:rPr lang="zh-CN" altLang="en-US" smtClean="0"/>
              <a:t>2021/4/25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0BCFE9-03B1-490A-A075-8FDF5877C55C}" type="slidenum">
              <a:rPr lang="zh-CN" altLang="en-US" smtClean="0"/>
              <a:t>‹#›</a:t>
            </a:fld>
            <a:endParaRPr lang="zh-CN" altLang="en-US"/>
          </a:p>
        </p:txBody>
      </p:sp>
    </p:spTree>
    <p:extLst>
      <p:ext uri="{BB962C8B-B14F-4D97-AF65-F5344CB8AC3E}">
        <p14:creationId xmlns:p14="http://schemas.microsoft.com/office/powerpoint/2010/main" val="167237511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18" Type="http://schemas.openxmlformats.org/officeDocument/2006/relationships/image" Target="../media/image10.png"/><Relationship Id="rId26"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13.png"/><Relationship Id="rId7" Type="http://schemas.openxmlformats.org/officeDocument/2006/relationships/image" Target="../media/image5.png"/><Relationship Id="rId17" Type="http://schemas.openxmlformats.org/officeDocument/2006/relationships/image" Target="../media/image9.png"/><Relationship Id="rId25" Type="http://schemas.openxmlformats.org/officeDocument/2006/relationships/image" Target="../media/image18.png"/><Relationship Id="rId2" Type="http://schemas.openxmlformats.org/officeDocument/2006/relationships/notesSlide" Target="../notesSlides/notesSlide4.xml"/><Relationship Id="rId16" Type="http://schemas.openxmlformats.org/officeDocument/2006/relationships/image" Target="../media/image8.png"/><Relationship Id="rId20" Type="http://schemas.openxmlformats.org/officeDocument/2006/relationships/image" Target="../media/image12.png"/><Relationship Id="rId29"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7.png"/><Relationship Id="rId24" Type="http://schemas.openxmlformats.org/officeDocument/2006/relationships/image" Target="../media/image17.png"/><Relationship Id="rId15" Type="http://schemas.openxmlformats.org/officeDocument/2006/relationships/image" Target="../media/image16.png"/><Relationship Id="rId23" Type="http://schemas.openxmlformats.org/officeDocument/2006/relationships/image" Target="../media/image15.png"/><Relationship Id="rId28" Type="http://schemas.openxmlformats.org/officeDocument/2006/relationships/image" Target="../media/image21.png"/><Relationship Id="rId19" Type="http://schemas.openxmlformats.org/officeDocument/2006/relationships/image" Target="../media/image11.png"/><Relationship Id="rId22" Type="http://schemas.openxmlformats.org/officeDocument/2006/relationships/image" Target="../media/image14.png"/><Relationship Id="rId27"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91352B7-64BB-4C8E-BCA4-1823D4002DC2}"/>
              </a:ext>
            </a:extLst>
          </p:cNvPr>
          <p:cNvSpPr txBox="1"/>
          <p:nvPr/>
        </p:nvSpPr>
        <p:spPr>
          <a:xfrm>
            <a:off x="965200" y="2371636"/>
            <a:ext cx="7213600" cy="769441"/>
          </a:xfrm>
          <a:prstGeom prst="rect">
            <a:avLst/>
          </a:prstGeom>
          <a:noFill/>
        </p:spPr>
        <p:txBody>
          <a:bodyPr wrap="square" rtlCol="0">
            <a:spAutoFit/>
          </a:bodyPr>
          <a:lstStyle/>
          <a:p>
            <a:r>
              <a:rPr lang="zh-CN" altLang="en-US" sz="2800" b="1" dirty="0"/>
              <a:t>基于滤波的信用分配多智能体强化学习方法</a:t>
            </a:r>
            <a:endParaRPr lang="en-US" altLang="zh-CN" sz="2800" b="1" dirty="0"/>
          </a:p>
          <a:p>
            <a:endParaRPr lang="zh-CN" altLang="en-US" sz="1600" dirty="0"/>
          </a:p>
        </p:txBody>
      </p:sp>
    </p:spTree>
    <p:extLst>
      <p:ext uri="{BB962C8B-B14F-4D97-AF65-F5344CB8AC3E}">
        <p14:creationId xmlns:p14="http://schemas.microsoft.com/office/powerpoint/2010/main" val="201607617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柱体 11">
            <a:extLst>
              <a:ext uri="{FF2B5EF4-FFF2-40B4-BE49-F238E27FC236}">
                <a16:creationId xmlns:a16="http://schemas.microsoft.com/office/drawing/2014/main" id="{52890451-A892-4B0D-91D9-5358C2AD1B22}"/>
              </a:ext>
            </a:extLst>
          </p:cNvPr>
          <p:cNvSpPr/>
          <p:nvPr/>
        </p:nvSpPr>
        <p:spPr>
          <a:xfrm>
            <a:off x="1260029" y="3980359"/>
            <a:ext cx="1187842" cy="818042"/>
          </a:xfrm>
          <a:prstGeom prst="ca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Replay buffer</a:t>
            </a:r>
            <a:endParaRPr kumimoji="0" lang="zh-CN" altLang="en-US"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12BB1532-468F-4B5B-B488-8A11CEB84FAF}"/>
              </a:ext>
            </a:extLst>
          </p:cNvPr>
          <p:cNvSpPr/>
          <p:nvPr/>
        </p:nvSpPr>
        <p:spPr>
          <a:xfrm>
            <a:off x="2943638" y="854996"/>
            <a:ext cx="3000559" cy="164580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23" name="矩形 22">
            <a:extLst>
              <a:ext uri="{FF2B5EF4-FFF2-40B4-BE49-F238E27FC236}">
                <a16:creationId xmlns:a16="http://schemas.microsoft.com/office/drawing/2014/main" id="{EEF3F82F-2949-45D3-A8F1-BBCA7282C320}"/>
              </a:ext>
            </a:extLst>
          </p:cNvPr>
          <p:cNvSpPr/>
          <p:nvPr/>
        </p:nvSpPr>
        <p:spPr>
          <a:xfrm>
            <a:off x="2961026" y="2607188"/>
            <a:ext cx="3029217" cy="163949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24" name="文本框 23">
            <a:extLst>
              <a:ext uri="{FF2B5EF4-FFF2-40B4-BE49-F238E27FC236}">
                <a16:creationId xmlns:a16="http://schemas.microsoft.com/office/drawing/2014/main" id="{164E1B76-2EA9-42FE-9244-BFAF5DB653D8}"/>
              </a:ext>
            </a:extLst>
          </p:cNvPr>
          <p:cNvSpPr txBox="1"/>
          <p:nvPr/>
        </p:nvSpPr>
        <p:spPr>
          <a:xfrm>
            <a:off x="2962375" y="2607734"/>
            <a:ext cx="758093" cy="338554"/>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agent2</a:t>
            </a:r>
            <a:endParaRPr kumimoji="0" lang="zh-CN" altLang="en-US"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27" name="矩形 26">
            <a:extLst>
              <a:ext uri="{FF2B5EF4-FFF2-40B4-BE49-F238E27FC236}">
                <a16:creationId xmlns:a16="http://schemas.microsoft.com/office/drawing/2014/main" id="{B4DF1CD5-8291-4D31-A525-7CB9A4E7135C}"/>
              </a:ext>
            </a:extLst>
          </p:cNvPr>
          <p:cNvSpPr/>
          <p:nvPr/>
        </p:nvSpPr>
        <p:spPr>
          <a:xfrm>
            <a:off x="2952101" y="4698395"/>
            <a:ext cx="3029216" cy="163949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28" name="文本框 27">
            <a:extLst>
              <a:ext uri="{FF2B5EF4-FFF2-40B4-BE49-F238E27FC236}">
                <a16:creationId xmlns:a16="http://schemas.microsoft.com/office/drawing/2014/main" id="{93685836-A199-4690-B7C2-38127E9F2E7D}"/>
              </a:ext>
            </a:extLst>
          </p:cNvPr>
          <p:cNvSpPr txBox="1"/>
          <p:nvPr/>
        </p:nvSpPr>
        <p:spPr>
          <a:xfrm>
            <a:off x="2952100" y="4692212"/>
            <a:ext cx="828625" cy="338554"/>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agent n</a:t>
            </a:r>
            <a:endParaRPr kumimoji="0" lang="zh-CN" altLang="en-US"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31" name="文本框 30">
            <a:extLst>
              <a:ext uri="{FF2B5EF4-FFF2-40B4-BE49-F238E27FC236}">
                <a16:creationId xmlns:a16="http://schemas.microsoft.com/office/drawing/2014/main" id="{407087CE-0A45-4080-ACFF-D2A8473050ED}"/>
              </a:ext>
            </a:extLst>
          </p:cNvPr>
          <p:cNvSpPr txBox="1"/>
          <p:nvPr/>
        </p:nvSpPr>
        <p:spPr>
          <a:xfrm rot="5400000">
            <a:off x="4099730" y="4318604"/>
            <a:ext cx="343364"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cxnSp>
        <p:nvCxnSpPr>
          <p:cNvPr id="34" name="连接符: 肘形 33">
            <a:extLst>
              <a:ext uri="{FF2B5EF4-FFF2-40B4-BE49-F238E27FC236}">
                <a16:creationId xmlns:a16="http://schemas.microsoft.com/office/drawing/2014/main" id="{958733F3-B405-4A10-B169-1B59CF6AAE89}"/>
              </a:ext>
            </a:extLst>
          </p:cNvPr>
          <p:cNvCxnSpPr>
            <a:cxnSpLocks/>
            <a:stCxn id="13" idx="1"/>
            <a:endCxn id="12" idx="1"/>
          </p:cNvCxnSpPr>
          <p:nvPr/>
        </p:nvCxnSpPr>
        <p:spPr>
          <a:xfrm rot="10800000" flipV="1">
            <a:off x="1853950" y="1677897"/>
            <a:ext cx="1089688" cy="230246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连接符: 肘形 37">
            <a:extLst>
              <a:ext uri="{FF2B5EF4-FFF2-40B4-BE49-F238E27FC236}">
                <a16:creationId xmlns:a16="http://schemas.microsoft.com/office/drawing/2014/main" id="{B721DB53-AC84-4357-8C33-56312C18A673}"/>
              </a:ext>
            </a:extLst>
          </p:cNvPr>
          <p:cNvCxnSpPr>
            <a:cxnSpLocks/>
            <a:stCxn id="23" idx="1"/>
            <a:endCxn id="12" idx="1"/>
          </p:cNvCxnSpPr>
          <p:nvPr/>
        </p:nvCxnSpPr>
        <p:spPr>
          <a:xfrm rot="10800000" flipV="1">
            <a:off x="1853950" y="3426935"/>
            <a:ext cx="1107076" cy="5534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连接符: 肘形 39">
            <a:extLst>
              <a:ext uri="{FF2B5EF4-FFF2-40B4-BE49-F238E27FC236}">
                <a16:creationId xmlns:a16="http://schemas.microsoft.com/office/drawing/2014/main" id="{7A711306-0421-44A1-81FB-0BFE2BFB2344}"/>
              </a:ext>
            </a:extLst>
          </p:cNvPr>
          <p:cNvCxnSpPr>
            <a:cxnSpLocks/>
            <a:stCxn id="27" idx="1"/>
            <a:endCxn id="12" idx="3"/>
          </p:cNvCxnSpPr>
          <p:nvPr/>
        </p:nvCxnSpPr>
        <p:spPr>
          <a:xfrm rot="10800000">
            <a:off x="1853951" y="4798401"/>
            <a:ext cx="1098151" cy="71974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A2503173-8ED6-4927-8630-1F561936C129}"/>
                  </a:ext>
                </a:extLst>
              </p:cNvPr>
              <p:cNvSpPr txBox="1"/>
              <p:nvPr/>
            </p:nvSpPr>
            <p:spPr>
              <a:xfrm>
                <a:off x="1115983" y="4726483"/>
                <a:ext cx="1448025" cy="36958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&lt;</a:t>
                </a:r>
                <a14:m>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𝑠</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Sub>
                  </m:oMath>
                </a14:m>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 </a:t>
                </a:r>
                <a14:m>
                  <m:oMath xmlns:m="http://schemas.openxmlformats.org/officeDocument/2006/math">
                    <m:sSub>
                      <m:sSub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𝑎</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a14:m>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 </a:t>
                </a:r>
                <a14:m>
                  <m:oMath xmlns:m="http://schemas.openxmlformats.org/officeDocument/2006/math">
                    <m:sSubSup>
                      <m:sSubSup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𝑠</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bSup>
                  </m:oMath>
                </a14:m>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&gt;</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41" name="文本框 40">
                <a:extLst>
                  <a:ext uri="{FF2B5EF4-FFF2-40B4-BE49-F238E27FC236}">
                    <a16:creationId xmlns:a16="http://schemas.microsoft.com/office/drawing/2014/main" id="{A2503173-8ED6-4927-8630-1F561936C129}"/>
                  </a:ext>
                </a:extLst>
              </p:cNvPr>
              <p:cNvSpPr txBox="1">
                <a:spLocks noRot="1" noChangeAspect="1" noMove="1" noResize="1" noEditPoints="1" noAdjustHandles="1" noChangeArrowheads="1" noChangeShapeType="1" noTextEdit="1"/>
              </p:cNvSpPr>
              <p:nvPr/>
            </p:nvSpPr>
            <p:spPr>
              <a:xfrm>
                <a:off x="1115983" y="4726483"/>
                <a:ext cx="1448025" cy="369588"/>
              </a:xfrm>
              <a:prstGeom prst="rect">
                <a:avLst/>
              </a:prstGeom>
              <a:blipFill>
                <a:blip r:embed="rId3"/>
                <a:stretch>
                  <a:fillRect l="-3361" t="-8197" r="-2941" b="-24590"/>
                </a:stretch>
              </a:blipFill>
            </p:spPr>
            <p:txBody>
              <a:bodyPr/>
              <a:lstStyle/>
              <a:p>
                <a:r>
                  <a:rPr lang="zh-CN" altLang="en-US">
                    <a:noFill/>
                  </a:rPr>
                  <a:t> </a:t>
                </a:r>
              </a:p>
            </p:txBody>
          </p:sp>
        </mc:Fallback>
      </mc:AlternateContent>
      <p:cxnSp>
        <p:nvCxnSpPr>
          <p:cNvPr id="102" name="连接符: 肘形 101">
            <a:extLst>
              <a:ext uri="{FF2B5EF4-FFF2-40B4-BE49-F238E27FC236}">
                <a16:creationId xmlns:a16="http://schemas.microsoft.com/office/drawing/2014/main" id="{A11CEE8B-F36A-4312-B3CE-057A83993D1C}"/>
              </a:ext>
            </a:extLst>
          </p:cNvPr>
          <p:cNvCxnSpPr>
            <a:cxnSpLocks/>
            <a:stCxn id="12" idx="2"/>
            <a:endCxn id="70" idx="2"/>
          </p:cNvCxnSpPr>
          <p:nvPr/>
        </p:nvCxnSpPr>
        <p:spPr>
          <a:xfrm rot="10800000" flipH="1">
            <a:off x="1260028" y="2125688"/>
            <a:ext cx="2397419" cy="2263693"/>
          </a:xfrm>
          <a:prstGeom prst="bentConnector3">
            <a:avLst>
              <a:gd name="adj1" fmla="val -953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连接符: 肘形 103">
            <a:extLst>
              <a:ext uri="{FF2B5EF4-FFF2-40B4-BE49-F238E27FC236}">
                <a16:creationId xmlns:a16="http://schemas.microsoft.com/office/drawing/2014/main" id="{82913444-2EBF-4499-A229-D7A32BDE3ADB}"/>
              </a:ext>
            </a:extLst>
          </p:cNvPr>
          <p:cNvCxnSpPr>
            <a:cxnSpLocks/>
            <a:stCxn id="12" idx="2"/>
            <a:endCxn id="89" idx="2"/>
          </p:cNvCxnSpPr>
          <p:nvPr/>
        </p:nvCxnSpPr>
        <p:spPr>
          <a:xfrm rot="10800000" flipH="1">
            <a:off x="1260028" y="3850032"/>
            <a:ext cx="2385435" cy="539349"/>
          </a:xfrm>
          <a:prstGeom prst="bentConnector3">
            <a:avLst>
              <a:gd name="adj1" fmla="val -95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连接符: 肘形 107">
            <a:extLst>
              <a:ext uri="{FF2B5EF4-FFF2-40B4-BE49-F238E27FC236}">
                <a16:creationId xmlns:a16="http://schemas.microsoft.com/office/drawing/2014/main" id="{36D463E8-C1D4-42F1-916A-E8D327D41972}"/>
              </a:ext>
            </a:extLst>
          </p:cNvPr>
          <p:cNvCxnSpPr>
            <a:cxnSpLocks/>
          </p:cNvCxnSpPr>
          <p:nvPr/>
        </p:nvCxnSpPr>
        <p:spPr>
          <a:xfrm>
            <a:off x="1259178" y="4398220"/>
            <a:ext cx="2397307" cy="1586812"/>
          </a:xfrm>
          <a:prstGeom prst="bentConnector3">
            <a:avLst>
              <a:gd name="adj1" fmla="val -975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FF7D1A52-450A-4DEF-9D65-3BCD6FABEA52}"/>
              </a:ext>
            </a:extLst>
          </p:cNvPr>
          <p:cNvSpPr txBox="1"/>
          <p:nvPr/>
        </p:nvSpPr>
        <p:spPr>
          <a:xfrm>
            <a:off x="424223" y="403611"/>
            <a:ext cx="1415772" cy="461665"/>
          </a:xfrm>
          <a:prstGeom prst="rect">
            <a:avLst/>
          </a:prstGeom>
          <a:noFill/>
        </p:spPr>
        <p:txBody>
          <a:bodyPr wrap="none" rtlCol="0">
            <a:spAutoFit/>
          </a:bodyPr>
          <a:lstStyle/>
          <a:p>
            <a:r>
              <a:rPr lang="zh-CN" altLang="en-US" sz="2400" b="1" dirty="0"/>
              <a:t>网络结构</a:t>
            </a:r>
          </a:p>
        </p:txBody>
      </p:sp>
      <p:sp>
        <p:nvSpPr>
          <p:cNvPr id="120" name="矩形 119">
            <a:extLst>
              <a:ext uri="{FF2B5EF4-FFF2-40B4-BE49-F238E27FC236}">
                <a16:creationId xmlns:a16="http://schemas.microsoft.com/office/drawing/2014/main" id="{F49E00C1-4F90-4F5F-99BF-AC899D104009}"/>
              </a:ext>
            </a:extLst>
          </p:cNvPr>
          <p:cNvSpPr/>
          <p:nvPr/>
        </p:nvSpPr>
        <p:spPr>
          <a:xfrm>
            <a:off x="6961594" y="865276"/>
            <a:ext cx="486332" cy="55350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env</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136" name="文本框 135">
            <a:extLst>
              <a:ext uri="{FF2B5EF4-FFF2-40B4-BE49-F238E27FC236}">
                <a16:creationId xmlns:a16="http://schemas.microsoft.com/office/drawing/2014/main" id="{2F1F6EF6-D504-4561-B140-3F4C8E3D3287}"/>
              </a:ext>
            </a:extLst>
          </p:cNvPr>
          <p:cNvSpPr txBox="1"/>
          <p:nvPr/>
        </p:nvSpPr>
        <p:spPr>
          <a:xfrm>
            <a:off x="2953312" y="851315"/>
            <a:ext cx="758093" cy="338554"/>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agent1</a:t>
            </a:r>
            <a:endParaRPr kumimoji="0" lang="zh-CN" altLang="en-US" sz="16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42" name="文本框 141">
                <a:extLst>
                  <a:ext uri="{FF2B5EF4-FFF2-40B4-BE49-F238E27FC236}">
                    <a16:creationId xmlns:a16="http://schemas.microsoft.com/office/drawing/2014/main" id="{FABB8517-4417-4AA5-B716-392D169A63AC}"/>
                  </a:ext>
                </a:extLst>
              </p:cNvPr>
              <p:cNvSpPr txBox="1"/>
              <p:nvPr/>
            </p:nvSpPr>
            <p:spPr>
              <a:xfrm>
                <a:off x="6114700" y="905935"/>
                <a:ext cx="4678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𝑎</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142" name="文本框 141">
                <a:extLst>
                  <a:ext uri="{FF2B5EF4-FFF2-40B4-BE49-F238E27FC236}">
                    <a16:creationId xmlns:a16="http://schemas.microsoft.com/office/drawing/2014/main" id="{FABB8517-4417-4AA5-B716-392D169A63AC}"/>
                  </a:ext>
                </a:extLst>
              </p:cNvPr>
              <p:cNvSpPr txBox="1">
                <a:spLocks noRot="1" noChangeAspect="1" noMove="1" noResize="1" noEditPoints="1" noAdjustHandles="1" noChangeArrowheads="1" noChangeShapeType="1" noTextEdit="1"/>
              </p:cNvSpPr>
              <p:nvPr/>
            </p:nvSpPr>
            <p:spPr>
              <a:xfrm>
                <a:off x="6114700" y="905935"/>
                <a:ext cx="467820" cy="369332"/>
              </a:xfrm>
              <a:prstGeom prst="rect">
                <a:avLst/>
              </a:prstGeom>
              <a:blipFill>
                <a:blip r:embed="rId6"/>
                <a:stretch>
                  <a:fillRect/>
                </a:stretch>
              </a:blipFill>
            </p:spPr>
            <p:txBody>
              <a:bodyPr/>
              <a:lstStyle/>
              <a:p>
                <a:r>
                  <a:rPr lang="zh-CN" altLang="en-US">
                    <a:noFill/>
                  </a:rPr>
                  <a:t> </a:t>
                </a:r>
              </a:p>
            </p:txBody>
          </p:sp>
        </mc:Fallback>
      </mc:AlternateContent>
      <p:sp>
        <p:nvSpPr>
          <p:cNvPr id="165" name="椭圆 164">
            <a:extLst>
              <a:ext uri="{FF2B5EF4-FFF2-40B4-BE49-F238E27FC236}">
                <a16:creationId xmlns:a16="http://schemas.microsoft.com/office/drawing/2014/main" id="{D67E7E5D-080E-433A-9A2D-70C1212D404D}"/>
              </a:ext>
            </a:extLst>
          </p:cNvPr>
          <p:cNvSpPr/>
          <p:nvPr/>
        </p:nvSpPr>
        <p:spPr>
          <a:xfrm>
            <a:off x="3647174" y="1041183"/>
            <a:ext cx="1008458" cy="4794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actor1</a:t>
            </a:r>
            <a:endParaRPr kumimoji="0" lang="zh-CN" altLang="en-US" sz="1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cxnSp>
        <p:nvCxnSpPr>
          <p:cNvPr id="166" name="直接箭头连接符 165">
            <a:extLst>
              <a:ext uri="{FF2B5EF4-FFF2-40B4-BE49-F238E27FC236}">
                <a16:creationId xmlns:a16="http://schemas.microsoft.com/office/drawing/2014/main" id="{979542E6-082F-4D0E-AA9A-CABCCD38AFCC}"/>
              </a:ext>
            </a:extLst>
          </p:cNvPr>
          <p:cNvCxnSpPr>
            <a:cxnSpLocks/>
            <a:stCxn id="165" idx="6"/>
          </p:cNvCxnSpPr>
          <p:nvPr/>
        </p:nvCxnSpPr>
        <p:spPr>
          <a:xfrm>
            <a:off x="4655632" y="1280899"/>
            <a:ext cx="23312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9" name="文本框 168">
                <a:extLst>
                  <a:ext uri="{FF2B5EF4-FFF2-40B4-BE49-F238E27FC236}">
                    <a16:creationId xmlns:a16="http://schemas.microsoft.com/office/drawing/2014/main" id="{03ECF718-2934-4059-9D94-83BD13FC79C3}"/>
                  </a:ext>
                </a:extLst>
              </p:cNvPr>
              <p:cNvSpPr txBox="1"/>
              <p:nvPr/>
            </p:nvSpPr>
            <p:spPr>
              <a:xfrm>
                <a:off x="3057322" y="1747517"/>
                <a:ext cx="54765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𝑠</m:t>
                          </m:r>
                        </m:e>
                        <m:sub>
                          <m:r>
                            <m:rPr>
                              <m:sty m:val="p"/>
                            </m:r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all</m:t>
                          </m:r>
                        </m:sub>
                      </m:sSub>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169" name="文本框 168">
                <a:extLst>
                  <a:ext uri="{FF2B5EF4-FFF2-40B4-BE49-F238E27FC236}">
                    <a16:creationId xmlns:a16="http://schemas.microsoft.com/office/drawing/2014/main" id="{03ECF718-2934-4059-9D94-83BD13FC79C3}"/>
                  </a:ext>
                </a:extLst>
              </p:cNvPr>
              <p:cNvSpPr txBox="1">
                <a:spLocks noRot="1" noChangeAspect="1" noMove="1" noResize="1" noEditPoints="1" noAdjustHandles="1" noChangeArrowheads="1" noChangeShapeType="1" noTextEdit="1"/>
              </p:cNvSpPr>
              <p:nvPr/>
            </p:nvSpPr>
            <p:spPr>
              <a:xfrm>
                <a:off x="3057322" y="1747517"/>
                <a:ext cx="547650" cy="369332"/>
              </a:xfrm>
              <a:prstGeom prst="rect">
                <a:avLst/>
              </a:prstGeom>
              <a:blipFill>
                <a:blip r:embed="rId7"/>
                <a:stretch>
                  <a:fillRect b="-1667"/>
                </a:stretch>
              </a:blipFill>
              <a:ln>
                <a:noFill/>
              </a:ln>
            </p:spPr>
            <p:txBody>
              <a:bodyPr/>
              <a:lstStyle/>
              <a:p>
                <a:r>
                  <a:rPr lang="zh-CN" altLang="en-US">
                    <a:noFill/>
                  </a:rPr>
                  <a:t> </a:t>
                </a:r>
              </a:p>
            </p:txBody>
          </p:sp>
        </mc:Fallback>
      </mc:AlternateContent>
      <p:cxnSp>
        <p:nvCxnSpPr>
          <p:cNvPr id="170" name="直接箭头连接符 169">
            <a:extLst>
              <a:ext uri="{FF2B5EF4-FFF2-40B4-BE49-F238E27FC236}">
                <a16:creationId xmlns:a16="http://schemas.microsoft.com/office/drawing/2014/main" id="{2417522D-6380-450C-BD73-F96EB9ACFBAC}"/>
              </a:ext>
            </a:extLst>
          </p:cNvPr>
          <p:cNvCxnSpPr>
            <a:cxnSpLocks/>
            <a:endCxn id="165" idx="4"/>
          </p:cNvCxnSpPr>
          <p:nvPr/>
        </p:nvCxnSpPr>
        <p:spPr>
          <a:xfrm flipV="1">
            <a:off x="4151403" y="1520615"/>
            <a:ext cx="0" cy="376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1" name="文本框 170">
            <a:extLst>
              <a:ext uri="{FF2B5EF4-FFF2-40B4-BE49-F238E27FC236}">
                <a16:creationId xmlns:a16="http://schemas.microsoft.com/office/drawing/2014/main" id="{D6C2F471-571D-40AC-9619-06C9A52ECA15}"/>
              </a:ext>
            </a:extLst>
          </p:cNvPr>
          <p:cNvSpPr txBox="1"/>
          <p:nvPr/>
        </p:nvSpPr>
        <p:spPr>
          <a:xfrm>
            <a:off x="4185229" y="1451630"/>
            <a:ext cx="794898" cy="307777"/>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gradient</a:t>
            </a:r>
            <a:endParaRPr kumimoji="0" lang="zh-CN" altLang="en-US" sz="1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73" name="文本框 172">
                <a:extLst>
                  <a:ext uri="{FF2B5EF4-FFF2-40B4-BE49-F238E27FC236}">
                    <a16:creationId xmlns:a16="http://schemas.microsoft.com/office/drawing/2014/main" id="{85AAC494-2121-4EA4-A197-E1910E9905E9}"/>
                  </a:ext>
                </a:extLst>
              </p:cNvPr>
              <p:cNvSpPr txBox="1"/>
              <p:nvPr/>
            </p:nvSpPr>
            <p:spPr>
              <a:xfrm>
                <a:off x="6058528" y="2024823"/>
                <a:ext cx="71352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e>
                        <m:sub>
                          <m:r>
                            <m:rPr>
                              <m:sty m:val="p"/>
                            </m:rPr>
                            <a:rPr lang="en-US" altLang="zh-CN" i="1">
                              <a:solidFill>
                                <a:prstClr val="black"/>
                              </a:solidFill>
                              <a:latin typeface="Cambria Math" panose="02040503050406030204" pitchFamily="18" charset="0"/>
                            </a:rPr>
                            <m:t>all</m:t>
                          </m:r>
                        </m:sub>
                      </m:sSub>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173" name="文本框 172">
                <a:extLst>
                  <a:ext uri="{FF2B5EF4-FFF2-40B4-BE49-F238E27FC236}">
                    <a16:creationId xmlns:a16="http://schemas.microsoft.com/office/drawing/2014/main" id="{85AAC494-2121-4EA4-A197-E1910E9905E9}"/>
                  </a:ext>
                </a:extLst>
              </p:cNvPr>
              <p:cNvSpPr txBox="1">
                <a:spLocks noRot="1" noChangeAspect="1" noMove="1" noResize="1" noEditPoints="1" noAdjustHandles="1" noChangeArrowheads="1" noChangeShapeType="1" noTextEdit="1"/>
              </p:cNvSpPr>
              <p:nvPr/>
            </p:nvSpPr>
            <p:spPr>
              <a:xfrm>
                <a:off x="6058528" y="2024823"/>
                <a:ext cx="713529"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0" name="文本框 219">
                <a:extLst>
                  <a:ext uri="{FF2B5EF4-FFF2-40B4-BE49-F238E27FC236}">
                    <a16:creationId xmlns:a16="http://schemas.microsoft.com/office/drawing/2014/main" id="{7200250B-713C-44C0-9407-9BD2D7A918C1}"/>
                  </a:ext>
                </a:extLst>
              </p:cNvPr>
              <p:cNvSpPr txBox="1"/>
              <p:nvPr/>
            </p:nvSpPr>
            <p:spPr>
              <a:xfrm>
                <a:off x="6124860" y="4807375"/>
                <a:ext cx="4678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𝑎</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sub>
                      </m:sSub>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220" name="文本框 219">
                <a:extLst>
                  <a:ext uri="{FF2B5EF4-FFF2-40B4-BE49-F238E27FC236}">
                    <a16:creationId xmlns:a16="http://schemas.microsoft.com/office/drawing/2014/main" id="{7200250B-713C-44C0-9407-9BD2D7A918C1}"/>
                  </a:ext>
                </a:extLst>
              </p:cNvPr>
              <p:cNvSpPr txBox="1">
                <a:spLocks noRot="1" noChangeAspect="1" noMove="1" noResize="1" noEditPoints="1" noAdjustHandles="1" noChangeArrowheads="1" noChangeShapeType="1" noTextEdit="1"/>
              </p:cNvSpPr>
              <p:nvPr/>
            </p:nvSpPr>
            <p:spPr>
              <a:xfrm>
                <a:off x="6124860" y="4807375"/>
                <a:ext cx="467820" cy="369332"/>
              </a:xfrm>
              <a:prstGeom prst="rect">
                <a:avLst/>
              </a:prstGeom>
              <a:blipFill>
                <a:blip r:embed="rId15"/>
                <a:stretch>
                  <a:fillRect/>
                </a:stretch>
              </a:blipFill>
            </p:spPr>
            <p:txBody>
              <a:bodyPr/>
              <a:lstStyle/>
              <a:p>
                <a:r>
                  <a:rPr lang="zh-CN" altLang="en-US">
                    <a:noFill/>
                  </a:rPr>
                  <a:t> </a:t>
                </a:r>
              </a:p>
            </p:txBody>
          </p:sp>
        </mc:Fallback>
      </mc:AlternateContent>
      <p:sp>
        <p:nvSpPr>
          <p:cNvPr id="70" name="椭圆 69">
            <a:extLst>
              <a:ext uri="{FF2B5EF4-FFF2-40B4-BE49-F238E27FC236}">
                <a16:creationId xmlns:a16="http://schemas.microsoft.com/office/drawing/2014/main" id="{A9F83924-E852-43DF-AF01-877D3F787C3C}"/>
              </a:ext>
            </a:extLst>
          </p:cNvPr>
          <p:cNvSpPr/>
          <p:nvPr/>
        </p:nvSpPr>
        <p:spPr>
          <a:xfrm>
            <a:off x="3657448" y="1896855"/>
            <a:ext cx="1008458" cy="45766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critic1</a:t>
            </a:r>
            <a:endParaRPr kumimoji="0" lang="zh-CN" altLang="en-US" sz="1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cxnSp>
        <p:nvCxnSpPr>
          <p:cNvPr id="71" name="直接箭头连接符 70">
            <a:extLst>
              <a:ext uri="{FF2B5EF4-FFF2-40B4-BE49-F238E27FC236}">
                <a16:creationId xmlns:a16="http://schemas.microsoft.com/office/drawing/2014/main" id="{16178149-8425-4A5E-838C-1891ADA0D7FA}"/>
              </a:ext>
            </a:extLst>
          </p:cNvPr>
          <p:cNvCxnSpPr>
            <a:cxnSpLocks/>
            <a:endCxn id="72" idx="3"/>
          </p:cNvCxnSpPr>
          <p:nvPr/>
        </p:nvCxnSpPr>
        <p:spPr>
          <a:xfrm flipH="1">
            <a:off x="5860600" y="2095207"/>
            <a:ext cx="1094628" cy="35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a:extLst>
              <a:ext uri="{FF2B5EF4-FFF2-40B4-BE49-F238E27FC236}">
                <a16:creationId xmlns:a16="http://schemas.microsoft.com/office/drawing/2014/main" id="{D2DD2E73-8619-4AD2-BAC7-89BD5544A009}"/>
              </a:ext>
            </a:extLst>
          </p:cNvPr>
          <p:cNvSpPr/>
          <p:nvPr/>
        </p:nvSpPr>
        <p:spPr>
          <a:xfrm>
            <a:off x="4937687" y="1908802"/>
            <a:ext cx="922913" cy="3798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solidFill>
                  <a:prstClr val="black"/>
                </a:solidFill>
                <a:latin typeface="Calibri" panose="020F0502020204030204"/>
                <a:ea typeface="等线" panose="02010600030101010101" pitchFamily="2" charset="-122"/>
              </a:rPr>
              <a:t>reward</a:t>
            </a:r>
          </a:p>
          <a:p>
            <a:pPr algn="ctr"/>
            <a:r>
              <a:rPr lang="en-US" altLang="zh-CN" sz="1400" dirty="0">
                <a:solidFill>
                  <a:prstClr val="black"/>
                </a:solidFill>
                <a:latin typeface="Calibri" panose="020F0502020204030204"/>
                <a:ea typeface="等线" panose="02010600030101010101" pitchFamily="2" charset="-122"/>
              </a:rPr>
              <a:t>filter</a:t>
            </a:r>
            <a:endParaRPr lang="zh-CN" altLang="en-US" sz="1400" dirty="0">
              <a:solidFill>
                <a:prstClr val="black"/>
              </a:solidFill>
              <a:latin typeface="Calibri" panose="020F0502020204030204"/>
              <a:ea typeface="等线" panose="02010600030101010101" pitchFamily="2" charset="-122"/>
            </a:endParaRPr>
          </a:p>
        </p:txBody>
      </p:sp>
      <p:cxnSp>
        <p:nvCxnSpPr>
          <p:cNvPr id="73" name="直接箭头连接符 72">
            <a:extLst>
              <a:ext uri="{FF2B5EF4-FFF2-40B4-BE49-F238E27FC236}">
                <a16:creationId xmlns:a16="http://schemas.microsoft.com/office/drawing/2014/main" id="{FA23B851-7E41-49EB-BCD2-912FC2502A87}"/>
              </a:ext>
            </a:extLst>
          </p:cNvPr>
          <p:cNvCxnSpPr>
            <a:cxnSpLocks/>
            <a:endCxn id="70" idx="6"/>
          </p:cNvCxnSpPr>
          <p:nvPr/>
        </p:nvCxnSpPr>
        <p:spPr>
          <a:xfrm flipH="1">
            <a:off x="4665906" y="2119253"/>
            <a:ext cx="252490" cy="64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4" name="文本框 73">
                <a:extLst>
                  <a:ext uri="{FF2B5EF4-FFF2-40B4-BE49-F238E27FC236}">
                    <a16:creationId xmlns:a16="http://schemas.microsoft.com/office/drawing/2014/main" id="{7F2268D6-A440-4E4B-8A36-CFB6CF8E793F}"/>
                  </a:ext>
                </a:extLst>
              </p:cNvPr>
              <p:cNvSpPr txBox="1"/>
              <p:nvPr/>
            </p:nvSpPr>
            <p:spPr>
              <a:xfrm>
                <a:off x="4643660" y="2064804"/>
                <a:ext cx="31613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rPr>
                            <m:t>𝑟</m:t>
                          </m:r>
                        </m:e>
                        <m:sub>
                          <m:r>
                            <a:rPr lang="en-US" altLang="zh-CN" sz="1400" i="1">
                              <a:solidFill>
                                <a:prstClr val="black"/>
                              </a:solidFill>
                              <a:latin typeface="Cambria Math" panose="02040503050406030204" pitchFamily="18" charset="0"/>
                            </a:rPr>
                            <m:t>1</m:t>
                          </m:r>
                        </m:sub>
                      </m:sSub>
                    </m:oMath>
                  </m:oMathPara>
                </a14:m>
                <a:endParaRPr lang="zh-CN" altLang="en-US" dirty="0"/>
              </a:p>
            </p:txBody>
          </p:sp>
        </mc:Choice>
        <mc:Fallback xmlns="">
          <p:sp>
            <p:nvSpPr>
              <p:cNvPr id="74" name="文本框 73">
                <a:extLst>
                  <a:ext uri="{FF2B5EF4-FFF2-40B4-BE49-F238E27FC236}">
                    <a16:creationId xmlns:a16="http://schemas.microsoft.com/office/drawing/2014/main" id="{7F2268D6-A440-4E4B-8A36-CFB6CF8E793F}"/>
                  </a:ext>
                </a:extLst>
              </p:cNvPr>
              <p:cNvSpPr txBox="1">
                <a:spLocks noRot="1" noChangeAspect="1" noMove="1" noResize="1" noEditPoints="1" noAdjustHandles="1" noChangeArrowheads="1" noChangeShapeType="1" noTextEdit="1"/>
              </p:cNvSpPr>
              <p:nvPr/>
            </p:nvSpPr>
            <p:spPr>
              <a:xfrm>
                <a:off x="4643660" y="2064804"/>
                <a:ext cx="316136" cy="307777"/>
              </a:xfrm>
              <a:prstGeom prst="rect">
                <a:avLst/>
              </a:prstGeom>
              <a:blipFill>
                <a:blip r:embed="rId16"/>
                <a:stretch>
                  <a:fillRect/>
                </a:stretch>
              </a:blipFill>
            </p:spPr>
            <p:txBody>
              <a:bodyPr/>
              <a:lstStyle/>
              <a:p>
                <a:r>
                  <a:rPr lang="zh-CN" altLang="en-US">
                    <a:noFill/>
                  </a:rPr>
                  <a:t> </a:t>
                </a:r>
              </a:p>
            </p:txBody>
          </p:sp>
        </mc:Fallback>
      </mc:AlternateContent>
      <p:cxnSp>
        <p:nvCxnSpPr>
          <p:cNvPr id="77" name="直接箭头连接符 76">
            <a:extLst>
              <a:ext uri="{FF2B5EF4-FFF2-40B4-BE49-F238E27FC236}">
                <a16:creationId xmlns:a16="http://schemas.microsoft.com/office/drawing/2014/main" id="{9E237CD1-2EE5-4E21-9688-640DBEAA1111}"/>
              </a:ext>
            </a:extLst>
          </p:cNvPr>
          <p:cNvCxnSpPr>
            <a:cxnSpLocks/>
          </p:cNvCxnSpPr>
          <p:nvPr/>
        </p:nvCxnSpPr>
        <p:spPr>
          <a:xfrm flipH="1">
            <a:off x="5937312" y="1687354"/>
            <a:ext cx="1049532" cy="101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文本框 79">
                <a:extLst>
                  <a:ext uri="{FF2B5EF4-FFF2-40B4-BE49-F238E27FC236}">
                    <a16:creationId xmlns:a16="http://schemas.microsoft.com/office/drawing/2014/main" id="{7FD87958-8956-4CF2-8784-5897A02EEB29}"/>
                  </a:ext>
                </a:extLst>
              </p:cNvPr>
              <p:cNvSpPr txBox="1"/>
              <p:nvPr/>
            </p:nvSpPr>
            <p:spPr>
              <a:xfrm>
                <a:off x="4382426" y="1621265"/>
                <a:ext cx="29143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𝑠</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oMath>
                  </m:oMathPara>
                </a14:m>
                <a:endParaRPr lang="zh-CN" altLang="en-US" dirty="0"/>
              </a:p>
            </p:txBody>
          </p:sp>
        </mc:Choice>
        <mc:Fallback xmlns="">
          <p:sp>
            <p:nvSpPr>
              <p:cNvPr id="80" name="文本框 79">
                <a:extLst>
                  <a:ext uri="{FF2B5EF4-FFF2-40B4-BE49-F238E27FC236}">
                    <a16:creationId xmlns:a16="http://schemas.microsoft.com/office/drawing/2014/main" id="{7FD87958-8956-4CF2-8784-5897A02EEB29}"/>
                  </a:ext>
                </a:extLst>
              </p:cNvPr>
              <p:cNvSpPr txBox="1">
                <a:spLocks noRot="1" noChangeAspect="1" noMove="1" noResize="1" noEditPoints="1" noAdjustHandles="1" noChangeArrowheads="1" noChangeShapeType="1" noTextEdit="1"/>
              </p:cNvSpPr>
              <p:nvPr/>
            </p:nvSpPr>
            <p:spPr>
              <a:xfrm>
                <a:off x="4382426" y="1621265"/>
                <a:ext cx="291436" cy="369332"/>
              </a:xfrm>
              <a:prstGeom prst="rect">
                <a:avLst/>
              </a:prstGeom>
              <a:blipFill>
                <a:blip r:embed="rId17"/>
                <a:stretch>
                  <a:fillRect r="-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8A9FFDD-A8D1-4726-ADFB-C3F505ABC3E8}"/>
                  </a:ext>
                </a:extLst>
              </p:cNvPr>
              <p:cNvSpPr txBox="1"/>
              <p:nvPr/>
            </p:nvSpPr>
            <p:spPr>
              <a:xfrm>
                <a:off x="6250935" y="1401894"/>
                <a:ext cx="2566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oMath>
                  </m:oMathPara>
                </a14:m>
                <a:endParaRPr lang="zh-CN" altLang="en-US" dirty="0"/>
              </a:p>
            </p:txBody>
          </p:sp>
        </mc:Choice>
        <mc:Fallback xmlns="">
          <p:sp>
            <p:nvSpPr>
              <p:cNvPr id="11" name="文本框 10">
                <a:extLst>
                  <a:ext uri="{FF2B5EF4-FFF2-40B4-BE49-F238E27FC236}">
                    <a16:creationId xmlns:a16="http://schemas.microsoft.com/office/drawing/2014/main" id="{68A9FFDD-A8D1-4726-ADFB-C3F505ABC3E8}"/>
                  </a:ext>
                </a:extLst>
              </p:cNvPr>
              <p:cNvSpPr txBox="1">
                <a:spLocks noRot="1" noChangeAspect="1" noMove="1" noResize="1" noEditPoints="1" noAdjustHandles="1" noChangeArrowheads="1" noChangeShapeType="1" noTextEdit="1"/>
              </p:cNvSpPr>
              <p:nvPr/>
            </p:nvSpPr>
            <p:spPr>
              <a:xfrm>
                <a:off x="6250935" y="1401894"/>
                <a:ext cx="256672" cy="276999"/>
              </a:xfrm>
              <a:prstGeom prst="rect">
                <a:avLst/>
              </a:prstGeom>
              <a:blipFill>
                <a:blip r:embed="rId18"/>
                <a:stretch>
                  <a:fillRect l="-13953" r="-6977"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文本框 82">
                <a:extLst>
                  <a:ext uri="{FF2B5EF4-FFF2-40B4-BE49-F238E27FC236}">
                    <a16:creationId xmlns:a16="http://schemas.microsoft.com/office/drawing/2014/main" id="{DB97C294-F769-489A-94C8-73FF867504D4}"/>
                  </a:ext>
                </a:extLst>
              </p:cNvPr>
              <p:cNvSpPr txBox="1"/>
              <p:nvPr/>
            </p:nvSpPr>
            <p:spPr>
              <a:xfrm>
                <a:off x="6102716" y="2630279"/>
                <a:ext cx="4678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𝑎</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83" name="文本框 82">
                <a:extLst>
                  <a:ext uri="{FF2B5EF4-FFF2-40B4-BE49-F238E27FC236}">
                    <a16:creationId xmlns:a16="http://schemas.microsoft.com/office/drawing/2014/main" id="{DB97C294-F769-489A-94C8-73FF867504D4}"/>
                  </a:ext>
                </a:extLst>
              </p:cNvPr>
              <p:cNvSpPr txBox="1">
                <a:spLocks noRot="1" noChangeAspect="1" noMove="1" noResize="1" noEditPoints="1" noAdjustHandles="1" noChangeArrowheads="1" noChangeShapeType="1" noTextEdit="1"/>
              </p:cNvSpPr>
              <p:nvPr/>
            </p:nvSpPr>
            <p:spPr>
              <a:xfrm>
                <a:off x="6102716" y="2630279"/>
                <a:ext cx="467820" cy="369332"/>
              </a:xfrm>
              <a:prstGeom prst="rect">
                <a:avLst/>
              </a:prstGeom>
              <a:blipFill>
                <a:blip r:embed="rId19"/>
                <a:stretch>
                  <a:fillRect/>
                </a:stretch>
              </a:blipFill>
            </p:spPr>
            <p:txBody>
              <a:bodyPr/>
              <a:lstStyle/>
              <a:p>
                <a:r>
                  <a:rPr lang="zh-CN" altLang="en-US">
                    <a:noFill/>
                  </a:rPr>
                  <a:t> </a:t>
                </a:r>
              </a:p>
            </p:txBody>
          </p:sp>
        </mc:Fallback>
      </mc:AlternateContent>
      <p:sp>
        <p:nvSpPr>
          <p:cNvPr id="84" name="椭圆 83">
            <a:extLst>
              <a:ext uri="{FF2B5EF4-FFF2-40B4-BE49-F238E27FC236}">
                <a16:creationId xmlns:a16="http://schemas.microsoft.com/office/drawing/2014/main" id="{14200469-4049-4559-AAA5-155F3A940522}"/>
              </a:ext>
            </a:extLst>
          </p:cNvPr>
          <p:cNvSpPr/>
          <p:nvPr/>
        </p:nvSpPr>
        <p:spPr>
          <a:xfrm>
            <a:off x="3635190" y="2765527"/>
            <a:ext cx="1008458" cy="4794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actor2</a:t>
            </a:r>
            <a:endParaRPr kumimoji="0" lang="zh-CN" altLang="en-US" sz="1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cxnSp>
        <p:nvCxnSpPr>
          <p:cNvPr id="85" name="直接箭头连接符 84">
            <a:extLst>
              <a:ext uri="{FF2B5EF4-FFF2-40B4-BE49-F238E27FC236}">
                <a16:creationId xmlns:a16="http://schemas.microsoft.com/office/drawing/2014/main" id="{589278E4-A875-452C-A495-A387D8A01F78}"/>
              </a:ext>
            </a:extLst>
          </p:cNvPr>
          <p:cNvCxnSpPr>
            <a:cxnSpLocks/>
            <a:stCxn id="84" idx="6"/>
          </p:cNvCxnSpPr>
          <p:nvPr/>
        </p:nvCxnSpPr>
        <p:spPr>
          <a:xfrm>
            <a:off x="4643648" y="3005243"/>
            <a:ext cx="23312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F5DB34D5-2D91-461F-BD0A-024E418260B0}"/>
              </a:ext>
            </a:extLst>
          </p:cNvPr>
          <p:cNvCxnSpPr>
            <a:cxnSpLocks/>
            <a:endCxn id="84" idx="4"/>
          </p:cNvCxnSpPr>
          <p:nvPr/>
        </p:nvCxnSpPr>
        <p:spPr>
          <a:xfrm flipV="1">
            <a:off x="4139419" y="3244959"/>
            <a:ext cx="0" cy="376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DB5D8E26-4491-446E-8413-C64AC20410E5}"/>
              </a:ext>
            </a:extLst>
          </p:cNvPr>
          <p:cNvSpPr txBox="1"/>
          <p:nvPr/>
        </p:nvSpPr>
        <p:spPr>
          <a:xfrm>
            <a:off x="4173245" y="3175974"/>
            <a:ext cx="794898" cy="307777"/>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gradient</a:t>
            </a:r>
            <a:endParaRPr kumimoji="0" lang="zh-CN" altLang="en-US" sz="1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88" name="文本框 87">
                <a:extLst>
                  <a:ext uri="{FF2B5EF4-FFF2-40B4-BE49-F238E27FC236}">
                    <a16:creationId xmlns:a16="http://schemas.microsoft.com/office/drawing/2014/main" id="{118C5A8A-D1CC-45B4-9516-CE3D06CF5ACE}"/>
                  </a:ext>
                </a:extLst>
              </p:cNvPr>
              <p:cNvSpPr txBox="1"/>
              <p:nvPr/>
            </p:nvSpPr>
            <p:spPr>
              <a:xfrm>
                <a:off x="6046544" y="3749167"/>
                <a:ext cx="71352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e>
                        <m:sub>
                          <m:r>
                            <m:rPr>
                              <m:sty m:val="p"/>
                            </m:rPr>
                            <a:rPr lang="en-US" altLang="zh-CN" i="1">
                              <a:solidFill>
                                <a:prstClr val="black"/>
                              </a:solidFill>
                              <a:latin typeface="Cambria Math" panose="02040503050406030204" pitchFamily="18" charset="0"/>
                            </a:rPr>
                            <m:t>all</m:t>
                          </m:r>
                        </m:sub>
                      </m:sSub>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88" name="文本框 87">
                <a:extLst>
                  <a:ext uri="{FF2B5EF4-FFF2-40B4-BE49-F238E27FC236}">
                    <a16:creationId xmlns:a16="http://schemas.microsoft.com/office/drawing/2014/main" id="{118C5A8A-D1CC-45B4-9516-CE3D06CF5ACE}"/>
                  </a:ext>
                </a:extLst>
              </p:cNvPr>
              <p:cNvSpPr txBox="1">
                <a:spLocks noRot="1" noChangeAspect="1" noMove="1" noResize="1" noEditPoints="1" noAdjustHandles="1" noChangeArrowheads="1" noChangeShapeType="1" noTextEdit="1"/>
              </p:cNvSpPr>
              <p:nvPr/>
            </p:nvSpPr>
            <p:spPr>
              <a:xfrm>
                <a:off x="6046544" y="3749167"/>
                <a:ext cx="713529" cy="369332"/>
              </a:xfrm>
              <a:prstGeom prst="rect">
                <a:avLst/>
              </a:prstGeom>
              <a:blipFill>
                <a:blip r:embed="rId20"/>
                <a:stretch>
                  <a:fillRect/>
                </a:stretch>
              </a:blipFill>
            </p:spPr>
            <p:txBody>
              <a:bodyPr/>
              <a:lstStyle/>
              <a:p>
                <a:r>
                  <a:rPr lang="zh-CN" altLang="en-US">
                    <a:noFill/>
                  </a:rPr>
                  <a:t> </a:t>
                </a:r>
              </a:p>
            </p:txBody>
          </p:sp>
        </mc:Fallback>
      </mc:AlternateContent>
      <p:sp>
        <p:nvSpPr>
          <p:cNvPr id="89" name="椭圆 88">
            <a:extLst>
              <a:ext uri="{FF2B5EF4-FFF2-40B4-BE49-F238E27FC236}">
                <a16:creationId xmlns:a16="http://schemas.microsoft.com/office/drawing/2014/main" id="{7A7F4456-5916-44B5-BADF-10029895B6EA}"/>
              </a:ext>
            </a:extLst>
          </p:cNvPr>
          <p:cNvSpPr/>
          <p:nvPr/>
        </p:nvSpPr>
        <p:spPr>
          <a:xfrm>
            <a:off x="3645464" y="3621199"/>
            <a:ext cx="1008458" cy="45766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critic2</a:t>
            </a:r>
            <a:endParaRPr kumimoji="0" lang="zh-CN" altLang="en-US" sz="1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cxnSp>
        <p:nvCxnSpPr>
          <p:cNvPr id="90" name="直接箭头连接符 89">
            <a:extLst>
              <a:ext uri="{FF2B5EF4-FFF2-40B4-BE49-F238E27FC236}">
                <a16:creationId xmlns:a16="http://schemas.microsoft.com/office/drawing/2014/main" id="{1F48B4C4-FCF7-46F5-8A82-9620B6BCDC64}"/>
              </a:ext>
            </a:extLst>
          </p:cNvPr>
          <p:cNvCxnSpPr>
            <a:cxnSpLocks/>
            <a:endCxn id="91" idx="3"/>
          </p:cNvCxnSpPr>
          <p:nvPr/>
        </p:nvCxnSpPr>
        <p:spPr>
          <a:xfrm flipH="1">
            <a:off x="5848616" y="3819551"/>
            <a:ext cx="1094628" cy="35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矩形 90">
            <a:extLst>
              <a:ext uri="{FF2B5EF4-FFF2-40B4-BE49-F238E27FC236}">
                <a16:creationId xmlns:a16="http://schemas.microsoft.com/office/drawing/2014/main" id="{8B1968FA-C1CB-431E-8763-B39EEC7707B6}"/>
              </a:ext>
            </a:extLst>
          </p:cNvPr>
          <p:cNvSpPr/>
          <p:nvPr/>
        </p:nvSpPr>
        <p:spPr>
          <a:xfrm>
            <a:off x="4925703" y="3633146"/>
            <a:ext cx="922913" cy="3798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solidFill>
                  <a:prstClr val="black"/>
                </a:solidFill>
                <a:latin typeface="Calibri" panose="020F0502020204030204"/>
                <a:ea typeface="等线" panose="02010600030101010101" pitchFamily="2" charset="-122"/>
              </a:rPr>
              <a:t>reward</a:t>
            </a:r>
          </a:p>
          <a:p>
            <a:pPr algn="ctr"/>
            <a:r>
              <a:rPr lang="en-US" altLang="zh-CN" sz="1400" dirty="0">
                <a:solidFill>
                  <a:prstClr val="black"/>
                </a:solidFill>
                <a:latin typeface="Calibri" panose="020F0502020204030204"/>
                <a:ea typeface="等线" panose="02010600030101010101" pitchFamily="2" charset="-122"/>
              </a:rPr>
              <a:t>filter</a:t>
            </a:r>
            <a:endParaRPr lang="zh-CN" altLang="en-US" sz="1400" dirty="0">
              <a:solidFill>
                <a:prstClr val="black"/>
              </a:solidFill>
              <a:latin typeface="Calibri" panose="020F0502020204030204"/>
              <a:ea typeface="等线" panose="02010600030101010101" pitchFamily="2" charset="-122"/>
            </a:endParaRPr>
          </a:p>
        </p:txBody>
      </p:sp>
      <p:cxnSp>
        <p:nvCxnSpPr>
          <p:cNvPr id="92" name="直接箭头连接符 91">
            <a:extLst>
              <a:ext uri="{FF2B5EF4-FFF2-40B4-BE49-F238E27FC236}">
                <a16:creationId xmlns:a16="http://schemas.microsoft.com/office/drawing/2014/main" id="{A17B0941-E469-4F97-9FC6-6708F3434D23}"/>
              </a:ext>
            </a:extLst>
          </p:cNvPr>
          <p:cNvCxnSpPr>
            <a:cxnSpLocks/>
            <a:endCxn id="89" idx="6"/>
          </p:cNvCxnSpPr>
          <p:nvPr/>
        </p:nvCxnSpPr>
        <p:spPr>
          <a:xfrm flipH="1">
            <a:off x="4653922" y="3843597"/>
            <a:ext cx="252490" cy="64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3" name="文本框 92">
                <a:extLst>
                  <a:ext uri="{FF2B5EF4-FFF2-40B4-BE49-F238E27FC236}">
                    <a16:creationId xmlns:a16="http://schemas.microsoft.com/office/drawing/2014/main" id="{058952DD-65EB-48BA-B817-263D036128E4}"/>
                  </a:ext>
                </a:extLst>
              </p:cNvPr>
              <p:cNvSpPr txBox="1"/>
              <p:nvPr/>
            </p:nvSpPr>
            <p:spPr>
              <a:xfrm>
                <a:off x="4631676" y="3789148"/>
                <a:ext cx="31613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rPr>
                            <m:t>𝑟</m:t>
                          </m:r>
                        </m:e>
                        <m:sub>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rPr>
                            <m:t>2</m:t>
                          </m:r>
                        </m:sub>
                      </m:sSub>
                    </m:oMath>
                  </m:oMathPara>
                </a14:m>
                <a:endParaRPr lang="zh-CN" altLang="en-US" dirty="0"/>
              </a:p>
            </p:txBody>
          </p:sp>
        </mc:Choice>
        <mc:Fallback xmlns="">
          <p:sp>
            <p:nvSpPr>
              <p:cNvPr id="93" name="文本框 92">
                <a:extLst>
                  <a:ext uri="{FF2B5EF4-FFF2-40B4-BE49-F238E27FC236}">
                    <a16:creationId xmlns:a16="http://schemas.microsoft.com/office/drawing/2014/main" id="{058952DD-65EB-48BA-B817-263D036128E4}"/>
                  </a:ext>
                </a:extLst>
              </p:cNvPr>
              <p:cNvSpPr txBox="1">
                <a:spLocks noRot="1" noChangeAspect="1" noMove="1" noResize="1" noEditPoints="1" noAdjustHandles="1" noChangeArrowheads="1" noChangeShapeType="1" noTextEdit="1"/>
              </p:cNvSpPr>
              <p:nvPr/>
            </p:nvSpPr>
            <p:spPr>
              <a:xfrm>
                <a:off x="4631676" y="3789148"/>
                <a:ext cx="316136" cy="307777"/>
              </a:xfrm>
              <a:prstGeom prst="rect">
                <a:avLst/>
              </a:prstGeom>
              <a:blipFill>
                <a:blip r:embed="rId21"/>
                <a:stretch>
                  <a:fillRect/>
                </a:stretch>
              </a:blipFill>
            </p:spPr>
            <p:txBody>
              <a:bodyPr/>
              <a:lstStyle/>
              <a:p>
                <a:r>
                  <a:rPr lang="zh-CN" altLang="en-US">
                    <a:noFill/>
                  </a:rPr>
                  <a:t> </a:t>
                </a:r>
              </a:p>
            </p:txBody>
          </p:sp>
        </mc:Fallback>
      </mc:AlternateContent>
      <p:cxnSp>
        <p:nvCxnSpPr>
          <p:cNvPr id="94" name="直接箭头连接符 93">
            <a:extLst>
              <a:ext uri="{FF2B5EF4-FFF2-40B4-BE49-F238E27FC236}">
                <a16:creationId xmlns:a16="http://schemas.microsoft.com/office/drawing/2014/main" id="{44B937D9-B5FF-44A6-827F-98CD0A253584}"/>
              </a:ext>
            </a:extLst>
          </p:cNvPr>
          <p:cNvCxnSpPr>
            <a:cxnSpLocks/>
            <a:endCxn id="23" idx="3"/>
          </p:cNvCxnSpPr>
          <p:nvPr/>
        </p:nvCxnSpPr>
        <p:spPr>
          <a:xfrm flipH="1">
            <a:off x="5990243" y="3411698"/>
            <a:ext cx="984618" cy="152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B3C7AA4D-4F72-441C-8D48-E620C9B7241E}"/>
                  </a:ext>
                </a:extLst>
              </p:cNvPr>
              <p:cNvSpPr txBox="1"/>
              <p:nvPr/>
            </p:nvSpPr>
            <p:spPr>
              <a:xfrm>
                <a:off x="4370442" y="3345609"/>
                <a:ext cx="29143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𝑠</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oMath>
                  </m:oMathPara>
                </a14:m>
                <a:endParaRPr lang="zh-CN" altLang="en-US" dirty="0"/>
              </a:p>
            </p:txBody>
          </p:sp>
        </mc:Choice>
        <mc:Fallback xmlns="">
          <p:sp>
            <p:nvSpPr>
              <p:cNvPr id="95" name="文本框 94">
                <a:extLst>
                  <a:ext uri="{FF2B5EF4-FFF2-40B4-BE49-F238E27FC236}">
                    <a16:creationId xmlns:a16="http://schemas.microsoft.com/office/drawing/2014/main" id="{B3C7AA4D-4F72-441C-8D48-E620C9B7241E}"/>
                  </a:ext>
                </a:extLst>
              </p:cNvPr>
              <p:cNvSpPr txBox="1">
                <a:spLocks noRot="1" noChangeAspect="1" noMove="1" noResize="1" noEditPoints="1" noAdjustHandles="1" noChangeArrowheads="1" noChangeShapeType="1" noTextEdit="1"/>
              </p:cNvSpPr>
              <p:nvPr/>
            </p:nvSpPr>
            <p:spPr>
              <a:xfrm>
                <a:off x="4370442" y="3345609"/>
                <a:ext cx="291436" cy="369332"/>
              </a:xfrm>
              <a:prstGeom prst="rect">
                <a:avLst/>
              </a:prstGeom>
              <a:blipFill>
                <a:blip r:embed="rId22"/>
                <a:stretch>
                  <a:fillRect r="-187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文本框 95">
                <a:extLst>
                  <a:ext uri="{FF2B5EF4-FFF2-40B4-BE49-F238E27FC236}">
                    <a16:creationId xmlns:a16="http://schemas.microsoft.com/office/drawing/2014/main" id="{3D83D6A3-88CC-44A5-8E7D-5F5CE833F09B}"/>
                  </a:ext>
                </a:extLst>
              </p:cNvPr>
              <p:cNvSpPr txBox="1"/>
              <p:nvPr/>
            </p:nvSpPr>
            <p:spPr>
              <a:xfrm>
                <a:off x="6238951" y="3126238"/>
                <a:ext cx="2619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m:t>
                          </m:r>
                        </m:sup>
                      </m:sSubSup>
                    </m:oMath>
                  </m:oMathPara>
                </a14:m>
                <a:endParaRPr lang="zh-CN" altLang="en-US" dirty="0"/>
              </a:p>
            </p:txBody>
          </p:sp>
        </mc:Choice>
        <mc:Fallback xmlns="">
          <p:sp>
            <p:nvSpPr>
              <p:cNvPr id="96" name="文本框 95">
                <a:extLst>
                  <a:ext uri="{FF2B5EF4-FFF2-40B4-BE49-F238E27FC236}">
                    <a16:creationId xmlns:a16="http://schemas.microsoft.com/office/drawing/2014/main" id="{3D83D6A3-88CC-44A5-8E7D-5F5CE833F09B}"/>
                  </a:ext>
                </a:extLst>
              </p:cNvPr>
              <p:cNvSpPr txBox="1">
                <a:spLocks noRot="1" noChangeAspect="1" noMove="1" noResize="1" noEditPoints="1" noAdjustHandles="1" noChangeArrowheads="1" noChangeShapeType="1" noTextEdit="1"/>
              </p:cNvSpPr>
              <p:nvPr/>
            </p:nvSpPr>
            <p:spPr>
              <a:xfrm>
                <a:off x="6238951" y="3126238"/>
                <a:ext cx="261995" cy="276999"/>
              </a:xfrm>
              <a:prstGeom prst="rect">
                <a:avLst/>
              </a:prstGeom>
              <a:blipFill>
                <a:blip r:embed="rId23"/>
                <a:stretch>
                  <a:fillRect l="-11628" r="-11628"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5" name="文本框 104">
                <a:extLst>
                  <a:ext uri="{FF2B5EF4-FFF2-40B4-BE49-F238E27FC236}">
                    <a16:creationId xmlns:a16="http://schemas.microsoft.com/office/drawing/2014/main" id="{E1C64424-5F09-4AC3-8A6D-47DC692C2CE7}"/>
                  </a:ext>
                </a:extLst>
              </p:cNvPr>
              <p:cNvSpPr txBox="1"/>
              <p:nvPr/>
            </p:nvSpPr>
            <p:spPr>
              <a:xfrm>
                <a:off x="3084890" y="3480699"/>
                <a:ext cx="54765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𝑠</m:t>
                          </m:r>
                        </m:e>
                        <m:sub>
                          <m:r>
                            <m:rPr>
                              <m:sty m:val="p"/>
                            </m:r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all</m:t>
                          </m:r>
                        </m:sub>
                      </m:sSub>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105" name="文本框 104">
                <a:extLst>
                  <a:ext uri="{FF2B5EF4-FFF2-40B4-BE49-F238E27FC236}">
                    <a16:creationId xmlns:a16="http://schemas.microsoft.com/office/drawing/2014/main" id="{E1C64424-5F09-4AC3-8A6D-47DC692C2CE7}"/>
                  </a:ext>
                </a:extLst>
              </p:cNvPr>
              <p:cNvSpPr txBox="1">
                <a:spLocks noRot="1" noChangeAspect="1" noMove="1" noResize="1" noEditPoints="1" noAdjustHandles="1" noChangeArrowheads="1" noChangeShapeType="1" noTextEdit="1"/>
              </p:cNvSpPr>
              <p:nvPr/>
            </p:nvSpPr>
            <p:spPr>
              <a:xfrm>
                <a:off x="3084890" y="3480699"/>
                <a:ext cx="547650" cy="369332"/>
              </a:xfrm>
              <a:prstGeom prst="rect">
                <a:avLst/>
              </a:prstGeom>
              <a:blipFill>
                <a:blip r:embed="rId24"/>
                <a:stretch>
                  <a:fillRect/>
                </a:stretch>
              </a:blipFill>
              <a:ln>
                <a:noFill/>
              </a:ln>
            </p:spPr>
            <p:txBody>
              <a:bodyPr/>
              <a:lstStyle/>
              <a:p>
                <a:r>
                  <a:rPr lang="zh-CN" altLang="en-US">
                    <a:noFill/>
                  </a:rPr>
                  <a:t> </a:t>
                </a:r>
              </a:p>
            </p:txBody>
          </p:sp>
        </mc:Fallback>
      </mc:AlternateContent>
      <p:sp>
        <p:nvSpPr>
          <p:cNvPr id="106" name="椭圆 105">
            <a:extLst>
              <a:ext uri="{FF2B5EF4-FFF2-40B4-BE49-F238E27FC236}">
                <a16:creationId xmlns:a16="http://schemas.microsoft.com/office/drawing/2014/main" id="{4DF1D25D-D6D4-49A0-86BB-9C54B01949AB}"/>
              </a:ext>
            </a:extLst>
          </p:cNvPr>
          <p:cNvSpPr/>
          <p:nvPr/>
        </p:nvSpPr>
        <p:spPr>
          <a:xfrm>
            <a:off x="3643754" y="4911111"/>
            <a:ext cx="1008458" cy="4794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400" dirty="0">
                <a:solidFill>
                  <a:prstClr val="black"/>
                </a:solidFill>
                <a:latin typeface="Calibri" panose="020F0502020204030204"/>
                <a:ea typeface="等线" panose="02010600030101010101" pitchFamily="2" charset="-122"/>
              </a:rPr>
              <a:t>a</a:t>
            </a:r>
            <a:r>
              <a:rPr kumimoji="0" lang="en-US" altLang="zh-CN" sz="1400" b="0" i="0" u="none" strike="noStrike" kern="1200" cap="none" spc="0" normalizeH="0" baseline="0" noProof="0" dirty="0" err="1">
                <a:ln>
                  <a:noFill/>
                </a:ln>
                <a:solidFill>
                  <a:prstClr val="black"/>
                </a:solidFill>
                <a:effectLst/>
                <a:uLnTx/>
                <a:uFillTx/>
                <a:latin typeface="Calibri" panose="020F0502020204030204"/>
                <a:ea typeface="等线" panose="02010600030101010101" pitchFamily="2" charset="-122"/>
                <a:cs typeface="+mn-cs"/>
              </a:rPr>
              <a:t>ctor</a:t>
            </a: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 n</a:t>
            </a:r>
            <a:endParaRPr kumimoji="0" lang="zh-CN" altLang="en-US" sz="1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cxnSp>
        <p:nvCxnSpPr>
          <p:cNvPr id="107" name="直接箭头连接符 106">
            <a:extLst>
              <a:ext uri="{FF2B5EF4-FFF2-40B4-BE49-F238E27FC236}">
                <a16:creationId xmlns:a16="http://schemas.microsoft.com/office/drawing/2014/main" id="{59FAE3F8-FA59-4D95-A5DD-7F3EEAB7542A}"/>
              </a:ext>
            </a:extLst>
          </p:cNvPr>
          <p:cNvCxnSpPr>
            <a:cxnSpLocks/>
            <a:stCxn id="106" idx="6"/>
          </p:cNvCxnSpPr>
          <p:nvPr/>
        </p:nvCxnSpPr>
        <p:spPr>
          <a:xfrm>
            <a:off x="4652212" y="5150827"/>
            <a:ext cx="23312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1F49944D-832F-438D-A144-ECEE7D6FD49A}"/>
              </a:ext>
            </a:extLst>
          </p:cNvPr>
          <p:cNvCxnSpPr>
            <a:cxnSpLocks/>
            <a:endCxn id="106" idx="4"/>
          </p:cNvCxnSpPr>
          <p:nvPr/>
        </p:nvCxnSpPr>
        <p:spPr>
          <a:xfrm flipV="1">
            <a:off x="4147983" y="5390543"/>
            <a:ext cx="0" cy="376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文本框 109">
            <a:extLst>
              <a:ext uri="{FF2B5EF4-FFF2-40B4-BE49-F238E27FC236}">
                <a16:creationId xmlns:a16="http://schemas.microsoft.com/office/drawing/2014/main" id="{B6F7F2F3-ECEB-48D0-B4DE-625053549915}"/>
              </a:ext>
            </a:extLst>
          </p:cNvPr>
          <p:cNvSpPr txBox="1"/>
          <p:nvPr/>
        </p:nvSpPr>
        <p:spPr>
          <a:xfrm>
            <a:off x="4181809" y="5321558"/>
            <a:ext cx="794898" cy="307777"/>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gradient</a:t>
            </a:r>
            <a:endParaRPr kumimoji="0" lang="zh-CN" altLang="en-US" sz="1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CCDD6A75-4C85-4FF4-BB72-3E3C0EA123AE}"/>
                  </a:ext>
                </a:extLst>
              </p:cNvPr>
              <p:cNvSpPr txBox="1"/>
              <p:nvPr/>
            </p:nvSpPr>
            <p:spPr>
              <a:xfrm>
                <a:off x="6055108" y="5894751"/>
                <a:ext cx="71352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e>
                        <m:sub>
                          <m:r>
                            <m:rPr>
                              <m:sty m:val="p"/>
                            </m:rPr>
                            <a:rPr lang="en-US" altLang="zh-CN" i="1">
                              <a:solidFill>
                                <a:prstClr val="black"/>
                              </a:solidFill>
                              <a:latin typeface="Cambria Math" panose="02040503050406030204" pitchFamily="18" charset="0"/>
                            </a:rPr>
                            <m:t>all</m:t>
                          </m:r>
                        </m:sub>
                      </m:sSub>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111" name="文本框 110">
                <a:extLst>
                  <a:ext uri="{FF2B5EF4-FFF2-40B4-BE49-F238E27FC236}">
                    <a16:creationId xmlns:a16="http://schemas.microsoft.com/office/drawing/2014/main" id="{CCDD6A75-4C85-4FF4-BB72-3E3C0EA123AE}"/>
                  </a:ext>
                </a:extLst>
              </p:cNvPr>
              <p:cNvSpPr txBox="1">
                <a:spLocks noRot="1" noChangeAspect="1" noMove="1" noResize="1" noEditPoints="1" noAdjustHandles="1" noChangeArrowheads="1" noChangeShapeType="1" noTextEdit="1"/>
              </p:cNvSpPr>
              <p:nvPr/>
            </p:nvSpPr>
            <p:spPr>
              <a:xfrm>
                <a:off x="6055108" y="5894751"/>
                <a:ext cx="713529" cy="369332"/>
              </a:xfrm>
              <a:prstGeom prst="rect">
                <a:avLst/>
              </a:prstGeom>
              <a:blipFill>
                <a:blip r:embed="rId25"/>
                <a:stretch>
                  <a:fillRect/>
                </a:stretch>
              </a:blipFill>
            </p:spPr>
            <p:txBody>
              <a:bodyPr/>
              <a:lstStyle/>
              <a:p>
                <a:r>
                  <a:rPr lang="zh-CN" altLang="en-US">
                    <a:noFill/>
                  </a:rPr>
                  <a:t> </a:t>
                </a:r>
              </a:p>
            </p:txBody>
          </p:sp>
        </mc:Fallback>
      </mc:AlternateContent>
      <p:sp>
        <p:nvSpPr>
          <p:cNvPr id="112" name="椭圆 111">
            <a:extLst>
              <a:ext uri="{FF2B5EF4-FFF2-40B4-BE49-F238E27FC236}">
                <a16:creationId xmlns:a16="http://schemas.microsoft.com/office/drawing/2014/main" id="{8F34AAEB-09AA-4393-895E-5A19D1C58F10}"/>
              </a:ext>
            </a:extLst>
          </p:cNvPr>
          <p:cNvSpPr/>
          <p:nvPr/>
        </p:nvSpPr>
        <p:spPr>
          <a:xfrm>
            <a:off x="3654028" y="5766783"/>
            <a:ext cx="1008458" cy="45766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400" dirty="0">
                <a:solidFill>
                  <a:prstClr val="black"/>
                </a:solidFill>
                <a:latin typeface="Calibri" panose="020F0502020204030204"/>
                <a:ea typeface="等线" panose="02010600030101010101" pitchFamily="2" charset="-122"/>
              </a:rPr>
              <a:t>c</a:t>
            </a:r>
            <a:r>
              <a:rPr kumimoji="0" lang="en-US" altLang="zh-CN" sz="1400" b="0" i="0" u="none" strike="noStrike" kern="1200" cap="none" spc="0" normalizeH="0" baseline="0" noProof="0" dirty="0" err="1">
                <a:ln>
                  <a:noFill/>
                </a:ln>
                <a:solidFill>
                  <a:prstClr val="black"/>
                </a:solidFill>
                <a:effectLst/>
                <a:uLnTx/>
                <a:uFillTx/>
                <a:latin typeface="Calibri" panose="020F0502020204030204"/>
                <a:ea typeface="等线" panose="02010600030101010101" pitchFamily="2" charset="-122"/>
                <a:cs typeface="+mn-cs"/>
              </a:rPr>
              <a:t>ritic</a:t>
            </a: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 n</a:t>
            </a:r>
            <a:endParaRPr kumimoji="0" lang="zh-CN" altLang="en-US" sz="1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cxnSp>
        <p:nvCxnSpPr>
          <p:cNvPr id="113" name="直接箭头连接符 112">
            <a:extLst>
              <a:ext uri="{FF2B5EF4-FFF2-40B4-BE49-F238E27FC236}">
                <a16:creationId xmlns:a16="http://schemas.microsoft.com/office/drawing/2014/main" id="{023274C0-9F97-4C67-9F13-924F725DA605}"/>
              </a:ext>
            </a:extLst>
          </p:cNvPr>
          <p:cNvCxnSpPr>
            <a:cxnSpLocks/>
            <a:endCxn id="114" idx="3"/>
          </p:cNvCxnSpPr>
          <p:nvPr/>
        </p:nvCxnSpPr>
        <p:spPr>
          <a:xfrm flipH="1">
            <a:off x="5857180" y="5965135"/>
            <a:ext cx="1094628" cy="35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矩形 113">
            <a:extLst>
              <a:ext uri="{FF2B5EF4-FFF2-40B4-BE49-F238E27FC236}">
                <a16:creationId xmlns:a16="http://schemas.microsoft.com/office/drawing/2014/main" id="{26F047C7-5A1D-4558-842F-F312F797F541}"/>
              </a:ext>
            </a:extLst>
          </p:cNvPr>
          <p:cNvSpPr/>
          <p:nvPr/>
        </p:nvSpPr>
        <p:spPr>
          <a:xfrm>
            <a:off x="4934267" y="5778730"/>
            <a:ext cx="922913" cy="3798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solidFill>
                  <a:prstClr val="black"/>
                </a:solidFill>
                <a:latin typeface="Calibri" panose="020F0502020204030204"/>
                <a:ea typeface="等线" panose="02010600030101010101" pitchFamily="2" charset="-122"/>
              </a:rPr>
              <a:t>reward</a:t>
            </a:r>
          </a:p>
          <a:p>
            <a:pPr algn="ctr"/>
            <a:r>
              <a:rPr lang="en-US" altLang="zh-CN" sz="1400" dirty="0">
                <a:solidFill>
                  <a:prstClr val="black"/>
                </a:solidFill>
                <a:latin typeface="Calibri" panose="020F0502020204030204"/>
                <a:ea typeface="等线" panose="02010600030101010101" pitchFamily="2" charset="-122"/>
              </a:rPr>
              <a:t>filter</a:t>
            </a:r>
            <a:endParaRPr lang="zh-CN" altLang="en-US" sz="1400" dirty="0">
              <a:solidFill>
                <a:prstClr val="black"/>
              </a:solidFill>
              <a:latin typeface="Calibri" panose="020F0502020204030204"/>
              <a:ea typeface="等线" panose="02010600030101010101" pitchFamily="2" charset="-122"/>
            </a:endParaRPr>
          </a:p>
        </p:txBody>
      </p:sp>
      <p:cxnSp>
        <p:nvCxnSpPr>
          <p:cNvPr id="115" name="直接箭头连接符 114">
            <a:extLst>
              <a:ext uri="{FF2B5EF4-FFF2-40B4-BE49-F238E27FC236}">
                <a16:creationId xmlns:a16="http://schemas.microsoft.com/office/drawing/2014/main" id="{3BA56D17-A59F-4CDF-BD81-4B920DC84A22}"/>
              </a:ext>
            </a:extLst>
          </p:cNvPr>
          <p:cNvCxnSpPr>
            <a:cxnSpLocks/>
            <a:endCxn id="112" idx="6"/>
          </p:cNvCxnSpPr>
          <p:nvPr/>
        </p:nvCxnSpPr>
        <p:spPr>
          <a:xfrm flipH="1">
            <a:off x="4662486" y="5989181"/>
            <a:ext cx="252490" cy="64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6" name="文本框 115">
                <a:extLst>
                  <a:ext uri="{FF2B5EF4-FFF2-40B4-BE49-F238E27FC236}">
                    <a16:creationId xmlns:a16="http://schemas.microsoft.com/office/drawing/2014/main" id="{26EAB36B-D97C-4815-8014-AE9737B94730}"/>
                  </a:ext>
                </a:extLst>
              </p:cNvPr>
              <p:cNvSpPr txBox="1"/>
              <p:nvPr/>
            </p:nvSpPr>
            <p:spPr>
              <a:xfrm>
                <a:off x="4640240" y="5934732"/>
                <a:ext cx="31613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rPr>
                            <m:t>𝑟</m:t>
                          </m:r>
                        </m:e>
                        <m:sub>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rPr>
                            <m:t>𝑛</m:t>
                          </m:r>
                        </m:sub>
                      </m:sSub>
                    </m:oMath>
                  </m:oMathPara>
                </a14:m>
                <a:endParaRPr lang="zh-CN" altLang="en-US" dirty="0"/>
              </a:p>
            </p:txBody>
          </p:sp>
        </mc:Choice>
        <mc:Fallback xmlns="">
          <p:sp>
            <p:nvSpPr>
              <p:cNvPr id="116" name="文本框 115">
                <a:extLst>
                  <a:ext uri="{FF2B5EF4-FFF2-40B4-BE49-F238E27FC236}">
                    <a16:creationId xmlns:a16="http://schemas.microsoft.com/office/drawing/2014/main" id="{26EAB36B-D97C-4815-8014-AE9737B94730}"/>
                  </a:ext>
                </a:extLst>
              </p:cNvPr>
              <p:cNvSpPr txBox="1">
                <a:spLocks noRot="1" noChangeAspect="1" noMove="1" noResize="1" noEditPoints="1" noAdjustHandles="1" noChangeArrowheads="1" noChangeShapeType="1" noTextEdit="1"/>
              </p:cNvSpPr>
              <p:nvPr/>
            </p:nvSpPr>
            <p:spPr>
              <a:xfrm>
                <a:off x="4640240" y="5934732"/>
                <a:ext cx="316136" cy="307777"/>
              </a:xfrm>
              <a:prstGeom prst="rect">
                <a:avLst/>
              </a:prstGeom>
              <a:blipFill>
                <a:blip r:embed="rId26"/>
                <a:stretch>
                  <a:fillRect/>
                </a:stretch>
              </a:blipFill>
            </p:spPr>
            <p:txBody>
              <a:bodyPr/>
              <a:lstStyle/>
              <a:p>
                <a:r>
                  <a:rPr lang="zh-CN" altLang="en-US">
                    <a:noFill/>
                  </a:rPr>
                  <a:t> </a:t>
                </a:r>
              </a:p>
            </p:txBody>
          </p:sp>
        </mc:Fallback>
      </mc:AlternateContent>
      <p:cxnSp>
        <p:nvCxnSpPr>
          <p:cNvPr id="117" name="直接箭头连接符 116">
            <a:extLst>
              <a:ext uri="{FF2B5EF4-FFF2-40B4-BE49-F238E27FC236}">
                <a16:creationId xmlns:a16="http://schemas.microsoft.com/office/drawing/2014/main" id="{AE44B460-78DF-4F2F-B365-E39F07E6F142}"/>
              </a:ext>
            </a:extLst>
          </p:cNvPr>
          <p:cNvCxnSpPr>
            <a:cxnSpLocks/>
          </p:cNvCxnSpPr>
          <p:nvPr/>
        </p:nvCxnSpPr>
        <p:spPr>
          <a:xfrm flipH="1">
            <a:off x="5937312" y="5583810"/>
            <a:ext cx="10233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8" name="文本框 117">
                <a:extLst>
                  <a:ext uri="{FF2B5EF4-FFF2-40B4-BE49-F238E27FC236}">
                    <a16:creationId xmlns:a16="http://schemas.microsoft.com/office/drawing/2014/main" id="{65302089-F70F-4D87-8E07-5B62DB03B508}"/>
                  </a:ext>
                </a:extLst>
              </p:cNvPr>
              <p:cNvSpPr txBox="1"/>
              <p:nvPr/>
            </p:nvSpPr>
            <p:spPr>
              <a:xfrm>
                <a:off x="4379006" y="5491193"/>
                <a:ext cx="29143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𝑠</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3</m:t>
                          </m:r>
                        </m:sub>
                      </m:sSub>
                    </m:oMath>
                  </m:oMathPara>
                </a14:m>
                <a:endParaRPr lang="zh-CN" altLang="en-US" dirty="0"/>
              </a:p>
            </p:txBody>
          </p:sp>
        </mc:Choice>
        <mc:Fallback xmlns="">
          <p:sp>
            <p:nvSpPr>
              <p:cNvPr id="118" name="文本框 117">
                <a:extLst>
                  <a:ext uri="{FF2B5EF4-FFF2-40B4-BE49-F238E27FC236}">
                    <a16:creationId xmlns:a16="http://schemas.microsoft.com/office/drawing/2014/main" id="{65302089-F70F-4D87-8E07-5B62DB03B508}"/>
                  </a:ext>
                </a:extLst>
              </p:cNvPr>
              <p:cNvSpPr txBox="1">
                <a:spLocks noRot="1" noChangeAspect="1" noMove="1" noResize="1" noEditPoints="1" noAdjustHandles="1" noChangeArrowheads="1" noChangeShapeType="1" noTextEdit="1"/>
              </p:cNvSpPr>
              <p:nvPr/>
            </p:nvSpPr>
            <p:spPr>
              <a:xfrm>
                <a:off x="4379006" y="5491193"/>
                <a:ext cx="291436" cy="369332"/>
              </a:xfrm>
              <a:prstGeom prst="rect">
                <a:avLst/>
              </a:prstGeom>
              <a:blipFill>
                <a:blip r:embed="rId27"/>
                <a:stretch>
                  <a:fillRect r="-208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1" name="文本框 120">
                <a:extLst>
                  <a:ext uri="{FF2B5EF4-FFF2-40B4-BE49-F238E27FC236}">
                    <a16:creationId xmlns:a16="http://schemas.microsoft.com/office/drawing/2014/main" id="{A439B133-CE01-4EB4-9CD8-328F23F3CF90}"/>
                  </a:ext>
                </a:extLst>
              </p:cNvPr>
              <p:cNvSpPr txBox="1"/>
              <p:nvPr/>
            </p:nvSpPr>
            <p:spPr>
              <a:xfrm>
                <a:off x="6247515" y="5271822"/>
                <a:ext cx="2619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m:t>
                          </m:r>
                        </m:sup>
                      </m:sSubSup>
                    </m:oMath>
                  </m:oMathPara>
                </a14:m>
                <a:endParaRPr lang="zh-CN" altLang="en-US" dirty="0"/>
              </a:p>
            </p:txBody>
          </p:sp>
        </mc:Choice>
        <mc:Fallback xmlns="">
          <p:sp>
            <p:nvSpPr>
              <p:cNvPr id="121" name="文本框 120">
                <a:extLst>
                  <a:ext uri="{FF2B5EF4-FFF2-40B4-BE49-F238E27FC236}">
                    <a16:creationId xmlns:a16="http://schemas.microsoft.com/office/drawing/2014/main" id="{A439B133-CE01-4EB4-9CD8-328F23F3CF90}"/>
                  </a:ext>
                </a:extLst>
              </p:cNvPr>
              <p:cNvSpPr txBox="1">
                <a:spLocks noRot="1" noChangeAspect="1" noMove="1" noResize="1" noEditPoints="1" noAdjustHandles="1" noChangeArrowheads="1" noChangeShapeType="1" noTextEdit="1"/>
              </p:cNvSpPr>
              <p:nvPr/>
            </p:nvSpPr>
            <p:spPr>
              <a:xfrm>
                <a:off x="6247515" y="5271822"/>
                <a:ext cx="261995" cy="276999"/>
              </a:xfrm>
              <a:prstGeom prst="rect">
                <a:avLst/>
              </a:prstGeom>
              <a:blipFill>
                <a:blip r:embed="rId28"/>
                <a:stretch>
                  <a:fillRect l="-11628" r="-9302"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2" name="文本框 121">
                <a:extLst>
                  <a:ext uri="{FF2B5EF4-FFF2-40B4-BE49-F238E27FC236}">
                    <a16:creationId xmlns:a16="http://schemas.microsoft.com/office/drawing/2014/main" id="{AE5953E5-A107-479F-B304-6A1A1FC7B1F5}"/>
                  </a:ext>
                </a:extLst>
              </p:cNvPr>
              <p:cNvSpPr txBox="1"/>
              <p:nvPr/>
            </p:nvSpPr>
            <p:spPr>
              <a:xfrm>
                <a:off x="3093454" y="5626283"/>
                <a:ext cx="54765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𝑠</m:t>
                          </m:r>
                        </m:e>
                        <m:sub>
                          <m:r>
                            <m:rPr>
                              <m:sty m:val="p"/>
                            </m:r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all</m:t>
                          </m:r>
                        </m:sub>
                      </m:sSub>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122" name="文本框 121">
                <a:extLst>
                  <a:ext uri="{FF2B5EF4-FFF2-40B4-BE49-F238E27FC236}">
                    <a16:creationId xmlns:a16="http://schemas.microsoft.com/office/drawing/2014/main" id="{AE5953E5-A107-479F-B304-6A1A1FC7B1F5}"/>
                  </a:ext>
                </a:extLst>
              </p:cNvPr>
              <p:cNvSpPr txBox="1">
                <a:spLocks noRot="1" noChangeAspect="1" noMove="1" noResize="1" noEditPoints="1" noAdjustHandles="1" noChangeArrowheads="1" noChangeShapeType="1" noTextEdit="1"/>
              </p:cNvSpPr>
              <p:nvPr/>
            </p:nvSpPr>
            <p:spPr>
              <a:xfrm>
                <a:off x="3093454" y="5626283"/>
                <a:ext cx="547650" cy="369332"/>
              </a:xfrm>
              <a:prstGeom prst="rect">
                <a:avLst/>
              </a:prstGeom>
              <a:blipFill>
                <a:blip r:embed="rId29"/>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030460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2901B96-C5B3-4467-9849-B444DFB1BBE2}"/>
              </a:ext>
            </a:extLst>
          </p:cNvPr>
          <p:cNvSpPr txBox="1"/>
          <p:nvPr/>
        </p:nvSpPr>
        <p:spPr>
          <a:xfrm>
            <a:off x="599440" y="396240"/>
            <a:ext cx="1415772" cy="461665"/>
          </a:xfrm>
          <a:prstGeom prst="rect">
            <a:avLst/>
          </a:prstGeom>
          <a:noFill/>
        </p:spPr>
        <p:txBody>
          <a:bodyPr wrap="none" rtlCol="0">
            <a:spAutoFit/>
          </a:bodyPr>
          <a:lstStyle/>
          <a:p>
            <a:r>
              <a:rPr lang="zh-CN" altLang="en-US" sz="2400" b="1" dirty="0"/>
              <a:t>算法流程</a:t>
            </a:r>
          </a:p>
        </p:txBody>
      </p:sp>
      <p:pic>
        <p:nvPicPr>
          <p:cNvPr id="5" name="图片 4">
            <a:extLst>
              <a:ext uri="{FF2B5EF4-FFF2-40B4-BE49-F238E27FC236}">
                <a16:creationId xmlns:a16="http://schemas.microsoft.com/office/drawing/2014/main" id="{42442D39-DFCA-4E91-A42A-B2774C71716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61280" y="857905"/>
            <a:ext cx="3982720" cy="5496560"/>
          </a:xfrm>
          <a:prstGeom prst="rect">
            <a:avLst/>
          </a:prstGeom>
          <a:noFill/>
          <a:ln>
            <a:noFill/>
          </a:ln>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95EA60E-08B4-4A54-B251-3B9DE7F8EA21}"/>
                  </a:ext>
                </a:extLst>
              </p:cNvPr>
              <p:cNvSpPr txBox="1"/>
              <p:nvPr/>
            </p:nvSpPr>
            <p:spPr>
              <a:xfrm>
                <a:off x="142240" y="966865"/>
                <a:ext cx="4836160" cy="5696431"/>
              </a:xfrm>
              <a:prstGeom prst="rect">
                <a:avLst/>
              </a:prstGeom>
              <a:noFill/>
            </p:spPr>
            <p:txBody>
              <a:bodyPr wrap="square">
                <a:spAutoFit/>
              </a:bodyPr>
              <a:lstStyle/>
              <a:p>
                <a:pPr indent="355600" algn="just" fontAlgn="ctr">
                  <a:lnSpc>
                    <a:spcPts val="2300"/>
                  </a:lnSpc>
                </a:pPr>
                <a:r>
                  <a:rPr lang="zh-CN" altLang="zh-CN" sz="1800" kern="100" dirty="0">
                    <a:solidFill>
                      <a:srgbClr val="000000"/>
                    </a:solidFill>
                    <a:effectLst/>
                    <a:latin typeface="Times New Roman" panose="02020603050405020304" pitchFamily="18" charset="0"/>
                    <a:ea typeface="楷体" panose="02010609060101010101" pitchFamily="49" charset="-122"/>
                  </a:rPr>
                  <a:t>步骤</a:t>
                </a:r>
                <a:r>
                  <a:rPr lang="en-US" altLang="zh-CN" sz="1800" kern="100" dirty="0">
                    <a:solidFill>
                      <a:srgbClr val="000000"/>
                    </a:solidFill>
                    <a:effectLst/>
                    <a:latin typeface="Times New Roman" panose="02020603050405020304" pitchFamily="18" charset="0"/>
                    <a:ea typeface="楷体" panose="02010609060101010101" pitchFamily="49" charset="-122"/>
                  </a:rPr>
                  <a:t>1</a:t>
                </a:r>
                <a:r>
                  <a:rPr lang="zh-CN" altLang="zh-CN" sz="1800" kern="100" dirty="0">
                    <a:solidFill>
                      <a:srgbClr val="000000"/>
                    </a:solidFill>
                    <a:effectLst/>
                    <a:latin typeface="Times New Roman" panose="02020603050405020304" pitchFamily="18" charset="0"/>
                    <a:ea typeface="楷体" panose="02010609060101010101" pitchFamily="49" charset="-122"/>
                  </a:rPr>
                  <a:t>：初始化强化学习环境、智能体网络参数和卡尔曼滤波参数。</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355600" algn="just" fontAlgn="ctr">
                  <a:lnSpc>
                    <a:spcPts val="2300"/>
                  </a:lnSpc>
                </a:pPr>
                <a:r>
                  <a:rPr lang="zh-CN" altLang="zh-CN" sz="1800" kern="100" dirty="0">
                    <a:solidFill>
                      <a:srgbClr val="000000"/>
                    </a:solidFill>
                    <a:effectLst/>
                    <a:latin typeface="Times New Roman" panose="02020603050405020304" pitchFamily="18" charset="0"/>
                    <a:ea typeface="楷体" panose="02010609060101010101" pitchFamily="49" charset="-122"/>
                  </a:rPr>
                  <a:t>步骤</a:t>
                </a:r>
                <a:r>
                  <a:rPr lang="en-US" altLang="zh-CN" sz="1800" kern="100" dirty="0">
                    <a:solidFill>
                      <a:srgbClr val="000000"/>
                    </a:solidFill>
                    <a:effectLst/>
                    <a:latin typeface="Times New Roman" panose="02020603050405020304" pitchFamily="18" charset="0"/>
                    <a:ea typeface="楷体" panose="02010609060101010101" pitchFamily="49" charset="-122"/>
                  </a:rPr>
                  <a:t>2</a:t>
                </a:r>
                <a:r>
                  <a:rPr lang="zh-CN" altLang="zh-CN" sz="1800" kern="100" dirty="0">
                    <a:solidFill>
                      <a:srgbClr val="000000"/>
                    </a:solidFill>
                    <a:effectLst/>
                    <a:latin typeface="Times New Roman" panose="02020603050405020304" pitchFamily="18" charset="0"/>
                    <a:ea typeface="楷体" panose="02010609060101010101" pitchFamily="49" charset="-122"/>
                  </a:rPr>
                  <a:t>：循环迭代</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marL="342900" lvl="0" indent="-342900" algn="just" fontAlgn="ctr">
                  <a:lnSpc>
                    <a:spcPts val="2300"/>
                  </a:lnSpc>
                  <a:buFont typeface="+mj-ea"/>
                  <a:buAutoNum type="circleNumDbPlain"/>
                </a:pPr>
                <a:r>
                  <a:rPr lang="zh-CN" altLang="zh-CN" sz="1800" kern="100" dirty="0">
                    <a:solidFill>
                      <a:srgbClr val="000000"/>
                    </a:solidFill>
                    <a:effectLst/>
                    <a:latin typeface="Times New Roman" panose="02020603050405020304" pitchFamily="18" charset="0"/>
                    <a:ea typeface="楷体" panose="02010609060101010101" pitchFamily="49" charset="-122"/>
                  </a:rPr>
                  <a:t>在当前的状态</a:t>
                </a:r>
                <a14:m>
                  <m:oMath xmlns:m="http://schemas.openxmlformats.org/officeDocument/2006/math">
                    <m:r>
                      <a:rPr lang="en-US" altLang="zh-CN" sz="1800" i="1" kern="100">
                        <a:solidFill>
                          <a:srgbClr val="000000"/>
                        </a:solidFill>
                        <a:effectLst/>
                        <a:latin typeface="Cambria Math" panose="02040503050406030204" pitchFamily="18" charset="0"/>
                        <a:ea typeface="楷体" panose="02010609060101010101" pitchFamily="49" charset="-122"/>
                      </a:rPr>
                      <m:t>𝑖</m:t>
                    </m:r>
                  </m:oMath>
                </a14:m>
                <a:r>
                  <a:rPr lang="zh-CN" altLang="zh-CN" sz="1800" kern="100" dirty="0">
                    <a:solidFill>
                      <a:srgbClr val="000000"/>
                    </a:solidFill>
                    <a:effectLst/>
                    <a:latin typeface="Times New Roman" panose="02020603050405020304" pitchFamily="18" charset="0"/>
                    <a:ea typeface="楷体" panose="02010609060101010101" pitchFamily="49" charset="-122"/>
                  </a:rPr>
                  <a:t>下，基于强化学习算法选择动作</a:t>
                </a:r>
                <a14:m>
                  <m:oMath xmlns:m="http://schemas.openxmlformats.org/officeDocument/2006/math">
                    <m:r>
                      <a:rPr lang="en-US" altLang="zh-CN" sz="1800" i="1" kern="100">
                        <a:solidFill>
                          <a:srgbClr val="000000"/>
                        </a:solidFill>
                        <a:effectLst/>
                        <a:latin typeface="Cambria Math" panose="02040503050406030204" pitchFamily="18" charset="0"/>
                        <a:ea typeface="楷体" panose="02010609060101010101" pitchFamily="49" charset="-122"/>
                      </a:rPr>
                      <m:t>𝑎</m:t>
                    </m:r>
                  </m:oMath>
                </a14:m>
                <a:r>
                  <a:rPr lang="zh-CN" altLang="zh-CN" sz="1800" kern="100" dirty="0">
                    <a:solidFill>
                      <a:srgbClr val="000000"/>
                    </a:solidFill>
                    <a:effectLst/>
                    <a:latin typeface="Times New Roman" panose="02020603050405020304" pitchFamily="18" charset="0"/>
                    <a:ea typeface="楷体" panose="02010609060101010101" pitchFamily="49" charset="-122"/>
                  </a:rPr>
                  <a:t>并执行，到达新的状态</a:t>
                </a:r>
                <a14:m>
                  <m:oMath xmlns:m="http://schemas.openxmlformats.org/officeDocument/2006/math">
                    <m:r>
                      <a:rPr lang="en-US" altLang="zh-CN" sz="1800" i="1" kern="100">
                        <a:solidFill>
                          <a:srgbClr val="000000"/>
                        </a:solidFill>
                        <a:effectLst/>
                        <a:latin typeface="Cambria Math" panose="02040503050406030204" pitchFamily="18" charset="0"/>
                        <a:ea typeface="楷体" panose="02010609060101010101" pitchFamily="49" charset="-122"/>
                      </a:rPr>
                      <m:t>𝑘</m:t>
                    </m:r>
                  </m:oMath>
                </a14:m>
                <a:r>
                  <a:rPr lang="zh-CN" altLang="zh-CN" sz="1800" kern="100" dirty="0">
                    <a:solidFill>
                      <a:srgbClr val="000000"/>
                    </a:solidFill>
                    <a:effectLst/>
                    <a:latin typeface="Times New Roman" panose="02020603050405020304" pitchFamily="18" charset="0"/>
                    <a:ea typeface="楷体" panose="02010609060101010101" pitchFamily="49" charset="-122"/>
                  </a:rPr>
                  <a:t>，得到全局奖励</a:t>
                </a:r>
                <a14:m>
                  <m:oMath xmlns:m="http://schemas.openxmlformats.org/officeDocument/2006/math">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𝑔</m:t>
                        </m:r>
                      </m:e>
                      <m:sub>
                        <m:r>
                          <a:rPr lang="en-US" altLang="zh-CN" sz="1800" i="1" kern="100">
                            <a:solidFill>
                              <a:srgbClr val="000000"/>
                            </a:solidFill>
                            <a:effectLst/>
                            <a:latin typeface="Cambria Math" panose="02040503050406030204" pitchFamily="18" charset="0"/>
                            <a:ea typeface="楷体" panose="02010609060101010101" pitchFamily="49" charset="-122"/>
                          </a:rPr>
                          <m:t>𝑡</m:t>
                        </m:r>
                      </m:sub>
                    </m:sSub>
                  </m:oMath>
                </a14:m>
                <a:r>
                  <a:rPr lang="zh-CN" altLang="zh-CN" sz="1800" kern="100" dirty="0">
                    <a:solidFill>
                      <a:srgbClr val="000000"/>
                    </a:solidFill>
                    <a:effectLst/>
                    <a:latin typeface="Times New Roman" panose="02020603050405020304" pitchFamily="18" charset="0"/>
                    <a:ea typeface="楷体" panose="02010609060101010101" pitchFamily="49" charset="-122"/>
                  </a:rPr>
                  <a:t>。</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marL="342900" lvl="0" indent="-342900" algn="just" fontAlgn="ctr">
                  <a:lnSpc>
                    <a:spcPts val="2300"/>
                  </a:lnSpc>
                  <a:buFont typeface="+mj-ea"/>
                  <a:buAutoNum type="circleNumDbPlain"/>
                </a:pPr>
                <a:r>
                  <a:rPr lang="zh-CN" altLang="zh-CN" sz="1800" kern="100" dirty="0">
                    <a:solidFill>
                      <a:srgbClr val="000000"/>
                    </a:solidFill>
                    <a:effectLst/>
                    <a:latin typeface="Times New Roman" panose="02020603050405020304" pitchFamily="18" charset="0"/>
                    <a:ea typeface="楷体" panose="02010609060101010101" pitchFamily="49" charset="-122"/>
                  </a:rPr>
                  <a:t>对状态进行预测，更新估计值</a:t>
                </a:r>
                <a14:m>
                  <m:oMath xmlns:m="http://schemas.openxmlformats.org/officeDocument/2006/math">
                    <m:acc>
                      <m:accPr>
                        <m:chr m:val="̂"/>
                        <m:ctrlPr>
                          <a:rPr lang="zh-CN" altLang="zh-CN" sz="1800" i="1" kern="100">
                            <a:solidFill>
                              <a:srgbClr val="000000"/>
                            </a:solidFill>
                            <a:effectLst/>
                            <a:latin typeface="Cambria Math" panose="02040503050406030204" pitchFamily="18" charset="0"/>
                            <a:ea typeface="Cambria Math" panose="02040503050406030204" pitchFamily="18" charset="0"/>
                          </a:rPr>
                        </m:ctrlPr>
                      </m:accPr>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𝑥</m:t>
                            </m:r>
                          </m:e>
                          <m:sub>
                            <m:r>
                              <a:rPr lang="en-US" altLang="zh-CN" sz="1800" i="1" kern="100">
                                <a:solidFill>
                                  <a:srgbClr val="000000"/>
                                </a:solidFill>
                                <a:effectLst/>
                                <a:latin typeface="Cambria Math" panose="02040503050406030204" pitchFamily="18" charset="0"/>
                                <a:ea typeface="楷体" panose="02010609060101010101" pitchFamily="49" charset="-122"/>
                              </a:rPr>
                              <m:t>𝑡</m:t>
                            </m:r>
                          </m:sub>
                        </m:sSub>
                      </m:e>
                    </m:acc>
                  </m:oMath>
                </a14:m>
                <a:r>
                  <a:rPr lang="zh-CN" altLang="zh-CN" sz="1800" kern="100" dirty="0">
                    <a:solidFill>
                      <a:srgbClr val="000000"/>
                    </a:solidFill>
                    <a:effectLst/>
                    <a:latin typeface="Times New Roman" panose="02020603050405020304" pitchFamily="18" charset="0"/>
                    <a:ea typeface="楷体" panose="02010609060101010101" pitchFamily="49" charset="-122"/>
                  </a:rPr>
                  <a:t>和协方差矩阵</a:t>
                </a:r>
                <a14:m>
                  <m:oMath xmlns:m="http://schemas.openxmlformats.org/officeDocument/2006/math">
                    <m:acc>
                      <m:accPr>
                        <m:chr m:val="̂"/>
                        <m:ctrlPr>
                          <a:rPr lang="zh-CN" altLang="zh-CN" sz="1800" i="1" kern="100">
                            <a:solidFill>
                              <a:srgbClr val="000000"/>
                            </a:solidFill>
                            <a:effectLst/>
                            <a:latin typeface="Cambria Math" panose="02040503050406030204" pitchFamily="18" charset="0"/>
                            <a:ea typeface="Cambria Math" panose="02040503050406030204" pitchFamily="18" charset="0"/>
                          </a:rPr>
                        </m:ctrlPr>
                      </m:accPr>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𝑃</m:t>
                            </m:r>
                          </m:e>
                          <m:sub>
                            <m:r>
                              <a:rPr lang="en-US" altLang="zh-CN" sz="1800" i="1" kern="100">
                                <a:solidFill>
                                  <a:srgbClr val="000000"/>
                                </a:solidFill>
                                <a:effectLst/>
                                <a:latin typeface="Cambria Math" panose="02040503050406030204" pitchFamily="18" charset="0"/>
                                <a:ea typeface="楷体" panose="02010609060101010101" pitchFamily="49" charset="-122"/>
                              </a:rPr>
                              <m:t>𝑡</m:t>
                            </m:r>
                          </m:sub>
                        </m:sSub>
                      </m:e>
                    </m:acc>
                  </m:oMath>
                </a14:m>
                <a:r>
                  <a:rPr lang="zh-CN" altLang="zh-CN" sz="1800" kern="100" dirty="0">
                    <a:solidFill>
                      <a:srgbClr val="000000"/>
                    </a:solidFill>
                    <a:effectLst/>
                    <a:latin typeface="Times New Roman" panose="02020603050405020304" pitchFamily="18" charset="0"/>
                    <a:ea typeface="楷体" panose="02010609060101010101" pitchFamily="49" charset="-122"/>
                  </a:rPr>
                  <a:t>；</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marL="342900" lvl="0" indent="-342900" algn="just" fontAlgn="ctr">
                  <a:lnSpc>
                    <a:spcPts val="2300"/>
                  </a:lnSpc>
                  <a:buFont typeface="+mj-ea"/>
                  <a:buAutoNum type="circleNumDbPlain"/>
                </a:pPr>
                <a:r>
                  <a:rPr lang="zh-CN" altLang="zh-CN" sz="1800" kern="100" dirty="0">
                    <a:solidFill>
                      <a:srgbClr val="000000"/>
                    </a:solidFill>
                    <a:effectLst/>
                    <a:latin typeface="Times New Roman" panose="02020603050405020304" pitchFamily="18" charset="0"/>
                    <a:ea typeface="楷体" panose="02010609060101010101" pitchFamily="49" charset="-122"/>
                  </a:rPr>
                  <a:t>使用得到的全局奖励</a:t>
                </a:r>
                <a14:m>
                  <m:oMath xmlns:m="http://schemas.openxmlformats.org/officeDocument/2006/math">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𝑔</m:t>
                        </m:r>
                      </m:e>
                      <m:sub>
                        <m:r>
                          <a:rPr lang="en-US" altLang="zh-CN" sz="1800" i="1" kern="100">
                            <a:solidFill>
                              <a:srgbClr val="000000"/>
                            </a:solidFill>
                            <a:effectLst/>
                            <a:latin typeface="Cambria Math" panose="02040503050406030204" pitchFamily="18" charset="0"/>
                            <a:ea typeface="楷体" panose="02010609060101010101" pitchFamily="49" charset="-122"/>
                          </a:rPr>
                          <m:t>𝑡</m:t>
                        </m:r>
                      </m:sub>
                    </m:sSub>
                  </m:oMath>
                </a14:m>
                <a:r>
                  <a:rPr lang="zh-CN" altLang="zh-CN" sz="1800" kern="100" dirty="0">
                    <a:solidFill>
                      <a:srgbClr val="000000"/>
                    </a:solidFill>
                    <a:effectLst/>
                    <a:latin typeface="Times New Roman" panose="02020603050405020304" pitchFamily="18" charset="0"/>
                    <a:ea typeface="楷体" panose="02010609060101010101" pitchFamily="49" charset="-122"/>
                  </a:rPr>
                  <a:t>更新状态后验估计值，校正模型。</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marL="342900" lvl="0" indent="-342900" algn="just" fontAlgn="ctr">
                  <a:lnSpc>
                    <a:spcPts val="2300"/>
                  </a:lnSpc>
                  <a:buFont typeface="+mj-ea"/>
                  <a:buAutoNum type="circleNumDbPlain"/>
                </a:pPr>
                <a:r>
                  <a:rPr lang="zh-CN" altLang="zh-CN" sz="1800" kern="100" dirty="0">
                    <a:solidFill>
                      <a:srgbClr val="000000"/>
                    </a:solidFill>
                    <a:effectLst/>
                    <a:latin typeface="Times New Roman" panose="02020603050405020304" pitchFamily="18" charset="0"/>
                    <a:ea typeface="楷体" panose="02010609060101010101" pitchFamily="49" charset="-122"/>
                  </a:rPr>
                  <a:t>根据</a:t>
                </a:r>
                <a14:m>
                  <m:oMath xmlns:m="http://schemas.openxmlformats.org/officeDocument/2006/math">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𝑥</m:t>
                        </m:r>
                      </m:e>
                      <m:sub>
                        <m:r>
                          <a:rPr lang="en-US" altLang="zh-CN" sz="1800" i="1" kern="100">
                            <a:solidFill>
                              <a:srgbClr val="000000"/>
                            </a:solidFill>
                            <a:effectLst/>
                            <a:latin typeface="Cambria Math" panose="02040503050406030204" pitchFamily="18" charset="0"/>
                            <a:ea typeface="楷体" panose="02010609060101010101" pitchFamily="49" charset="-122"/>
                          </a:rPr>
                          <m:t>𝑡</m:t>
                        </m:r>
                      </m:sub>
                    </m:sSub>
                    <m:r>
                      <a:rPr lang="en-US" altLang="zh-CN" sz="1800" kern="100">
                        <a:solidFill>
                          <a:srgbClr val="000000"/>
                        </a:solidFill>
                        <a:effectLst/>
                        <a:latin typeface="Cambria Math" panose="02040503050406030204" pitchFamily="18" charset="0"/>
                        <a:ea typeface="楷体" panose="02010609060101010101" pitchFamily="49" charset="-122"/>
                      </a:rPr>
                      <m:t>(</m:t>
                    </m:r>
                    <m:r>
                      <a:rPr lang="en-US" altLang="zh-CN" sz="1800" i="1" kern="100">
                        <a:solidFill>
                          <a:srgbClr val="000000"/>
                        </a:solidFill>
                        <a:effectLst/>
                        <a:latin typeface="Cambria Math" panose="02040503050406030204" pitchFamily="18" charset="0"/>
                        <a:ea typeface="楷体" panose="02010609060101010101" pitchFamily="49" charset="-122"/>
                      </a:rPr>
                      <m:t>𝑖</m:t>
                    </m:r>
                    <m:r>
                      <a:rPr lang="en-US" altLang="zh-CN" sz="1800" kern="100">
                        <a:solidFill>
                          <a:srgbClr val="000000"/>
                        </a:solidFill>
                        <a:effectLst/>
                        <a:latin typeface="Cambria Math" panose="02040503050406030204" pitchFamily="18" charset="0"/>
                        <a:ea typeface="楷体" panose="02010609060101010101" pitchFamily="49" charset="-122"/>
                      </a:rPr>
                      <m:t>)</m:t>
                    </m:r>
                  </m:oMath>
                </a14:m>
                <a:r>
                  <a:rPr lang="zh-CN" altLang="zh-CN" sz="1800" kern="100" dirty="0">
                    <a:solidFill>
                      <a:srgbClr val="000000"/>
                    </a:solidFill>
                    <a:effectLst/>
                    <a:latin typeface="Times New Roman" panose="02020603050405020304" pitchFamily="18" charset="0"/>
                    <a:ea typeface="楷体" panose="02010609060101010101" pitchFamily="49" charset="-122"/>
                  </a:rPr>
                  <a:t>获得局部奖励</a:t>
                </a:r>
                <a14:m>
                  <m:oMath xmlns:m="http://schemas.openxmlformats.org/officeDocument/2006/math">
                    <m:r>
                      <a:rPr lang="en-US" altLang="zh-CN" sz="1800" i="1" kern="100">
                        <a:solidFill>
                          <a:srgbClr val="000000"/>
                        </a:solidFill>
                        <a:effectLst/>
                        <a:latin typeface="Cambria Math" panose="02040503050406030204" pitchFamily="18" charset="0"/>
                        <a:ea typeface="楷体" panose="02010609060101010101" pitchFamily="49" charset="-122"/>
                      </a:rPr>
                      <m:t>𝑟</m:t>
                    </m:r>
                    <m:r>
                      <a:rPr lang="en-US" altLang="zh-CN" sz="1800" i="1" kern="100">
                        <a:solidFill>
                          <a:srgbClr val="000000"/>
                        </a:solidFill>
                        <a:effectLst/>
                        <a:latin typeface="Cambria Math" panose="02040503050406030204" pitchFamily="18" charset="0"/>
                        <a:ea typeface="楷体" panose="02010609060101010101" pitchFamily="49" charset="-122"/>
                      </a:rPr>
                      <m:t>(</m:t>
                    </m:r>
                    <m:r>
                      <a:rPr lang="en-US" altLang="zh-CN" sz="1800" i="1" kern="100">
                        <a:solidFill>
                          <a:srgbClr val="000000"/>
                        </a:solidFill>
                        <a:effectLst/>
                        <a:latin typeface="Cambria Math" panose="02040503050406030204" pitchFamily="18" charset="0"/>
                        <a:ea typeface="楷体" panose="02010609060101010101" pitchFamily="49" charset="-122"/>
                      </a:rPr>
                      <m:t>𝑖</m:t>
                    </m:r>
                    <m:r>
                      <a:rPr lang="en-US" altLang="zh-CN" sz="1800" i="1" kern="100">
                        <a:solidFill>
                          <a:srgbClr val="000000"/>
                        </a:solidFill>
                        <a:effectLst/>
                        <a:latin typeface="Cambria Math" panose="02040503050406030204" pitchFamily="18" charset="0"/>
                        <a:ea typeface="楷体" panose="02010609060101010101" pitchFamily="49" charset="-122"/>
                      </a:rPr>
                      <m:t>)</m:t>
                    </m:r>
                  </m:oMath>
                </a14:m>
                <a:r>
                  <a:rPr lang="zh-CN" altLang="zh-CN" sz="1800" kern="100" dirty="0">
                    <a:solidFill>
                      <a:srgbClr val="000000"/>
                    </a:solidFill>
                    <a:effectLst/>
                    <a:latin typeface="Times New Roman" panose="02020603050405020304" pitchFamily="18" charset="0"/>
                    <a:ea typeface="楷体" panose="02010609060101010101" pitchFamily="49" charset="-122"/>
                  </a:rPr>
                  <a:t>，将探索得到的</a:t>
                </a:r>
                <a:r>
                  <a:rPr lang="en-US" altLang="zh-CN" sz="1800" kern="100" dirty="0">
                    <a:solidFill>
                      <a:srgbClr val="000000"/>
                    </a:solidFill>
                    <a:effectLst/>
                    <a:latin typeface="Times New Roman" panose="02020603050405020304" pitchFamily="18" charset="0"/>
                    <a:ea typeface="楷体" panose="02010609060101010101" pitchFamily="49" charset="-122"/>
                  </a:rPr>
                  <a:t>&lt;</a:t>
                </a:r>
                <a14:m>
                  <m:oMath xmlns:m="http://schemas.openxmlformats.org/officeDocument/2006/math">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𝑠</m:t>
                        </m:r>
                      </m:e>
                      <m:sub>
                        <m:r>
                          <a:rPr lang="en-US" altLang="zh-CN" sz="1800" i="1" kern="100">
                            <a:solidFill>
                              <a:srgbClr val="000000"/>
                            </a:solidFill>
                            <a:effectLst/>
                            <a:latin typeface="Cambria Math" panose="02040503050406030204" pitchFamily="18" charset="0"/>
                            <a:ea typeface="楷体" panose="02010609060101010101" pitchFamily="49" charset="-122"/>
                          </a:rPr>
                          <m:t>𝑖</m:t>
                        </m:r>
                      </m:sub>
                    </m:sSub>
                  </m:oMath>
                </a14:m>
                <a:r>
                  <a:rPr lang="en-US" altLang="zh-CN" sz="1800" kern="100" dirty="0">
                    <a:solidFill>
                      <a:srgbClr val="000000"/>
                    </a:solidFill>
                    <a:effectLst/>
                    <a:latin typeface="Times New Roman" panose="02020603050405020304" pitchFamily="18" charset="0"/>
                    <a:ea typeface="楷体" panose="02010609060101010101" pitchFamily="49" charset="-122"/>
                  </a:rPr>
                  <a:t>, </a:t>
                </a:r>
                <a14:m>
                  <m:oMath xmlns:m="http://schemas.openxmlformats.org/officeDocument/2006/math">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𝑎</m:t>
                        </m:r>
                      </m:e>
                      <m:sub>
                        <m:r>
                          <a:rPr lang="en-US" altLang="zh-CN" sz="1800" i="1" kern="100">
                            <a:solidFill>
                              <a:srgbClr val="000000"/>
                            </a:solidFill>
                            <a:effectLst/>
                            <a:latin typeface="Cambria Math" panose="02040503050406030204" pitchFamily="18" charset="0"/>
                            <a:ea typeface="楷体" panose="02010609060101010101" pitchFamily="49" charset="-122"/>
                          </a:rPr>
                          <m:t>𝑖</m:t>
                        </m:r>
                      </m:sub>
                    </m:sSub>
                    <m:r>
                      <a:rPr lang="en-US" altLang="zh-CN" sz="1800" kern="100">
                        <a:solidFill>
                          <a:srgbClr val="000000"/>
                        </a:solidFill>
                        <a:effectLst/>
                        <a:latin typeface="Cambria Math" panose="02040503050406030204" pitchFamily="18" charset="0"/>
                        <a:ea typeface="楷体" panose="02010609060101010101" pitchFamily="49" charset="-122"/>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𝑟</m:t>
                        </m:r>
                      </m:e>
                      <m:sub>
                        <m:r>
                          <a:rPr lang="en-US" altLang="zh-CN" sz="1800" i="1" kern="100">
                            <a:solidFill>
                              <a:srgbClr val="000000"/>
                            </a:solidFill>
                            <a:effectLst/>
                            <a:latin typeface="Cambria Math" panose="02040503050406030204" pitchFamily="18" charset="0"/>
                            <a:ea typeface="楷体" panose="02010609060101010101" pitchFamily="49" charset="-122"/>
                          </a:rPr>
                          <m:t>𝑖</m:t>
                        </m:r>
                      </m:sub>
                    </m:sSub>
                  </m:oMath>
                </a14:m>
                <a:r>
                  <a:rPr lang="en-US" altLang="zh-CN" sz="1800" kern="100" dirty="0">
                    <a:solidFill>
                      <a:srgbClr val="000000"/>
                    </a:solidFill>
                    <a:effectLst/>
                    <a:latin typeface="Times New Roman" panose="02020603050405020304" pitchFamily="18" charset="0"/>
                    <a:ea typeface="楷体" panose="02010609060101010101" pitchFamily="49" charset="-122"/>
                  </a:rPr>
                  <a:t>, </a:t>
                </a:r>
                <a14:m>
                  <m:oMath xmlns:m="http://schemas.openxmlformats.org/officeDocument/2006/math">
                    <m:sSubSup>
                      <m:sSub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bSupPr>
                      <m:e>
                        <m:r>
                          <a:rPr lang="en-US" altLang="zh-CN" sz="1800" i="1" kern="100">
                            <a:solidFill>
                              <a:srgbClr val="000000"/>
                            </a:solidFill>
                            <a:effectLst/>
                            <a:latin typeface="Cambria Math" panose="02040503050406030204" pitchFamily="18" charset="0"/>
                            <a:ea typeface="楷体" panose="02010609060101010101" pitchFamily="49" charset="-122"/>
                          </a:rPr>
                          <m:t>𝑠</m:t>
                        </m:r>
                      </m:e>
                      <m:sub>
                        <m:r>
                          <a:rPr lang="en-US" altLang="zh-CN" sz="1800" i="1" kern="100">
                            <a:solidFill>
                              <a:srgbClr val="000000"/>
                            </a:solidFill>
                            <a:effectLst/>
                            <a:latin typeface="Cambria Math" panose="02040503050406030204" pitchFamily="18" charset="0"/>
                            <a:ea typeface="楷体" panose="02010609060101010101" pitchFamily="49" charset="-122"/>
                          </a:rPr>
                          <m:t>𝑖</m:t>
                        </m:r>
                      </m:sub>
                      <m:sup>
                        <m:r>
                          <a:rPr lang="en-US" altLang="zh-CN" sz="1800" i="1" kern="100">
                            <a:solidFill>
                              <a:srgbClr val="000000"/>
                            </a:solidFill>
                            <a:effectLst/>
                            <a:latin typeface="Cambria Math" panose="02040503050406030204" pitchFamily="18" charset="0"/>
                            <a:ea typeface="楷体" panose="02010609060101010101" pitchFamily="49" charset="-122"/>
                          </a:rPr>
                          <m:t>′</m:t>
                        </m:r>
                      </m:sup>
                    </m:sSubSup>
                  </m:oMath>
                </a14:m>
                <a:r>
                  <a:rPr lang="en-US" altLang="zh-CN" sz="1800" kern="100" dirty="0">
                    <a:solidFill>
                      <a:srgbClr val="000000"/>
                    </a:solidFill>
                    <a:effectLst/>
                    <a:latin typeface="Times New Roman" panose="02020603050405020304" pitchFamily="18" charset="0"/>
                    <a:ea typeface="楷体" panose="02010609060101010101" pitchFamily="49" charset="-122"/>
                  </a:rPr>
                  <a:t>&gt;</a:t>
                </a:r>
                <a:r>
                  <a:rPr lang="zh-CN" altLang="zh-CN" sz="1800" kern="100" dirty="0">
                    <a:solidFill>
                      <a:srgbClr val="000000"/>
                    </a:solidFill>
                    <a:effectLst/>
                    <a:latin typeface="Times New Roman" panose="02020603050405020304" pitchFamily="18" charset="0"/>
                    <a:ea typeface="楷体" panose="02010609060101010101" pitchFamily="49" charset="-122"/>
                  </a:rPr>
                  <a:t>存入经验回放池。</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marL="342900" lvl="0" indent="-342900" algn="just" fontAlgn="ctr">
                  <a:lnSpc>
                    <a:spcPts val="2300"/>
                  </a:lnSpc>
                  <a:buFont typeface="+mj-ea"/>
                  <a:buAutoNum type="circleNumDbPlain"/>
                </a:pPr>
                <a:r>
                  <a:rPr lang="zh-CN" altLang="zh-CN" sz="1800" kern="100" dirty="0">
                    <a:solidFill>
                      <a:srgbClr val="000000"/>
                    </a:solidFill>
                    <a:effectLst/>
                    <a:latin typeface="Times New Roman" panose="02020603050405020304" pitchFamily="18" charset="0"/>
                    <a:ea typeface="楷体" panose="02010609060101010101" pitchFamily="49" charset="-122"/>
                  </a:rPr>
                  <a:t>重新估计噪声过程的均值</a:t>
                </a:r>
                <a14:m>
                  <m:oMath xmlns:m="http://schemas.openxmlformats.org/officeDocument/2006/math">
                    <m:r>
                      <a:rPr lang="en-US" altLang="zh-CN" sz="1800" i="1" kern="100">
                        <a:solidFill>
                          <a:srgbClr val="000000"/>
                        </a:solidFill>
                        <a:effectLst/>
                        <a:latin typeface="Cambria Math" panose="02040503050406030204" pitchFamily="18" charset="0"/>
                        <a:ea typeface="楷体" panose="02010609060101010101" pitchFamily="49" charset="-122"/>
                      </a:rPr>
                      <m:t>𝜇</m:t>
                    </m:r>
                  </m:oMath>
                </a14:m>
                <a:r>
                  <a:rPr lang="zh-CN" altLang="zh-CN" sz="1800" kern="100" dirty="0">
                    <a:solidFill>
                      <a:srgbClr val="000000"/>
                    </a:solidFill>
                    <a:effectLst/>
                    <a:latin typeface="Times New Roman" panose="02020603050405020304" pitchFamily="18" charset="0"/>
                    <a:ea typeface="楷体" panose="02010609060101010101" pitchFamily="49" charset="-122"/>
                  </a:rPr>
                  <a:t>和方差</a:t>
                </a:r>
                <a14:m>
                  <m:oMath xmlns:m="http://schemas.openxmlformats.org/officeDocument/2006/math">
                    <m:sSup>
                      <m:s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pPr>
                      <m:e>
                        <m:r>
                          <a:rPr lang="en-US" altLang="zh-CN" sz="1800" i="1" kern="100">
                            <a:solidFill>
                              <a:srgbClr val="000000"/>
                            </a:solidFill>
                            <a:effectLst/>
                            <a:latin typeface="Cambria Math" panose="02040503050406030204" pitchFamily="18" charset="0"/>
                            <a:ea typeface="楷体" panose="02010609060101010101" pitchFamily="49" charset="-122"/>
                          </a:rPr>
                          <m:t>𝜎</m:t>
                        </m:r>
                      </m:e>
                      <m:sup>
                        <m:r>
                          <a:rPr lang="en-US" altLang="zh-CN" sz="1800" kern="100">
                            <a:solidFill>
                              <a:srgbClr val="000000"/>
                            </a:solidFill>
                            <a:effectLst/>
                            <a:latin typeface="Cambria Math" panose="02040503050406030204" pitchFamily="18" charset="0"/>
                            <a:ea typeface="楷体" panose="02010609060101010101" pitchFamily="49" charset="-122"/>
                          </a:rPr>
                          <m:t>2</m:t>
                        </m:r>
                      </m:sup>
                    </m:sSup>
                  </m:oMath>
                </a14:m>
                <a:r>
                  <a:rPr lang="zh-CN" altLang="zh-CN" sz="1800" kern="100" dirty="0">
                    <a:solidFill>
                      <a:srgbClr val="000000"/>
                    </a:solidFill>
                    <a:effectLst/>
                    <a:latin typeface="Times New Roman" panose="02020603050405020304" pitchFamily="18" charset="0"/>
                    <a:ea typeface="楷体" panose="02010609060101010101" pitchFamily="49" charset="-122"/>
                  </a:rPr>
                  <a:t>，更新</a:t>
                </a:r>
                <a:r>
                  <a:rPr lang="en-US" altLang="zh-CN" sz="1800" kern="100" dirty="0">
                    <a:solidFill>
                      <a:srgbClr val="000000"/>
                    </a:solidFill>
                    <a:effectLst/>
                    <a:latin typeface="Times New Roman" panose="02020603050405020304" pitchFamily="18" charset="0"/>
                    <a:ea typeface="楷体" panose="02010609060101010101" pitchFamily="49" charset="-122"/>
                  </a:rPr>
                  <a:t>u</a:t>
                </a:r>
                <a:r>
                  <a:rPr lang="zh-CN" altLang="zh-CN" sz="1800" kern="100" dirty="0">
                    <a:solidFill>
                      <a:srgbClr val="000000"/>
                    </a:solidFill>
                    <a:effectLst/>
                    <a:latin typeface="Times New Roman" panose="02020603050405020304" pitchFamily="18" charset="0"/>
                    <a:ea typeface="楷体" panose="02010609060101010101" pitchFamily="49" charset="-122"/>
                  </a:rPr>
                  <a:t>和</a:t>
                </a:r>
                <a14:m>
                  <m:oMath xmlns:m="http://schemas.openxmlformats.org/officeDocument/2006/math">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𝛴</m:t>
                        </m:r>
                      </m:e>
                      <m:sub>
                        <m:r>
                          <a:rPr lang="en-US" altLang="zh-CN" sz="1800" kern="100">
                            <a:solidFill>
                              <a:srgbClr val="000000"/>
                            </a:solidFill>
                            <a:effectLst/>
                            <a:latin typeface="Cambria Math" panose="02040503050406030204" pitchFamily="18" charset="0"/>
                            <a:ea typeface="楷体" panose="02010609060101010101" pitchFamily="49" charset="-122"/>
                          </a:rPr>
                          <m:t>1</m:t>
                        </m:r>
                      </m:sub>
                    </m:sSub>
                  </m:oMath>
                </a14:m>
                <a:r>
                  <a:rPr lang="zh-CN" altLang="zh-CN" sz="1800" kern="100" dirty="0">
                    <a:solidFill>
                      <a:srgbClr val="000000"/>
                    </a:solidFill>
                    <a:effectLst/>
                    <a:latin typeface="Times New Roman" panose="02020603050405020304" pitchFamily="18" charset="0"/>
                    <a:ea typeface="楷体" panose="02010609060101010101" pitchFamily="49" charset="-122"/>
                  </a:rPr>
                  <a:t>。</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marL="342900" lvl="0" indent="-342900" algn="just" fontAlgn="ctr">
                  <a:lnSpc>
                    <a:spcPts val="2300"/>
                  </a:lnSpc>
                  <a:buFont typeface="+mj-ea"/>
                  <a:buAutoNum type="circleNumDbPlain"/>
                </a:pPr>
                <a:r>
                  <a:rPr lang="zh-CN" altLang="zh-CN" sz="1800" kern="100" dirty="0">
                    <a:solidFill>
                      <a:srgbClr val="000000"/>
                    </a:solidFill>
                    <a:effectLst/>
                    <a:latin typeface="Times New Roman" panose="02020603050405020304" pitchFamily="18" charset="0"/>
                    <a:ea typeface="楷体" panose="02010609060101010101" pitchFamily="49" charset="-122"/>
                  </a:rPr>
                  <a:t>对于每一个智能体</a:t>
                </a:r>
                <a14:m>
                  <m:oMath xmlns:m="http://schemas.openxmlformats.org/officeDocument/2006/math">
                    <m:r>
                      <a:rPr lang="en-US" altLang="zh-CN" sz="1800" i="1" kern="100">
                        <a:solidFill>
                          <a:srgbClr val="000000"/>
                        </a:solidFill>
                        <a:effectLst/>
                        <a:latin typeface="Cambria Math" panose="02040503050406030204" pitchFamily="18" charset="0"/>
                        <a:ea typeface="楷体" panose="02010609060101010101" pitchFamily="49" charset="-122"/>
                      </a:rPr>
                      <m:t>𝑎</m:t>
                    </m:r>
                  </m:oMath>
                </a14:m>
                <a:r>
                  <a:rPr lang="zh-CN" altLang="zh-CN" sz="1800" kern="100" dirty="0">
                    <a:solidFill>
                      <a:srgbClr val="000000"/>
                    </a:solidFill>
                    <a:effectLst/>
                    <a:latin typeface="Times New Roman" panose="02020603050405020304" pitchFamily="18" charset="0"/>
                    <a:ea typeface="楷体" panose="02010609060101010101" pitchFamily="49" charset="-122"/>
                  </a:rPr>
                  <a:t>，</a:t>
                </a:r>
                <a14:m>
                  <m:oMath xmlns:m="http://schemas.openxmlformats.org/officeDocument/2006/math">
                    <m:r>
                      <a:rPr lang="en-US" altLang="zh-CN" sz="1800" i="1" kern="100">
                        <a:solidFill>
                          <a:srgbClr val="000000"/>
                        </a:solidFill>
                        <a:effectLst/>
                        <a:latin typeface="Cambria Math" panose="02040503050406030204" pitchFamily="18" charset="0"/>
                        <a:ea typeface="楷体" panose="02010609060101010101" pitchFamily="49" charset="-122"/>
                      </a:rPr>
                      <m:t>𝑎</m:t>
                    </m:r>
                    <m:r>
                      <a:rPr lang="en-US" altLang="zh-CN" sz="1800" i="1" kern="100">
                        <a:solidFill>
                          <a:srgbClr val="000000"/>
                        </a:solidFill>
                        <a:effectLst/>
                        <a:latin typeface="Cambria Math" panose="02040503050406030204" pitchFamily="18" charset="0"/>
                        <a:ea typeface="楷体" panose="02010609060101010101" pitchFamily="49" charset="-122"/>
                      </a:rPr>
                      <m:t>𝜖</m:t>
                    </m:r>
                    <m:r>
                      <a:rPr lang="en-US" altLang="zh-CN" sz="1800" kern="100">
                        <a:solidFill>
                          <a:srgbClr val="000000"/>
                        </a:solidFill>
                        <a:effectLst/>
                        <a:latin typeface="Cambria Math" panose="02040503050406030204" pitchFamily="18" charset="0"/>
                        <a:ea typeface="楷体" panose="02010609060101010101" pitchFamily="49" charset="-122"/>
                      </a:rPr>
                      <m:t>(1,</m:t>
                    </m:r>
                    <m:r>
                      <a:rPr lang="en-US" altLang="zh-CN" sz="1800" i="1" kern="100">
                        <a:solidFill>
                          <a:srgbClr val="000000"/>
                        </a:solidFill>
                        <a:effectLst/>
                        <a:latin typeface="Cambria Math" panose="02040503050406030204" pitchFamily="18" charset="0"/>
                        <a:ea typeface="楷体" panose="02010609060101010101" pitchFamily="49" charset="-122"/>
                      </a:rPr>
                      <m:t>𝑁</m:t>
                    </m:r>
                    <m:r>
                      <a:rPr lang="en-US" altLang="zh-CN" sz="1800" kern="100">
                        <a:solidFill>
                          <a:srgbClr val="000000"/>
                        </a:solidFill>
                        <a:effectLst/>
                        <a:latin typeface="Cambria Math" panose="02040503050406030204" pitchFamily="18" charset="0"/>
                        <a:ea typeface="楷体" panose="02010609060101010101" pitchFamily="49" charset="-122"/>
                      </a:rPr>
                      <m:t>)</m:t>
                    </m:r>
                  </m:oMath>
                </a14:m>
                <a:r>
                  <a:rPr lang="zh-CN" altLang="zh-CN" sz="1800" kern="100" dirty="0">
                    <a:solidFill>
                      <a:srgbClr val="000000"/>
                    </a:solidFill>
                    <a:effectLst/>
                    <a:latin typeface="Times New Roman" panose="02020603050405020304" pitchFamily="18" charset="0"/>
                    <a:ea typeface="楷体" panose="02010609060101010101" pitchFamily="49" charset="-122"/>
                  </a:rPr>
                  <a:t>从</a:t>
                </a:r>
                <a:r>
                  <a:rPr lang="en-US" altLang="zh-CN" sz="1800" kern="100" dirty="0">
                    <a:solidFill>
                      <a:srgbClr val="000000"/>
                    </a:solidFill>
                    <a:effectLst/>
                    <a:latin typeface="Times New Roman" panose="02020603050405020304" pitchFamily="18" charset="0"/>
                    <a:ea typeface="楷体" panose="02010609060101010101" pitchFamily="49" charset="-122"/>
                  </a:rPr>
                  <a:t>Replay buffer</a:t>
                </a:r>
                <a:r>
                  <a:rPr lang="zh-CN" altLang="zh-CN" sz="1800" kern="100" dirty="0">
                    <a:solidFill>
                      <a:srgbClr val="000000"/>
                    </a:solidFill>
                    <a:effectLst/>
                    <a:latin typeface="Times New Roman" panose="02020603050405020304" pitchFamily="18" charset="0"/>
                    <a:ea typeface="楷体" panose="02010609060101010101" pitchFamily="49" charset="-122"/>
                  </a:rPr>
                  <a:t>中随机采样数据用于更新对应智能体的</a:t>
                </a:r>
                <a:r>
                  <a:rPr lang="en-US" altLang="zh-CN" sz="1800" kern="100" dirty="0">
                    <a:solidFill>
                      <a:srgbClr val="000000"/>
                    </a:solidFill>
                    <a:effectLst/>
                    <a:latin typeface="Times New Roman" panose="02020603050405020304" pitchFamily="18" charset="0"/>
                    <a:ea typeface="楷体" panose="02010609060101010101" pitchFamily="49" charset="-122"/>
                  </a:rPr>
                  <a:t>actor</a:t>
                </a:r>
                <a:r>
                  <a:rPr lang="zh-CN" altLang="zh-CN" sz="1800" kern="100" dirty="0">
                    <a:solidFill>
                      <a:srgbClr val="000000"/>
                    </a:solidFill>
                    <a:effectLst/>
                    <a:latin typeface="Times New Roman" panose="02020603050405020304" pitchFamily="18" charset="0"/>
                    <a:ea typeface="楷体" panose="02010609060101010101" pitchFamily="49" charset="-122"/>
                  </a:rPr>
                  <a:t>网络和</a:t>
                </a:r>
                <a:r>
                  <a:rPr lang="en-US" altLang="zh-CN" sz="1800" kern="100" dirty="0">
                    <a:solidFill>
                      <a:srgbClr val="000000"/>
                    </a:solidFill>
                    <a:effectLst/>
                    <a:latin typeface="Times New Roman" panose="02020603050405020304" pitchFamily="18" charset="0"/>
                    <a:ea typeface="楷体" panose="02010609060101010101" pitchFamily="49" charset="-122"/>
                  </a:rPr>
                  <a:t>critic</a:t>
                </a:r>
                <a:r>
                  <a:rPr lang="zh-CN" altLang="zh-CN" sz="1800" kern="100" dirty="0">
                    <a:solidFill>
                      <a:srgbClr val="000000"/>
                    </a:solidFill>
                    <a:effectLst/>
                    <a:latin typeface="Times New Roman" panose="02020603050405020304" pitchFamily="18" charset="0"/>
                    <a:ea typeface="楷体" panose="02010609060101010101" pitchFamily="49" charset="-122"/>
                  </a:rPr>
                  <a:t>网络。</a:t>
                </a:r>
                <a:endParaRPr lang="en-US" altLang="zh-CN" sz="1600" kern="100" dirty="0">
                  <a:solidFill>
                    <a:srgbClr val="000000"/>
                  </a:solidFill>
                  <a:latin typeface="Times New Roman" panose="02020603050405020304" pitchFamily="18" charset="0"/>
                  <a:ea typeface="宋体" panose="02010600030101010101" pitchFamily="2" charset="-122"/>
                </a:endParaRPr>
              </a:p>
              <a:p>
                <a:pPr marL="342900" indent="-342900" algn="just" fontAlgn="ctr">
                  <a:lnSpc>
                    <a:spcPts val="2300"/>
                  </a:lnSpc>
                  <a:buFont typeface="+mj-ea"/>
                  <a:buAutoNum type="circleNumDbPlain"/>
                </a:pPr>
                <a:r>
                  <a:rPr lang="en-US" altLang="zh-CN" kern="100" dirty="0">
                    <a:solidFill>
                      <a:srgbClr val="000000"/>
                    </a:solidFill>
                    <a:latin typeface="Times New Roman" panose="02020603050405020304" pitchFamily="18" charset="0"/>
                    <a:ea typeface="楷体" panose="02010609060101010101" pitchFamily="49" charset="-122"/>
                  </a:rPr>
                  <a:t> </a:t>
                </a:r>
                <a14:m>
                  <m:oMath xmlns:m="http://schemas.openxmlformats.org/officeDocument/2006/math">
                    <m:r>
                      <a:rPr lang="en-US" altLang="zh-CN" kern="100">
                        <a:solidFill>
                          <a:srgbClr val="000000"/>
                        </a:solidFill>
                        <a:latin typeface="Cambria Math" panose="02040503050406030204" pitchFamily="18" charset="0"/>
                        <a:ea typeface="楷体" panose="02010609060101010101" pitchFamily="49" charset="-122"/>
                      </a:rPr>
                      <m:t>𝑡</m:t>
                    </m:r>
                    <m:r>
                      <a:rPr lang="zh-CN" altLang="zh-CN" kern="100">
                        <a:solidFill>
                          <a:srgbClr val="000000"/>
                        </a:solidFill>
                        <a:latin typeface="Cambria Math" panose="02040503050406030204" pitchFamily="18" charset="0"/>
                        <a:ea typeface="楷体" panose="02010609060101010101" pitchFamily="49" charset="-122"/>
                      </a:rPr>
                      <m:t>←</m:t>
                    </m:r>
                    <m:r>
                      <a:rPr lang="en-US" altLang="zh-CN" kern="100">
                        <a:solidFill>
                          <a:srgbClr val="000000"/>
                        </a:solidFill>
                        <a:latin typeface="Cambria Math" panose="02040503050406030204" pitchFamily="18" charset="0"/>
                        <a:ea typeface="楷体" panose="02010609060101010101" pitchFamily="49" charset="-122"/>
                      </a:rPr>
                      <m:t>𝑡</m:t>
                    </m:r>
                    <m:r>
                      <a:rPr lang="en-US" altLang="zh-CN" kern="100">
                        <a:solidFill>
                          <a:srgbClr val="000000"/>
                        </a:solidFill>
                        <a:latin typeface="Cambria Math" panose="02040503050406030204" pitchFamily="18" charset="0"/>
                        <a:ea typeface="楷体" panose="02010609060101010101" pitchFamily="49" charset="-122"/>
                      </a:rPr>
                      <m:t>+1,</m:t>
                    </m:r>
                    <m:r>
                      <a:rPr lang="en-US" altLang="zh-CN" kern="100">
                        <a:solidFill>
                          <a:srgbClr val="000000"/>
                        </a:solidFill>
                        <a:latin typeface="Cambria Math" panose="02040503050406030204" pitchFamily="18" charset="0"/>
                        <a:ea typeface="楷体" panose="02010609060101010101" pitchFamily="49" charset="-122"/>
                      </a:rPr>
                      <m:t>𝑖</m:t>
                    </m:r>
                    <m:r>
                      <a:rPr lang="zh-CN" altLang="zh-CN" kern="100">
                        <a:solidFill>
                          <a:srgbClr val="000000"/>
                        </a:solidFill>
                        <a:latin typeface="Cambria Math" panose="02040503050406030204" pitchFamily="18" charset="0"/>
                        <a:ea typeface="楷体" panose="02010609060101010101" pitchFamily="49" charset="-122"/>
                      </a:rPr>
                      <m:t>←</m:t>
                    </m:r>
                    <m:r>
                      <a:rPr lang="en-US" altLang="zh-CN" kern="100">
                        <a:solidFill>
                          <a:srgbClr val="000000"/>
                        </a:solidFill>
                        <a:latin typeface="Cambria Math" panose="02040503050406030204" pitchFamily="18" charset="0"/>
                        <a:ea typeface="楷体" panose="02010609060101010101" pitchFamily="49" charset="-122"/>
                      </a:rPr>
                      <m:t>𝑘</m:t>
                    </m:r>
                  </m:oMath>
                </a14:m>
                <a:endParaRPr lang="zh-CN" altLang="zh-CN" kern="100" dirty="0">
                  <a:solidFill>
                    <a:srgbClr val="000000"/>
                  </a:solidFill>
                  <a:latin typeface="Times New Roman" panose="02020603050405020304" pitchFamily="18" charset="0"/>
                  <a:ea typeface="楷体" panose="02010609060101010101" pitchFamily="49" charset="-122"/>
                </a:endParaRPr>
              </a:p>
              <a:p>
                <a:pPr indent="355600" algn="just" fontAlgn="ctr">
                  <a:lnSpc>
                    <a:spcPts val="2300"/>
                  </a:lnSpc>
                </a:pPr>
                <a:r>
                  <a:rPr lang="zh-CN" altLang="zh-CN" sz="1800" kern="100" dirty="0">
                    <a:solidFill>
                      <a:srgbClr val="000000"/>
                    </a:solidFill>
                    <a:effectLst/>
                    <a:latin typeface="Times New Roman" panose="02020603050405020304" pitchFamily="18" charset="0"/>
                    <a:ea typeface="楷体" panose="02010609060101010101" pitchFamily="49" charset="-122"/>
                  </a:rPr>
                  <a:t>停止迭代。</a:t>
                </a:r>
                <a:endParaRPr lang="zh-CN" altLang="zh-CN" sz="1600" kern="100" dirty="0">
                  <a:solidFill>
                    <a:srgbClr val="000000"/>
                  </a:solidFill>
                  <a:effectLst/>
                  <a:latin typeface="Times New Roman" panose="02020603050405020304" pitchFamily="18" charset="0"/>
                  <a:ea typeface="宋体" panose="02010600030101010101" pitchFamily="2" charset="-122"/>
                </a:endParaRPr>
              </a:p>
            </p:txBody>
          </p:sp>
        </mc:Choice>
        <mc:Fallback xmlns="">
          <p:sp>
            <p:nvSpPr>
              <p:cNvPr id="7" name="文本框 6">
                <a:extLst>
                  <a:ext uri="{FF2B5EF4-FFF2-40B4-BE49-F238E27FC236}">
                    <a16:creationId xmlns:a16="http://schemas.microsoft.com/office/drawing/2014/main" id="{595EA60E-08B4-4A54-B251-3B9DE7F8EA21}"/>
                  </a:ext>
                </a:extLst>
              </p:cNvPr>
              <p:cNvSpPr txBox="1">
                <a:spLocks noRot="1" noChangeAspect="1" noMove="1" noResize="1" noEditPoints="1" noAdjustHandles="1" noChangeArrowheads="1" noChangeShapeType="1" noTextEdit="1"/>
              </p:cNvSpPr>
              <p:nvPr/>
            </p:nvSpPr>
            <p:spPr>
              <a:xfrm>
                <a:off x="142240" y="966865"/>
                <a:ext cx="4836160" cy="5696431"/>
              </a:xfrm>
              <a:prstGeom prst="rect">
                <a:avLst/>
              </a:prstGeom>
              <a:blipFill>
                <a:blip r:embed="rId3"/>
                <a:stretch>
                  <a:fillRect l="-1008" t="-321" r="-1008" b="-8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69224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05DBD49-44C4-44B3-BB28-4EA1F36F9B3C}"/>
              </a:ext>
            </a:extLst>
          </p:cNvPr>
          <p:cNvSpPr txBox="1"/>
          <p:nvPr/>
        </p:nvSpPr>
        <p:spPr>
          <a:xfrm>
            <a:off x="406400" y="1062891"/>
            <a:ext cx="6577250" cy="369332"/>
          </a:xfrm>
          <a:prstGeom prst="rect">
            <a:avLst/>
          </a:prstGeom>
          <a:noFill/>
        </p:spPr>
        <p:txBody>
          <a:bodyPr wrap="none" rtlCol="0">
            <a:spAutoFit/>
          </a:bodyPr>
          <a:lstStyle>
            <a:defPPr>
              <a:defRPr lang="en-US"/>
            </a:defPPr>
          </a:lstStyle>
          <a:p>
            <a:r>
              <a:rPr lang="zh-CN" altLang="en-US" dirty="0"/>
              <a:t>实验环境：改进的</a:t>
            </a:r>
            <a:r>
              <a:rPr lang="en-US" altLang="zh-CN" dirty="0"/>
              <a:t>particle environment——Cooperative navigation</a:t>
            </a:r>
          </a:p>
        </p:txBody>
      </p:sp>
      <p:sp>
        <p:nvSpPr>
          <p:cNvPr id="5" name="文本框 4">
            <a:extLst>
              <a:ext uri="{FF2B5EF4-FFF2-40B4-BE49-F238E27FC236}">
                <a16:creationId xmlns:a16="http://schemas.microsoft.com/office/drawing/2014/main" id="{FA093B4D-37CF-4304-BC30-13DA68E91999}"/>
              </a:ext>
            </a:extLst>
          </p:cNvPr>
          <p:cNvSpPr txBox="1"/>
          <p:nvPr/>
        </p:nvSpPr>
        <p:spPr>
          <a:xfrm>
            <a:off x="406400" y="406623"/>
            <a:ext cx="1415772" cy="461665"/>
          </a:xfrm>
          <a:prstGeom prst="rect">
            <a:avLst/>
          </a:prstGeom>
          <a:noFill/>
        </p:spPr>
        <p:txBody>
          <a:bodyPr wrap="none" rtlCol="0">
            <a:spAutoFit/>
          </a:bodyPr>
          <a:lstStyle/>
          <a:p>
            <a:r>
              <a:rPr lang="zh-CN" altLang="en-US" sz="2400" b="1" dirty="0"/>
              <a:t>实验设置</a:t>
            </a:r>
            <a:endParaRPr lang="en-US" altLang="zh-CN" sz="2400" b="1" dirty="0"/>
          </a:p>
        </p:txBody>
      </p:sp>
      <p:sp>
        <p:nvSpPr>
          <p:cNvPr id="9" name="文本框 8">
            <a:extLst>
              <a:ext uri="{FF2B5EF4-FFF2-40B4-BE49-F238E27FC236}">
                <a16:creationId xmlns:a16="http://schemas.microsoft.com/office/drawing/2014/main" id="{3C986C95-33AA-4782-A600-372732607161}"/>
              </a:ext>
            </a:extLst>
          </p:cNvPr>
          <p:cNvSpPr txBox="1"/>
          <p:nvPr/>
        </p:nvSpPr>
        <p:spPr>
          <a:xfrm>
            <a:off x="922210" y="1498377"/>
            <a:ext cx="7664278" cy="923330"/>
          </a:xfrm>
          <a:prstGeom prst="rect">
            <a:avLst/>
          </a:prstGeom>
          <a:noFill/>
        </p:spPr>
        <p:txBody>
          <a:bodyPr wrap="none" rtlCol="0">
            <a:spAutoFit/>
          </a:bodyPr>
          <a:lstStyle/>
          <a:p>
            <a:r>
              <a:rPr lang="zh-CN" altLang="en-US" dirty="0"/>
              <a:t>①任务改变：三个智能体到达三个不同的地标</a:t>
            </a:r>
            <a:r>
              <a:rPr lang="en-US" altLang="zh-CN" dirty="0"/>
              <a:t>—&gt;</a:t>
            </a:r>
            <a:r>
              <a:rPr lang="zh-CN" altLang="en-US" dirty="0"/>
              <a:t>三个智能体到达同一地标</a:t>
            </a:r>
            <a:endParaRPr lang="en-US" altLang="zh-CN" dirty="0"/>
          </a:p>
          <a:p>
            <a:r>
              <a:rPr lang="en-US" altLang="zh-CN" dirty="0"/>
              <a:t>                          </a:t>
            </a:r>
            <a:r>
              <a:rPr lang="zh-CN" altLang="en-US" dirty="0"/>
              <a:t>获得最大回报（原因  解决同目标任务）</a:t>
            </a:r>
            <a:endParaRPr lang="en-US" altLang="zh-CN" dirty="0"/>
          </a:p>
          <a:p>
            <a:r>
              <a:rPr lang="zh-CN" altLang="en-US" dirty="0"/>
              <a:t>②障碍的增加：无障碍</a:t>
            </a:r>
            <a:r>
              <a:rPr lang="en-US" altLang="zh-CN" dirty="0"/>
              <a:t>——</a:t>
            </a:r>
            <a:r>
              <a:rPr lang="zh-CN" altLang="en-US" dirty="0"/>
              <a:t>增加了固定障碍和变化障碍</a:t>
            </a:r>
          </a:p>
        </p:txBody>
      </p:sp>
      <p:sp>
        <p:nvSpPr>
          <p:cNvPr id="10" name="文本框 9">
            <a:extLst>
              <a:ext uri="{FF2B5EF4-FFF2-40B4-BE49-F238E27FC236}">
                <a16:creationId xmlns:a16="http://schemas.microsoft.com/office/drawing/2014/main" id="{3F47C00D-8E2A-42B1-B1F5-8D1F01D8DC7A}"/>
              </a:ext>
            </a:extLst>
          </p:cNvPr>
          <p:cNvSpPr txBox="1"/>
          <p:nvPr/>
        </p:nvSpPr>
        <p:spPr>
          <a:xfrm>
            <a:off x="406400" y="2450848"/>
            <a:ext cx="7977950" cy="4247317"/>
          </a:xfrm>
          <a:prstGeom prst="rect">
            <a:avLst/>
          </a:prstGeom>
          <a:noFill/>
        </p:spPr>
        <p:txBody>
          <a:bodyPr wrap="square" rtlCol="0">
            <a:spAutoFit/>
          </a:bodyPr>
          <a:lstStyle/>
          <a:p>
            <a:r>
              <a:rPr lang="zh-CN" altLang="en-US" dirty="0"/>
              <a:t>奖励设置：</a:t>
            </a:r>
            <a:endParaRPr lang="en-US" altLang="zh-CN" dirty="0"/>
          </a:p>
          <a:p>
            <a:endParaRPr lang="en-US" altLang="zh-CN" dirty="0"/>
          </a:p>
          <a:p>
            <a:r>
              <a:rPr lang="zh-CN" altLang="en-US" dirty="0"/>
              <a:t>①原始奖励  </a:t>
            </a:r>
            <a:r>
              <a:rPr lang="en-US" altLang="zh-CN" dirty="0"/>
              <a:t>=  </a:t>
            </a:r>
            <a:r>
              <a:rPr lang="zh-CN" altLang="en-US" dirty="0"/>
              <a:t>智能体与目标的距离奖励 </a:t>
            </a:r>
            <a:r>
              <a:rPr lang="en-US" altLang="zh-CN" dirty="0"/>
              <a:t>+ </a:t>
            </a:r>
            <a:r>
              <a:rPr lang="zh-CN" altLang="en-US" dirty="0"/>
              <a:t>智能体碰撞惩罚</a:t>
            </a:r>
            <a:endParaRPr lang="en-US" altLang="zh-CN" dirty="0"/>
          </a:p>
          <a:p>
            <a:r>
              <a:rPr lang="zh-CN" altLang="en-US" dirty="0"/>
              <a:t>     改进奖励 </a:t>
            </a:r>
            <a:r>
              <a:rPr lang="en-US" altLang="zh-CN" dirty="0"/>
              <a:t>=  </a:t>
            </a:r>
            <a:r>
              <a:rPr lang="zh-CN" altLang="en-US" dirty="0"/>
              <a:t>智能体与目标的距离奖励 </a:t>
            </a:r>
            <a:r>
              <a:rPr lang="en-US" altLang="zh-CN" dirty="0"/>
              <a:t>+ </a:t>
            </a:r>
            <a:r>
              <a:rPr lang="zh-CN" altLang="en-US" dirty="0"/>
              <a:t>运动方向角度奖励</a:t>
            </a:r>
            <a:r>
              <a:rPr lang="en-US" altLang="zh-CN" dirty="0"/>
              <a:t> </a:t>
            </a:r>
          </a:p>
          <a:p>
            <a:r>
              <a:rPr lang="en-US" altLang="zh-CN" dirty="0"/>
              <a:t>                                                                             + </a:t>
            </a:r>
            <a:r>
              <a:rPr lang="zh-CN" altLang="en-US" dirty="0"/>
              <a:t>智能体碰撞惩罚 </a:t>
            </a:r>
            <a:endParaRPr lang="en-US" altLang="zh-CN" dirty="0"/>
          </a:p>
          <a:p>
            <a:r>
              <a:rPr lang="en-US" altLang="zh-CN" dirty="0"/>
              <a:t>                                                                             + </a:t>
            </a:r>
            <a:r>
              <a:rPr lang="zh-CN" altLang="en-US" dirty="0"/>
              <a:t>障碍碰撞惩罚</a:t>
            </a:r>
            <a:endParaRPr lang="en-US" altLang="zh-CN" dirty="0"/>
          </a:p>
          <a:p>
            <a:endParaRPr lang="en-US" altLang="zh-CN" dirty="0"/>
          </a:p>
          <a:p>
            <a:r>
              <a:rPr lang="zh-CN" altLang="en-US" dirty="0"/>
              <a:t>②全局奖励 </a:t>
            </a:r>
            <a:r>
              <a:rPr lang="en-US" altLang="zh-CN" dirty="0"/>
              <a:t>= </a:t>
            </a:r>
            <a:r>
              <a:rPr lang="zh-CN" altLang="en-US" dirty="0"/>
              <a:t>所有智能体与目标的距离奖励 </a:t>
            </a:r>
            <a:r>
              <a:rPr lang="en-US" altLang="zh-CN" dirty="0"/>
              <a:t>+ </a:t>
            </a:r>
            <a:r>
              <a:rPr lang="zh-CN" altLang="en-US" dirty="0"/>
              <a:t>运动方向角度奖励</a:t>
            </a:r>
            <a:r>
              <a:rPr lang="en-US" altLang="zh-CN" dirty="0"/>
              <a:t> </a:t>
            </a:r>
          </a:p>
          <a:p>
            <a:r>
              <a:rPr lang="en-US" altLang="zh-CN" dirty="0"/>
              <a:t>                                                                                    + </a:t>
            </a:r>
            <a:r>
              <a:rPr lang="zh-CN" altLang="en-US" dirty="0"/>
              <a:t>智能体碰撞惩罚 </a:t>
            </a:r>
            <a:endParaRPr lang="en-US" altLang="zh-CN" dirty="0"/>
          </a:p>
          <a:p>
            <a:r>
              <a:rPr lang="en-US" altLang="zh-CN" dirty="0"/>
              <a:t>                                                                                    + </a:t>
            </a:r>
            <a:r>
              <a:rPr lang="zh-CN" altLang="en-US" dirty="0"/>
              <a:t>障碍碰撞惩罚</a:t>
            </a:r>
            <a:endParaRPr lang="en-US" altLang="zh-CN" dirty="0"/>
          </a:p>
          <a:p>
            <a:r>
              <a:rPr lang="en-US" altLang="zh-CN" dirty="0"/>
              <a:t>									      + </a:t>
            </a:r>
            <a:r>
              <a:rPr lang="zh-CN" altLang="en-US" dirty="0"/>
              <a:t>噪声</a:t>
            </a:r>
            <a:endParaRPr lang="en-US" altLang="zh-CN" dirty="0"/>
          </a:p>
          <a:p>
            <a:r>
              <a:rPr lang="zh-CN" altLang="en-US" dirty="0"/>
              <a:t>   局部奖励</a:t>
            </a:r>
            <a:r>
              <a:rPr lang="en-US" altLang="zh-CN" dirty="0"/>
              <a:t>= Agent </a:t>
            </a:r>
            <a:r>
              <a:rPr lang="en-US" altLang="zh-CN" dirty="0" err="1"/>
              <a:t>i</a:t>
            </a:r>
            <a:r>
              <a:rPr lang="en-US" altLang="zh-CN" dirty="0"/>
              <a:t> </a:t>
            </a:r>
            <a:r>
              <a:rPr lang="zh-CN" altLang="en-US" dirty="0"/>
              <a:t>与目标的距离奖励           </a:t>
            </a:r>
            <a:r>
              <a:rPr lang="en-US" altLang="zh-CN" dirty="0"/>
              <a:t> + Agent </a:t>
            </a:r>
            <a:r>
              <a:rPr lang="en-US" altLang="zh-CN" dirty="0" err="1"/>
              <a:t>i</a:t>
            </a:r>
            <a:r>
              <a:rPr lang="zh-CN" altLang="en-US" dirty="0"/>
              <a:t>运动方向角度奖励</a:t>
            </a:r>
            <a:r>
              <a:rPr lang="en-US" altLang="zh-CN" dirty="0"/>
              <a:t> </a:t>
            </a:r>
          </a:p>
          <a:p>
            <a:r>
              <a:rPr lang="en-US" altLang="zh-CN" dirty="0"/>
              <a:t>                                                                                    + Agent </a:t>
            </a:r>
            <a:r>
              <a:rPr lang="en-US" altLang="zh-CN" dirty="0" err="1"/>
              <a:t>i</a:t>
            </a:r>
            <a:r>
              <a:rPr lang="zh-CN" altLang="en-US" dirty="0"/>
              <a:t>和其余</a:t>
            </a:r>
            <a:r>
              <a:rPr lang="en-US" altLang="zh-CN" dirty="0"/>
              <a:t>Agent</a:t>
            </a:r>
            <a:r>
              <a:rPr lang="zh-CN" altLang="en-US" dirty="0"/>
              <a:t>碰撞惩罚 </a:t>
            </a:r>
            <a:endParaRPr lang="en-US" altLang="zh-CN" dirty="0"/>
          </a:p>
          <a:p>
            <a:r>
              <a:rPr lang="en-US" altLang="zh-CN" dirty="0"/>
              <a:t>                                                                                    + Agent </a:t>
            </a:r>
            <a:r>
              <a:rPr lang="en-US" altLang="zh-CN" dirty="0" err="1"/>
              <a:t>i</a:t>
            </a:r>
            <a:r>
              <a:rPr lang="zh-CN" altLang="en-US" dirty="0"/>
              <a:t>和障碍碰撞惩罚</a:t>
            </a:r>
            <a:endParaRPr lang="en-US" altLang="zh-CN" dirty="0"/>
          </a:p>
          <a:p>
            <a:r>
              <a:rPr lang="en-US" altLang="zh-CN" dirty="0"/>
              <a:t>									      + </a:t>
            </a:r>
            <a:r>
              <a:rPr lang="zh-CN" altLang="en-US" dirty="0"/>
              <a:t>噪声</a:t>
            </a:r>
            <a:endParaRPr lang="en-US" altLang="zh-CN" dirty="0"/>
          </a:p>
        </p:txBody>
      </p:sp>
    </p:spTree>
    <p:extLst>
      <p:ext uri="{BB962C8B-B14F-4D97-AF65-F5344CB8AC3E}">
        <p14:creationId xmlns:p14="http://schemas.microsoft.com/office/powerpoint/2010/main" val="2830721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BCE7047-FA70-48DC-AAFE-B5CE85633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 y="1636326"/>
            <a:ext cx="3542151" cy="3585348"/>
          </a:xfrm>
          <a:prstGeom prst="rect">
            <a:avLst/>
          </a:prstGeom>
        </p:spPr>
      </p:pic>
      <p:sp>
        <p:nvSpPr>
          <p:cNvPr id="6" name="文本框 5">
            <a:extLst>
              <a:ext uri="{FF2B5EF4-FFF2-40B4-BE49-F238E27FC236}">
                <a16:creationId xmlns:a16="http://schemas.microsoft.com/office/drawing/2014/main" id="{5A4C8B35-25F9-4922-97AF-6AAABBE0B926}"/>
              </a:ext>
            </a:extLst>
          </p:cNvPr>
          <p:cNvSpPr txBox="1"/>
          <p:nvPr/>
        </p:nvSpPr>
        <p:spPr>
          <a:xfrm>
            <a:off x="406400" y="497840"/>
            <a:ext cx="2031325" cy="461665"/>
          </a:xfrm>
          <a:prstGeom prst="rect">
            <a:avLst/>
          </a:prstGeom>
          <a:noFill/>
        </p:spPr>
        <p:txBody>
          <a:bodyPr wrap="none" rtlCol="0">
            <a:spAutoFit/>
          </a:bodyPr>
          <a:lstStyle/>
          <a:p>
            <a:r>
              <a:rPr lang="zh-CN" altLang="en-US" sz="2400" b="1" dirty="0"/>
              <a:t>实验结果展示</a:t>
            </a:r>
          </a:p>
        </p:txBody>
      </p:sp>
      <p:sp>
        <p:nvSpPr>
          <p:cNvPr id="7" name="文本框 6">
            <a:extLst>
              <a:ext uri="{FF2B5EF4-FFF2-40B4-BE49-F238E27FC236}">
                <a16:creationId xmlns:a16="http://schemas.microsoft.com/office/drawing/2014/main" id="{53608326-158D-4088-9289-B48268ADCEAF}"/>
              </a:ext>
            </a:extLst>
          </p:cNvPr>
          <p:cNvSpPr txBox="1"/>
          <p:nvPr/>
        </p:nvSpPr>
        <p:spPr>
          <a:xfrm>
            <a:off x="406400" y="5529163"/>
            <a:ext cx="3930884" cy="369332"/>
          </a:xfrm>
          <a:prstGeom prst="rect">
            <a:avLst/>
          </a:prstGeom>
          <a:noFill/>
        </p:spPr>
        <p:txBody>
          <a:bodyPr wrap="none" rtlCol="0">
            <a:spAutoFit/>
          </a:bodyPr>
          <a:lstStyle/>
          <a:p>
            <a:r>
              <a:rPr lang="zh-CN" altLang="en-US" dirty="0"/>
              <a:t>图 智能体到达目标范围视为找到目标</a:t>
            </a:r>
          </a:p>
        </p:txBody>
      </p:sp>
      <p:pic>
        <p:nvPicPr>
          <p:cNvPr id="9" name="图片 8">
            <a:extLst>
              <a:ext uri="{FF2B5EF4-FFF2-40B4-BE49-F238E27FC236}">
                <a16:creationId xmlns:a16="http://schemas.microsoft.com/office/drawing/2014/main" id="{28881D24-ACE8-4434-B265-7911254DFF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3221" y="1586487"/>
            <a:ext cx="3729663" cy="3685026"/>
          </a:xfrm>
          <a:prstGeom prst="rect">
            <a:avLst/>
          </a:prstGeom>
        </p:spPr>
      </p:pic>
      <p:sp>
        <p:nvSpPr>
          <p:cNvPr id="10" name="文本框 9">
            <a:extLst>
              <a:ext uri="{FF2B5EF4-FFF2-40B4-BE49-F238E27FC236}">
                <a16:creationId xmlns:a16="http://schemas.microsoft.com/office/drawing/2014/main" id="{08137D4C-4AAD-41CE-A726-8F6269CCFEBC}"/>
              </a:ext>
            </a:extLst>
          </p:cNvPr>
          <p:cNvSpPr txBox="1"/>
          <p:nvPr/>
        </p:nvSpPr>
        <p:spPr>
          <a:xfrm>
            <a:off x="4572000" y="5529163"/>
            <a:ext cx="4392549" cy="369332"/>
          </a:xfrm>
          <a:prstGeom prst="rect">
            <a:avLst/>
          </a:prstGeom>
          <a:noFill/>
        </p:spPr>
        <p:txBody>
          <a:bodyPr wrap="none" rtlCol="0">
            <a:spAutoFit/>
          </a:bodyPr>
          <a:lstStyle/>
          <a:p>
            <a:r>
              <a:rPr lang="zh-CN" altLang="en-US" dirty="0"/>
              <a:t>图 智能体在找到目标过程中学习躲避障碍</a:t>
            </a:r>
            <a:endParaRPr lang="en-US" altLang="zh-CN" dirty="0"/>
          </a:p>
        </p:txBody>
      </p:sp>
    </p:spTree>
    <p:extLst>
      <p:ext uri="{BB962C8B-B14F-4D97-AF65-F5344CB8AC3E}">
        <p14:creationId xmlns:p14="http://schemas.microsoft.com/office/powerpoint/2010/main" val="3786733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029DD02-7558-499E-9206-763D9B0B9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54" y="85408"/>
            <a:ext cx="4191000" cy="3143250"/>
          </a:xfrm>
          <a:prstGeom prst="rect">
            <a:avLst/>
          </a:prstGeom>
        </p:spPr>
      </p:pic>
      <p:pic>
        <p:nvPicPr>
          <p:cNvPr id="5" name="图片 4">
            <a:extLst>
              <a:ext uri="{FF2B5EF4-FFF2-40B4-BE49-F238E27FC236}">
                <a16:creationId xmlns:a16="http://schemas.microsoft.com/office/drawing/2014/main" id="{E4B16991-3AB3-4CB3-8F6C-EED42839A0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7182" y="0"/>
            <a:ext cx="4418754" cy="3314066"/>
          </a:xfrm>
          <a:prstGeom prst="rect">
            <a:avLst/>
          </a:prstGeom>
        </p:spPr>
      </p:pic>
      <p:pic>
        <p:nvPicPr>
          <p:cNvPr id="7" name="图片 6">
            <a:extLst>
              <a:ext uri="{FF2B5EF4-FFF2-40B4-BE49-F238E27FC236}">
                <a16:creationId xmlns:a16="http://schemas.microsoft.com/office/drawing/2014/main" id="{BA406212-91AB-48DE-BAAD-B40AF6041D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2023" y="3146110"/>
            <a:ext cx="4650745" cy="3488059"/>
          </a:xfrm>
          <a:prstGeom prst="rect">
            <a:avLst/>
          </a:prstGeom>
        </p:spPr>
      </p:pic>
      <p:pic>
        <p:nvPicPr>
          <p:cNvPr id="9" name="图片 8">
            <a:extLst>
              <a:ext uri="{FF2B5EF4-FFF2-40B4-BE49-F238E27FC236}">
                <a16:creationId xmlns:a16="http://schemas.microsoft.com/office/drawing/2014/main" id="{9F36824B-84A5-47C9-92FC-6BD6AE8984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258" y="3281680"/>
            <a:ext cx="4386586" cy="3289940"/>
          </a:xfrm>
          <a:prstGeom prst="rect">
            <a:avLst/>
          </a:prstGeom>
        </p:spPr>
      </p:pic>
      <p:pic>
        <p:nvPicPr>
          <p:cNvPr id="3" name="图片 2">
            <a:extLst>
              <a:ext uri="{FF2B5EF4-FFF2-40B4-BE49-F238E27FC236}">
                <a16:creationId xmlns:a16="http://schemas.microsoft.com/office/drawing/2014/main" id="{9940FF83-9AE6-4F5B-8108-03D493693D4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67277" y="1779591"/>
            <a:ext cx="3644052" cy="2733038"/>
          </a:xfrm>
          <a:prstGeom prst="rect">
            <a:avLst/>
          </a:prstGeom>
        </p:spPr>
      </p:pic>
    </p:spTree>
    <p:extLst>
      <p:ext uri="{BB962C8B-B14F-4D97-AF65-F5344CB8AC3E}">
        <p14:creationId xmlns:p14="http://schemas.microsoft.com/office/powerpoint/2010/main" val="1135084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8">
            <a:extLst>
              <a:ext uri="{FF2B5EF4-FFF2-40B4-BE49-F238E27FC236}">
                <a16:creationId xmlns:a16="http://schemas.microsoft.com/office/drawing/2014/main" id="{FCBF2FAA-742F-487B-80C0-2572B649EBFD}"/>
              </a:ext>
            </a:extLst>
          </p:cNvPr>
          <p:cNvGraphicFramePr>
            <a:graphicFrameLocks noGrp="1"/>
          </p:cNvGraphicFramePr>
          <p:nvPr>
            <p:extLst>
              <p:ext uri="{D42A27DB-BD31-4B8C-83A1-F6EECF244321}">
                <p14:modId xmlns:p14="http://schemas.microsoft.com/office/powerpoint/2010/main" val="1130470048"/>
              </p:ext>
            </p:extLst>
          </p:nvPr>
        </p:nvGraphicFramePr>
        <p:xfrm>
          <a:off x="406399" y="3832151"/>
          <a:ext cx="8331201" cy="2574015"/>
        </p:xfrm>
        <a:graphic>
          <a:graphicData uri="http://schemas.openxmlformats.org/drawingml/2006/table">
            <a:tbl>
              <a:tblPr firstRow="1" bandRow="1">
                <a:tableStyleId>{5C22544A-7EE6-4342-B048-85BDC9FD1C3A}</a:tableStyleId>
              </a:tblPr>
              <a:tblGrid>
                <a:gridCol w="3393440">
                  <a:extLst>
                    <a:ext uri="{9D8B030D-6E8A-4147-A177-3AD203B41FA5}">
                      <a16:colId xmlns:a16="http://schemas.microsoft.com/office/drawing/2014/main" val="2252295203"/>
                    </a:ext>
                  </a:extLst>
                </a:gridCol>
                <a:gridCol w="2407920">
                  <a:extLst>
                    <a:ext uri="{9D8B030D-6E8A-4147-A177-3AD203B41FA5}">
                      <a16:colId xmlns:a16="http://schemas.microsoft.com/office/drawing/2014/main" val="3111855231"/>
                    </a:ext>
                  </a:extLst>
                </a:gridCol>
                <a:gridCol w="2529841">
                  <a:extLst>
                    <a:ext uri="{9D8B030D-6E8A-4147-A177-3AD203B41FA5}">
                      <a16:colId xmlns:a16="http://schemas.microsoft.com/office/drawing/2014/main" val="1219381482"/>
                    </a:ext>
                  </a:extLst>
                </a:gridCol>
              </a:tblGrid>
              <a:tr h="348975">
                <a:tc>
                  <a:txBody>
                    <a:bodyPr/>
                    <a:lstStyle/>
                    <a:p>
                      <a:endParaRPr lang="zh-CN" altLang="en-US"/>
                    </a:p>
                  </a:txBody>
                  <a:tcPr/>
                </a:tc>
                <a:tc>
                  <a:txBody>
                    <a:bodyPr/>
                    <a:lstStyle/>
                    <a:p>
                      <a:r>
                        <a:rPr lang="en-US" altLang="zh-CN" dirty="0" err="1"/>
                        <a:t>maddpg</a:t>
                      </a:r>
                      <a:endParaRPr lang="zh-CN" altLang="en-US" dirty="0"/>
                    </a:p>
                  </a:txBody>
                  <a:tcPr/>
                </a:tc>
                <a:tc>
                  <a:txBody>
                    <a:bodyPr/>
                    <a:lstStyle/>
                    <a:p>
                      <a:r>
                        <a:rPr lang="en-US" altLang="zh-CN" dirty="0" err="1"/>
                        <a:t>maddpg</a:t>
                      </a:r>
                      <a:r>
                        <a:rPr lang="en-US" altLang="zh-CN" dirty="0"/>
                        <a:t> use KF</a:t>
                      </a:r>
                      <a:endParaRPr lang="zh-CN" altLang="en-US" dirty="0"/>
                    </a:p>
                  </a:txBody>
                  <a:tcPr/>
                </a:tc>
                <a:extLst>
                  <a:ext uri="{0D108BD9-81ED-4DB2-BD59-A6C34878D82A}">
                    <a16:rowId xmlns:a16="http://schemas.microsoft.com/office/drawing/2014/main" val="1946127674"/>
                  </a:ext>
                </a:extLst>
              </a:tr>
              <a:tr h="288014">
                <a:tc>
                  <a:txBody>
                    <a:bodyPr/>
                    <a:lstStyle/>
                    <a:p>
                      <a:r>
                        <a:rPr lang="en-US" altLang="zh-CN" dirty="0"/>
                        <a:t>Successful rate</a:t>
                      </a:r>
                      <a:endParaRPr lang="zh-CN" altLang="en-US" dirty="0"/>
                    </a:p>
                  </a:txBody>
                  <a:tcPr/>
                </a:tc>
                <a:tc>
                  <a:txBody>
                    <a:bodyPr/>
                    <a:lstStyle/>
                    <a:p>
                      <a:r>
                        <a:rPr lang="en-US" altLang="zh-CN" dirty="0"/>
                        <a:t>34.4%</a:t>
                      </a:r>
                      <a:endParaRPr lang="zh-CN" altLang="en-US" dirty="0"/>
                    </a:p>
                  </a:txBody>
                  <a:tcPr/>
                </a:tc>
                <a:tc>
                  <a:txBody>
                    <a:bodyPr/>
                    <a:lstStyle/>
                    <a:p>
                      <a:r>
                        <a:rPr lang="en-US" altLang="zh-CN" dirty="0"/>
                        <a:t>81.3%</a:t>
                      </a:r>
                      <a:endParaRPr lang="zh-CN" altLang="en-US" dirty="0"/>
                    </a:p>
                  </a:txBody>
                  <a:tcPr/>
                </a:tc>
                <a:extLst>
                  <a:ext uri="{0D108BD9-81ED-4DB2-BD59-A6C34878D82A}">
                    <a16:rowId xmlns:a16="http://schemas.microsoft.com/office/drawing/2014/main" val="1819407765"/>
                  </a:ext>
                </a:extLst>
              </a:tr>
              <a:tr h="288014">
                <a:tc>
                  <a:txBody>
                    <a:bodyPr/>
                    <a:lstStyle/>
                    <a:p>
                      <a:r>
                        <a:rPr lang="en-US" altLang="zh-CN" dirty="0"/>
                        <a:t>Ave episode step</a:t>
                      </a:r>
                      <a:endParaRPr lang="zh-CN" altLang="en-US" dirty="0"/>
                    </a:p>
                  </a:txBody>
                  <a:tcPr/>
                </a:tc>
                <a:tc>
                  <a:txBody>
                    <a:bodyPr/>
                    <a:lstStyle/>
                    <a:p>
                      <a:r>
                        <a:rPr lang="en-US" altLang="zh-CN" dirty="0"/>
                        <a:t>40</a:t>
                      </a:r>
                      <a:endParaRPr lang="zh-CN" altLang="en-US" dirty="0"/>
                    </a:p>
                  </a:txBody>
                  <a:tcPr/>
                </a:tc>
                <a:tc>
                  <a:txBody>
                    <a:bodyPr/>
                    <a:lstStyle/>
                    <a:p>
                      <a:r>
                        <a:rPr lang="en-US" altLang="zh-CN" dirty="0"/>
                        <a:t>24</a:t>
                      </a:r>
                      <a:endParaRPr lang="zh-CN" altLang="en-US" dirty="0"/>
                    </a:p>
                  </a:txBody>
                  <a:tcPr/>
                </a:tc>
                <a:extLst>
                  <a:ext uri="{0D108BD9-81ED-4DB2-BD59-A6C34878D82A}">
                    <a16:rowId xmlns:a16="http://schemas.microsoft.com/office/drawing/2014/main" val="557742676"/>
                  </a:ext>
                </a:extLst>
              </a:tr>
              <a:tr h="0">
                <a:tc>
                  <a:txBody>
                    <a:bodyPr/>
                    <a:lstStyle/>
                    <a:p>
                      <a:r>
                        <a:rPr lang="en-US" altLang="zh-CN" dirty="0"/>
                        <a:t>Ave episode reward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35.651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53.794</a:t>
                      </a:r>
                      <a:endParaRPr lang="zh-CN" altLang="en-US" dirty="0"/>
                    </a:p>
                  </a:txBody>
                  <a:tcPr/>
                </a:tc>
                <a:extLst>
                  <a:ext uri="{0D108BD9-81ED-4DB2-BD59-A6C34878D82A}">
                    <a16:rowId xmlns:a16="http://schemas.microsoft.com/office/drawing/2014/main" val="338081008"/>
                  </a:ext>
                </a:extLst>
              </a:tr>
              <a:tr h="379455">
                <a:tc>
                  <a:txBody>
                    <a:bodyPr/>
                    <a:lstStyle/>
                    <a:p>
                      <a:r>
                        <a:rPr lang="en-US" altLang="zh-CN" dirty="0"/>
                        <a:t>Ave Episode last step </a:t>
                      </a:r>
                      <a:r>
                        <a:rPr lang="en-US" altLang="zh-CN" dirty="0" err="1"/>
                        <a:t>dist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1.423</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0.755</a:t>
                      </a:r>
                      <a:endParaRPr lang="zh-CN" altLang="en-US" dirty="0"/>
                    </a:p>
                  </a:txBody>
                  <a:tcPr/>
                </a:tc>
                <a:extLst>
                  <a:ext uri="{0D108BD9-81ED-4DB2-BD59-A6C34878D82A}">
                    <a16:rowId xmlns:a16="http://schemas.microsoft.com/office/drawing/2014/main" val="4068851755"/>
                  </a:ext>
                </a:extLst>
              </a:tr>
              <a:tr h="288014">
                <a:tc>
                  <a:txBody>
                    <a:bodyPr/>
                    <a:lstStyle/>
                    <a:p>
                      <a:r>
                        <a:rPr lang="en-US" altLang="zh-CN" dirty="0"/>
                        <a:t>Ave Episode collisions with </a:t>
                      </a:r>
                      <a:r>
                        <a:rPr lang="en-US" altLang="zh-CN" dirty="0" err="1"/>
                        <a:t>obs</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0.171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0.130</a:t>
                      </a:r>
                      <a:endParaRPr lang="zh-CN" altLang="en-US" dirty="0"/>
                    </a:p>
                  </a:txBody>
                  <a:tcPr/>
                </a:tc>
                <a:extLst>
                  <a:ext uri="{0D108BD9-81ED-4DB2-BD59-A6C34878D82A}">
                    <a16:rowId xmlns:a16="http://schemas.microsoft.com/office/drawing/2014/main" val="914802337"/>
                  </a:ext>
                </a:extLst>
              </a:tr>
              <a:tr h="120088">
                <a:tc>
                  <a:txBody>
                    <a:bodyPr/>
                    <a:lstStyle/>
                    <a:p>
                      <a:r>
                        <a:rPr lang="en-US" altLang="zh-CN" dirty="0"/>
                        <a:t>Ave episode path </a:t>
                      </a:r>
                      <a:r>
                        <a:rPr lang="en-US" altLang="zh-CN" dirty="0" err="1"/>
                        <a:t>lenth</a:t>
                      </a:r>
                      <a:endParaRPr lang="zh-CN" altLang="en-US" dirty="0"/>
                    </a:p>
                  </a:txBody>
                  <a:tcPr/>
                </a:tc>
                <a:tc>
                  <a:txBody>
                    <a:bodyPr/>
                    <a:lstStyle/>
                    <a:p>
                      <a:r>
                        <a:rPr lang="en-US" altLang="zh-CN" dirty="0"/>
                        <a:t>5.642</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3.353</a:t>
                      </a:r>
                      <a:endParaRPr lang="zh-CN" altLang="en-US" dirty="0"/>
                    </a:p>
                  </a:txBody>
                  <a:tcPr/>
                </a:tc>
                <a:extLst>
                  <a:ext uri="{0D108BD9-81ED-4DB2-BD59-A6C34878D82A}">
                    <a16:rowId xmlns:a16="http://schemas.microsoft.com/office/drawing/2014/main" val="800341585"/>
                  </a:ext>
                </a:extLst>
              </a:tr>
            </a:tbl>
          </a:graphicData>
        </a:graphic>
      </p:graphicFrame>
      <p:sp>
        <p:nvSpPr>
          <p:cNvPr id="10" name="文本框 9">
            <a:extLst>
              <a:ext uri="{FF2B5EF4-FFF2-40B4-BE49-F238E27FC236}">
                <a16:creationId xmlns:a16="http://schemas.microsoft.com/office/drawing/2014/main" id="{2D9727B4-8FD6-430F-8FEF-C1CD4128646E}"/>
              </a:ext>
            </a:extLst>
          </p:cNvPr>
          <p:cNvSpPr txBox="1"/>
          <p:nvPr/>
        </p:nvSpPr>
        <p:spPr>
          <a:xfrm>
            <a:off x="294640" y="451834"/>
            <a:ext cx="2031325" cy="461665"/>
          </a:xfrm>
          <a:prstGeom prst="rect">
            <a:avLst/>
          </a:prstGeom>
          <a:noFill/>
        </p:spPr>
        <p:txBody>
          <a:bodyPr wrap="none" rtlCol="0">
            <a:spAutoFit/>
          </a:bodyPr>
          <a:lstStyle/>
          <a:p>
            <a:r>
              <a:rPr lang="zh-CN" altLang="en-US" sz="2400" b="1" dirty="0"/>
              <a:t>算法衡量指标</a:t>
            </a:r>
          </a:p>
        </p:txBody>
      </p:sp>
      <p:sp>
        <p:nvSpPr>
          <p:cNvPr id="11" name="文本框 10">
            <a:extLst>
              <a:ext uri="{FF2B5EF4-FFF2-40B4-BE49-F238E27FC236}">
                <a16:creationId xmlns:a16="http://schemas.microsoft.com/office/drawing/2014/main" id="{7F16D44D-CC86-491B-808D-BF90876935FB}"/>
              </a:ext>
            </a:extLst>
          </p:cNvPr>
          <p:cNvSpPr txBox="1"/>
          <p:nvPr/>
        </p:nvSpPr>
        <p:spPr>
          <a:xfrm>
            <a:off x="294640" y="1136134"/>
            <a:ext cx="5447838" cy="369332"/>
          </a:xfrm>
          <a:prstGeom prst="rect">
            <a:avLst/>
          </a:prstGeom>
          <a:noFill/>
        </p:spPr>
        <p:txBody>
          <a:bodyPr wrap="none" rtlCol="0">
            <a:spAutoFit/>
          </a:bodyPr>
          <a:lstStyle/>
          <a:p>
            <a:r>
              <a:rPr lang="en-US" altLang="zh-CN" dirty="0"/>
              <a:t>1.Episode</a:t>
            </a:r>
            <a:r>
              <a:rPr lang="zh-CN" altLang="en-US" dirty="0"/>
              <a:t> </a:t>
            </a:r>
            <a:r>
              <a:rPr lang="en-US" altLang="zh-CN" dirty="0"/>
              <a:t>reward</a:t>
            </a:r>
            <a:r>
              <a:rPr lang="zh-CN" altLang="en-US" dirty="0"/>
              <a:t>：每个</a:t>
            </a:r>
            <a:r>
              <a:rPr lang="en-US" altLang="zh-CN" dirty="0"/>
              <a:t>episode</a:t>
            </a:r>
            <a:r>
              <a:rPr lang="zh-CN" altLang="en-US" dirty="0"/>
              <a:t>内</a:t>
            </a:r>
            <a:r>
              <a:rPr lang="en-US" altLang="zh-CN" dirty="0"/>
              <a:t>agent</a:t>
            </a:r>
            <a:r>
              <a:rPr lang="zh-CN" altLang="en-US" dirty="0"/>
              <a:t>获得的奖励和</a:t>
            </a:r>
          </a:p>
        </p:txBody>
      </p:sp>
      <p:sp>
        <p:nvSpPr>
          <p:cNvPr id="12" name="文本框 11">
            <a:extLst>
              <a:ext uri="{FF2B5EF4-FFF2-40B4-BE49-F238E27FC236}">
                <a16:creationId xmlns:a16="http://schemas.microsoft.com/office/drawing/2014/main" id="{3577EAA2-2052-421E-B824-3BF774D428FF}"/>
              </a:ext>
            </a:extLst>
          </p:cNvPr>
          <p:cNvSpPr txBox="1"/>
          <p:nvPr/>
        </p:nvSpPr>
        <p:spPr>
          <a:xfrm>
            <a:off x="294640" y="1521798"/>
            <a:ext cx="7084568" cy="369332"/>
          </a:xfrm>
          <a:prstGeom prst="rect">
            <a:avLst/>
          </a:prstGeom>
          <a:noFill/>
        </p:spPr>
        <p:txBody>
          <a:bodyPr wrap="none" rtlCol="0">
            <a:spAutoFit/>
          </a:bodyPr>
          <a:lstStyle/>
          <a:p>
            <a:r>
              <a:rPr lang="en-US" altLang="zh-CN" dirty="0"/>
              <a:t>2.Episode last step </a:t>
            </a:r>
            <a:r>
              <a:rPr lang="en-US" altLang="zh-CN" dirty="0" err="1"/>
              <a:t>dist</a:t>
            </a:r>
            <a:r>
              <a:rPr lang="zh-CN" altLang="en-US" dirty="0"/>
              <a:t>：每个</a:t>
            </a:r>
            <a:r>
              <a:rPr lang="en-US" altLang="zh-CN" dirty="0"/>
              <a:t>episode</a:t>
            </a:r>
            <a:r>
              <a:rPr lang="zh-CN" altLang="en-US" dirty="0"/>
              <a:t>的</a:t>
            </a:r>
            <a:r>
              <a:rPr lang="en-US" altLang="zh-CN" dirty="0"/>
              <a:t>last step</a:t>
            </a:r>
            <a:r>
              <a:rPr lang="zh-CN" altLang="en-US" dirty="0"/>
              <a:t>，</a:t>
            </a:r>
            <a:r>
              <a:rPr lang="en-US" altLang="zh-CN" dirty="0"/>
              <a:t>agent</a:t>
            </a:r>
            <a:r>
              <a:rPr lang="zh-CN" altLang="en-US" dirty="0"/>
              <a:t>和目标的距离和</a:t>
            </a:r>
          </a:p>
        </p:txBody>
      </p:sp>
      <p:sp>
        <p:nvSpPr>
          <p:cNvPr id="13" name="文本框 12">
            <a:extLst>
              <a:ext uri="{FF2B5EF4-FFF2-40B4-BE49-F238E27FC236}">
                <a16:creationId xmlns:a16="http://schemas.microsoft.com/office/drawing/2014/main" id="{351C7A70-426D-4461-87C2-CDED222D69AB}"/>
              </a:ext>
            </a:extLst>
          </p:cNvPr>
          <p:cNvSpPr txBox="1"/>
          <p:nvPr/>
        </p:nvSpPr>
        <p:spPr>
          <a:xfrm>
            <a:off x="294640" y="1914805"/>
            <a:ext cx="5693931" cy="369332"/>
          </a:xfrm>
          <a:prstGeom prst="rect">
            <a:avLst/>
          </a:prstGeom>
          <a:noFill/>
        </p:spPr>
        <p:txBody>
          <a:bodyPr wrap="none" rtlCol="0">
            <a:spAutoFit/>
          </a:bodyPr>
          <a:lstStyle/>
          <a:p>
            <a:r>
              <a:rPr lang="en-US" altLang="zh-CN" dirty="0"/>
              <a:t>3.Episode path </a:t>
            </a:r>
            <a:r>
              <a:rPr lang="en-US" altLang="zh-CN" dirty="0" err="1"/>
              <a:t>lenth</a:t>
            </a:r>
            <a:r>
              <a:rPr lang="zh-CN" altLang="en-US" dirty="0"/>
              <a:t>：每个</a:t>
            </a:r>
            <a:r>
              <a:rPr lang="en-US" altLang="zh-CN" dirty="0"/>
              <a:t>episode</a:t>
            </a:r>
            <a:r>
              <a:rPr lang="zh-CN" altLang="en-US" dirty="0"/>
              <a:t>内</a:t>
            </a:r>
            <a:r>
              <a:rPr lang="en-US" altLang="zh-CN" dirty="0"/>
              <a:t>agent</a:t>
            </a:r>
            <a:r>
              <a:rPr lang="zh-CN" altLang="en-US" dirty="0"/>
              <a:t>走过的路程和</a:t>
            </a:r>
          </a:p>
        </p:txBody>
      </p:sp>
      <p:sp>
        <p:nvSpPr>
          <p:cNvPr id="14" name="文本框 13">
            <a:extLst>
              <a:ext uri="{FF2B5EF4-FFF2-40B4-BE49-F238E27FC236}">
                <a16:creationId xmlns:a16="http://schemas.microsoft.com/office/drawing/2014/main" id="{205A8B98-FA16-4B04-B5BF-FAC6005FC909}"/>
              </a:ext>
            </a:extLst>
          </p:cNvPr>
          <p:cNvSpPr txBox="1"/>
          <p:nvPr/>
        </p:nvSpPr>
        <p:spPr>
          <a:xfrm>
            <a:off x="294640" y="2307812"/>
            <a:ext cx="7722307" cy="369332"/>
          </a:xfrm>
          <a:prstGeom prst="rect">
            <a:avLst/>
          </a:prstGeom>
          <a:noFill/>
        </p:spPr>
        <p:txBody>
          <a:bodyPr wrap="none" rtlCol="0">
            <a:spAutoFit/>
          </a:bodyPr>
          <a:lstStyle/>
          <a:p>
            <a:r>
              <a:rPr lang="en-US" altLang="zh-CN" dirty="0"/>
              <a:t>4.</a:t>
            </a:r>
            <a:r>
              <a:rPr lang="zh-CN" altLang="en-US" dirty="0"/>
              <a:t> </a:t>
            </a:r>
            <a:r>
              <a:rPr lang="en-US" altLang="zh-CN" dirty="0"/>
              <a:t>Episode collisions with obstacles</a:t>
            </a:r>
            <a:r>
              <a:rPr lang="zh-CN" altLang="en-US" dirty="0"/>
              <a:t>：每个</a:t>
            </a:r>
            <a:r>
              <a:rPr lang="en-US" altLang="zh-CN" dirty="0"/>
              <a:t>episode</a:t>
            </a:r>
            <a:r>
              <a:rPr lang="zh-CN" altLang="en-US" dirty="0"/>
              <a:t>内</a:t>
            </a:r>
            <a:r>
              <a:rPr lang="en-US" altLang="zh-CN" dirty="0"/>
              <a:t>agent</a:t>
            </a:r>
            <a:r>
              <a:rPr lang="zh-CN" altLang="en-US" dirty="0"/>
              <a:t>与障碍的碰撞次数和</a:t>
            </a:r>
          </a:p>
        </p:txBody>
      </p:sp>
      <p:sp>
        <p:nvSpPr>
          <p:cNvPr id="15" name="文本框 14">
            <a:extLst>
              <a:ext uri="{FF2B5EF4-FFF2-40B4-BE49-F238E27FC236}">
                <a16:creationId xmlns:a16="http://schemas.microsoft.com/office/drawing/2014/main" id="{38FF4563-79AF-44F8-8B58-25D28B954E54}"/>
              </a:ext>
            </a:extLst>
          </p:cNvPr>
          <p:cNvSpPr txBox="1"/>
          <p:nvPr/>
        </p:nvSpPr>
        <p:spPr>
          <a:xfrm>
            <a:off x="294640" y="2700819"/>
            <a:ext cx="5839227" cy="369332"/>
          </a:xfrm>
          <a:prstGeom prst="rect">
            <a:avLst/>
          </a:prstGeom>
          <a:noFill/>
        </p:spPr>
        <p:txBody>
          <a:bodyPr wrap="none" rtlCol="0">
            <a:spAutoFit/>
          </a:bodyPr>
          <a:lstStyle/>
          <a:p>
            <a:r>
              <a:rPr lang="en-US" altLang="zh-CN" dirty="0"/>
              <a:t>5.Episode step</a:t>
            </a:r>
            <a:r>
              <a:rPr lang="zh-CN" altLang="en-US" dirty="0"/>
              <a:t>：每个</a:t>
            </a:r>
            <a:r>
              <a:rPr lang="en-US" altLang="zh-CN" dirty="0"/>
              <a:t>episode</a:t>
            </a:r>
            <a:r>
              <a:rPr lang="zh-CN" altLang="en-US" dirty="0"/>
              <a:t>内，</a:t>
            </a:r>
            <a:r>
              <a:rPr lang="en-US" altLang="zh-CN" dirty="0"/>
              <a:t>agent</a:t>
            </a:r>
            <a:r>
              <a:rPr lang="zh-CN" altLang="en-US" dirty="0"/>
              <a:t>找到目标的</a:t>
            </a:r>
            <a:r>
              <a:rPr lang="en-US" altLang="zh-CN" dirty="0"/>
              <a:t>step</a:t>
            </a:r>
            <a:r>
              <a:rPr lang="zh-CN" altLang="en-US" dirty="0"/>
              <a:t>数</a:t>
            </a:r>
          </a:p>
        </p:txBody>
      </p:sp>
      <p:sp>
        <p:nvSpPr>
          <p:cNvPr id="16" name="文本框 15">
            <a:extLst>
              <a:ext uri="{FF2B5EF4-FFF2-40B4-BE49-F238E27FC236}">
                <a16:creationId xmlns:a16="http://schemas.microsoft.com/office/drawing/2014/main" id="{85C5A3E6-E952-4193-AD89-FCCAAE044290}"/>
              </a:ext>
            </a:extLst>
          </p:cNvPr>
          <p:cNvSpPr txBox="1"/>
          <p:nvPr/>
        </p:nvSpPr>
        <p:spPr>
          <a:xfrm>
            <a:off x="294640" y="3093826"/>
            <a:ext cx="6499151" cy="369332"/>
          </a:xfrm>
          <a:prstGeom prst="rect">
            <a:avLst/>
          </a:prstGeom>
          <a:noFill/>
        </p:spPr>
        <p:txBody>
          <a:bodyPr wrap="none" rtlCol="0">
            <a:spAutoFit/>
          </a:bodyPr>
          <a:lstStyle/>
          <a:p>
            <a:r>
              <a:rPr lang="en-US" altLang="zh-CN" dirty="0"/>
              <a:t>6.Successful rate</a:t>
            </a:r>
            <a:r>
              <a:rPr lang="zh-CN" altLang="en-US" dirty="0"/>
              <a:t>：</a:t>
            </a:r>
            <a:r>
              <a:rPr lang="en-US" altLang="zh-CN" dirty="0"/>
              <a:t>agent</a:t>
            </a:r>
            <a:r>
              <a:rPr lang="zh-CN" altLang="en-US" dirty="0"/>
              <a:t>成功找到目标的回合数</a:t>
            </a:r>
            <a:r>
              <a:rPr lang="en-US" altLang="zh-CN" dirty="0"/>
              <a:t>/</a:t>
            </a:r>
            <a:r>
              <a:rPr lang="zh-CN" altLang="en-US" dirty="0"/>
              <a:t>总测试回合数</a:t>
            </a:r>
          </a:p>
        </p:txBody>
      </p:sp>
    </p:spTree>
    <p:extLst>
      <p:ext uri="{BB962C8B-B14F-4D97-AF65-F5344CB8AC3E}">
        <p14:creationId xmlns:p14="http://schemas.microsoft.com/office/powerpoint/2010/main" val="1945491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A80918-0580-4AC3-B6F3-DCDE3F3DBB48}"/>
              </a:ext>
            </a:extLst>
          </p:cNvPr>
          <p:cNvSpPr txBox="1"/>
          <p:nvPr/>
        </p:nvSpPr>
        <p:spPr>
          <a:xfrm>
            <a:off x="802640" y="1608227"/>
            <a:ext cx="7538720" cy="3147272"/>
          </a:xfrm>
          <a:prstGeom prst="rect">
            <a:avLst/>
          </a:prstGeom>
          <a:noFill/>
        </p:spPr>
        <p:txBody>
          <a:bodyPr wrap="square">
            <a:spAutoFit/>
          </a:bodyPr>
          <a:lstStyle/>
          <a:p>
            <a:pPr indent="355600" algn="just">
              <a:lnSpc>
                <a:spcPts val="2400"/>
              </a:lnSpc>
            </a:pPr>
            <a:r>
              <a:rPr lang="zh-CN" altLang="zh-CN" sz="1800" kern="100" dirty="0">
                <a:effectLst/>
                <a:latin typeface="Times New Roman" panose="02020603050405020304" pitchFamily="18" charset="0"/>
                <a:ea typeface="楷体_GB2312"/>
              </a:rPr>
              <a:t>在部分可观测环境下，相比较单智能体，引入多智能体使得状态空间的马尔可夫性失效，即环境不平稳。这是由于智能体不具备全局观测的能力，从而无法获取其他智能体对环境做出的改变，得不到真实的环境状态。</a:t>
            </a:r>
            <a:endParaRPr lang="en-US" altLang="zh-CN" sz="1800" kern="100" dirty="0">
              <a:effectLst/>
              <a:latin typeface="Times New Roman" panose="02020603050405020304" pitchFamily="18" charset="0"/>
              <a:ea typeface="楷体_GB2312"/>
            </a:endParaRPr>
          </a:p>
          <a:p>
            <a:pPr indent="355600" algn="just">
              <a:lnSpc>
                <a:spcPts val="2400"/>
              </a:lnSpc>
            </a:pPr>
            <a:endParaRPr lang="zh-CN" altLang="zh-CN" sz="1200" kern="100" dirty="0">
              <a:effectLst/>
              <a:latin typeface="Times New Roman" panose="02020603050405020304" pitchFamily="18" charset="0"/>
              <a:ea typeface="宋体" panose="02010600030101010101" pitchFamily="2" charset="-122"/>
            </a:endParaRPr>
          </a:p>
          <a:p>
            <a:pPr indent="355600" algn="just">
              <a:lnSpc>
                <a:spcPts val="2400"/>
              </a:lnSpc>
            </a:pPr>
            <a:r>
              <a:rPr lang="zh-CN" altLang="zh-CN" sz="1800" kern="100" dirty="0">
                <a:effectLst/>
                <a:latin typeface="Times New Roman" panose="02020603050405020304" pitchFamily="18" charset="0"/>
                <a:ea typeface="楷体_GB2312"/>
              </a:rPr>
              <a:t>当使用同样的全局奖励信号来训练多个智能体时，尤其是在合作任务情况下，要明确单个智能体对团队做出的贡献，降低环境不平稳性对智能体学习的影响，即需要解决多智能体系统中的信用分配问题。对于</a:t>
            </a:r>
            <a:r>
              <a:rPr lang="en-US" altLang="zh-CN" sz="1800" kern="100" dirty="0">
                <a:effectLst/>
                <a:latin typeface="Times New Roman" panose="02020603050405020304" pitchFamily="18" charset="0"/>
                <a:ea typeface="楷体_GB2312"/>
              </a:rPr>
              <a:t>MAS</a:t>
            </a:r>
            <a:r>
              <a:rPr lang="zh-CN" altLang="zh-CN" sz="1800" kern="100" dirty="0">
                <a:effectLst/>
                <a:latin typeface="Times New Roman" panose="02020603050405020304" pitchFamily="18" charset="0"/>
                <a:ea typeface="楷体_GB2312"/>
              </a:rPr>
              <a:t>的单个智能体学习环境下的最优策略，使用个人奖励非全局奖励训练则会更加有效。</a:t>
            </a:r>
            <a:endParaRPr lang="en-US" altLang="zh-CN" sz="1800" kern="100" dirty="0">
              <a:effectLst/>
              <a:latin typeface="Times New Roman" panose="02020603050405020304" pitchFamily="18" charset="0"/>
              <a:ea typeface="宋体" panose="02010600030101010101" pitchFamily="2" charset="-122"/>
            </a:endParaRPr>
          </a:p>
          <a:p>
            <a:pPr indent="355600" algn="just">
              <a:lnSpc>
                <a:spcPts val="2400"/>
              </a:lnSpc>
            </a:pPr>
            <a:endParaRPr lang="en-US" altLang="zh-CN" kern="100" dirty="0">
              <a:latin typeface="Times New Roman" panose="02020603050405020304" pitchFamily="18" charset="0"/>
              <a:ea typeface="宋体" panose="02010600030101010101" pitchFamily="2" charset="-122"/>
            </a:endParaRPr>
          </a:p>
        </p:txBody>
      </p:sp>
      <p:sp>
        <p:nvSpPr>
          <p:cNvPr id="6" name="文本框 5">
            <a:extLst>
              <a:ext uri="{FF2B5EF4-FFF2-40B4-BE49-F238E27FC236}">
                <a16:creationId xmlns:a16="http://schemas.microsoft.com/office/drawing/2014/main" id="{8CE3A84A-1743-4DE8-B850-F1A704D5F311}"/>
              </a:ext>
            </a:extLst>
          </p:cNvPr>
          <p:cNvSpPr txBox="1"/>
          <p:nvPr/>
        </p:nvSpPr>
        <p:spPr>
          <a:xfrm>
            <a:off x="477520" y="487680"/>
            <a:ext cx="1415772" cy="461665"/>
          </a:xfrm>
          <a:prstGeom prst="rect">
            <a:avLst/>
          </a:prstGeom>
          <a:noFill/>
        </p:spPr>
        <p:txBody>
          <a:bodyPr wrap="none" rtlCol="0">
            <a:spAutoFit/>
          </a:bodyPr>
          <a:lstStyle/>
          <a:p>
            <a:r>
              <a:rPr lang="zh-CN" altLang="en-US" sz="2400" b="1" dirty="0"/>
              <a:t>研究背景</a:t>
            </a:r>
          </a:p>
        </p:txBody>
      </p:sp>
    </p:spTree>
    <p:extLst>
      <p:ext uri="{BB962C8B-B14F-4D97-AF65-F5344CB8AC3E}">
        <p14:creationId xmlns:p14="http://schemas.microsoft.com/office/powerpoint/2010/main" val="546421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FF13CA8-3275-43B1-8EC2-133E01DDD2F1}"/>
              </a:ext>
            </a:extLst>
          </p:cNvPr>
          <p:cNvSpPr txBox="1"/>
          <p:nvPr/>
        </p:nvSpPr>
        <p:spPr>
          <a:xfrm>
            <a:off x="349321" y="303938"/>
            <a:ext cx="1897955" cy="369332"/>
          </a:xfrm>
          <a:prstGeom prst="rect">
            <a:avLst/>
          </a:prstGeom>
          <a:noFill/>
        </p:spPr>
        <p:txBody>
          <a:bodyPr wrap="none" rtlCol="0">
            <a:spAutoFit/>
          </a:bodyPr>
          <a:lstStyle/>
          <a:p>
            <a:r>
              <a:rPr lang="en-US" altLang="zh-CN" dirty="0"/>
              <a:t>Credit Assignment</a:t>
            </a:r>
            <a:endParaRPr lang="zh-CN" altLang="en-US" dirty="0"/>
          </a:p>
        </p:txBody>
      </p:sp>
      <p:sp>
        <p:nvSpPr>
          <p:cNvPr id="5" name="文本框 4">
            <a:extLst>
              <a:ext uri="{FF2B5EF4-FFF2-40B4-BE49-F238E27FC236}">
                <a16:creationId xmlns:a16="http://schemas.microsoft.com/office/drawing/2014/main" id="{CC05B832-B4A0-4FDD-84DB-7EFDF2B931CA}"/>
              </a:ext>
            </a:extLst>
          </p:cNvPr>
          <p:cNvSpPr txBox="1"/>
          <p:nvPr/>
        </p:nvSpPr>
        <p:spPr>
          <a:xfrm>
            <a:off x="441789" y="1016336"/>
            <a:ext cx="8266276" cy="923330"/>
          </a:xfrm>
          <a:prstGeom prst="rect">
            <a:avLst/>
          </a:prstGeom>
          <a:noFill/>
        </p:spPr>
        <p:txBody>
          <a:bodyPr wrap="square" rtlCol="0">
            <a:spAutoFit/>
          </a:bodyPr>
          <a:lstStyle/>
          <a:p>
            <a:r>
              <a:rPr lang="en-US" altLang="zh-CN" b="1" dirty="0"/>
              <a:t>MAS</a:t>
            </a:r>
            <a:r>
              <a:rPr lang="zh-CN" altLang="en-US" b="1" dirty="0"/>
              <a:t>的场景</a:t>
            </a:r>
            <a:r>
              <a:rPr lang="zh-CN" altLang="en-US" dirty="0"/>
              <a:t>：对于合作场景下的</a:t>
            </a:r>
            <a:r>
              <a:rPr lang="en-US" altLang="zh-CN" dirty="0"/>
              <a:t>MAS</a:t>
            </a:r>
            <a:r>
              <a:rPr lang="zh-CN" altLang="en-US" dirty="0"/>
              <a:t>，</a:t>
            </a:r>
            <a:r>
              <a:rPr lang="zh-CN" altLang="en-US" b="0" i="0" dirty="0">
                <a:solidFill>
                  <a:srgbClr val="121212"/>
                </a:solidFill>
                <a:effectLst/>
                <a:latin typeface="-apple-system"/>
              </a:rPr>
              <a:t>智能体不仅要考虑到自身观测的状态，还要考虑其他智能体的动作，策略等信息，以学习到一个使全局累积奖励最大化的策略。</a:t>
            </a:r>
            <a:endParaRPr lang="zh-CN" altLang="en-US" dirty="0"/>
          </a:p>
        </p:txBody>
      </p:sp>
      <p:sp>
        <p:nvSpPr>
          <p:cNvPr id="6" name="文本框 5">
            <a:extLst>
              <a:ext uri="{FF2B5EF4-FFF2-40B4-BE49-F238E27FC236}">
                <a16:creationId xmlns:a16="http://schemas.microsoft.com/office/drawing/2014/main" id="{16715D6E-5C7B-4343-AF1F-5CD6CD42E675}"/>
              </a:ext>
            </a:extLst>
          </p:cNvPr>
          <p:cNvSpPr txBox="1"/>
          <p:nvPr/>
        </p:nvSpPr>
        <p:spPr>
          <a:xfrm>
            <a:off x="441789" y="2049575"/>
            <a:ext cx="3276859" cy="369332"/>
          </a:xfrm>
          <a:prstGeom prst="rect">
            <a:avLst/>
          </a:prstGeom>
          <a:noFill/>
        </p:spPr>
        <p:txBody>
          <a:bodyPr wrap="none" rtlCol="0">
            <a:spAutoFit/>
          </a:bodyPr>
          <a:lstStyle/>
          <a:p>
            <a:r>
              <a:rPr lang="en-US" altLang="zh-CN" b="1" dirty="0"/>
              <a:t>MARL</a:t>
            </a:r>
            <a:r>
              <a:rPr lang="zh-CN" altLang="en-US" b="1" dirty="0"/>
              <a:t>训练</a:t>
            </a:r>
            <a:r>
              <a:rPr lang="zh-CN" altLang="en-US" dirty="0"/>
              <a:t>：</a:t>
            </a:r>
            <a:r>
              <a:rPr lang="zh-CN" altLang="en-US" b="1" i="0" dirty="0">
                <a:solidFill>
                  <a:srgbClr val="121212"/>
                </a:solidFill>
                <a:effectLst/>
                <a:latin typeface="-apple-system"/>
              </a:rPr>
              <a:t>集中训练</a:t>
            </a:r>
            <a:r>
              <a:rPr lang="zh-CN" altLang="en-US" b="0" i="0" dirty="0">
                <a:solidFill>
                  <a:srgbClr val="121212"/>
                </a:solidFill>
                <a:effectLst/>
                <a:latin typeface="-apple-system"/>
              </a:rPr>
              <a:t>分散执行</a:t>
            </a:r>
            <a:endParaRPr lang="zh-CN" altLang="en-US" dirty="0"/>
          </a:p>
        </p:txBody>
      </p:sp>
      <p:sp>
        <p:nvSpPr>
          <p:cNvPr id="8" name="文本框 7">
            <a:extLst>
              <a:ext uri="{FF2B5EF4-FFF2-40B4-BE49-F238E27FC236}">
                <a16:creationId xmlns:a16="http://schemas.microsoft.com/office/drawing/2014/main" id="{FDBD1EB6-2D6B-4CF4-A19A-1414D2FA40F7}"/>
              </a:ext>
            </a:extLst>
          </p:cNvPr>
          <p:cNvSpPr txBox="1"/>
          <p:nvPr/>
        </p:nvSpPr>
        <p:spPr>
          <a:xfrm>
            <a:off x="431515" y="2417751"/>
            <a:ext cx="8260422" cy="1477328"/>
          </a:xfrm>
          <a:prstGeom prst="rect">
            <a:avLst/>
          </a:prstGeom>
          <a:noFill/>
        </p:spPr>
        <p:txBody>
          <a:bodyPr wrap="square">
            <a:spAutoFit/>
          </a:bodyPr>
          <a:lstStyle/>
          <a:p>
            <a:r>
              <a:rPr lang="zh-CN" altLang="en-US" b="0" i="0" dirty="0">
                <a:solidFill>
                  <a:srgbClr val="121212"/>
                </a:solidFill>
                <a:effectLst/>
                <a:latin typeface="-apple-system"/>
              </a:rPr>
              <a:t>需要考虑整体环境的状态</a:t>
            </a:r>
            <a:r>
              <a:rPr lang="en-US" altLang="zh-CN" b="0" i="0" dirty="0">
                <a:solidFill>
                  <a:srgbClr val="121212"/>
                </a:solidFill>
                <a:effectLst/>
                <a:latin typeface="-apple-system"/>
              </a:rPr>
              <a:t>x</a:t>
            </a:r>
            <a:r>
              <a:rPr lang="zh-CN" altLang="en-US" b="0" i="0" dirty="0">
                <a:solidFill>
                  <a:srgbClr val="121212"/>
                </a:solidFill>
                <a:effectLst/>
                <a:latin typeface="-apple-system"/>
              </a:rPr>
              <a:t>以及所有智能体（假设有</a:t>
            </a:r>
            <a:r>
              <a:rPr lang="en-US" altLang="zh-CN" b="0" i="0" dirty="0">
                <a:solidFill>
                  <a:srgbClr val="121212"/>
                </a:solidFill>
                <a:effectLst/>
                <a:latin typeface="-apple-system"/>
              </a:rPr>
              <a:t>n</a:t>
            </a:r>
            <a:r>
              <a:rPr lang="zh-CN" altLang="en-US" b="0" i="0" dirty="0">
                <a:solidFill>
                  <a:srgbClr val="121212"/>
                </a:solidFill>
                <a:effectLst/>
                <a:latin typeface="-apple-system"/>
              </a:rPr>
              <a:t>个）的动作</a:t>
            </a:r>
            <a:r>
              <a:rPr lang="en-US" altLang="zh-CN" b="0" i="0" dirty="0">
                <a:solidFill>
                  <a:srgbClr val="121212"/>
                </a:solidFill>
                <a:effectLst/>
                <a:latin typeface="-apple-system"/>
              </a:rPr>
              <a:t>a</a:t>
            </a:r>
            <a:r>
              <a:rPr lang="zh-CN" altLang="en-US" b="0" i="0" dirty="0">
                <a:solidFill>
                  <a:srgbClr val="121212"/>
                </a:solidFill>
                <a:effectLst/>
                <a:latin typeface="-apple-system"/>
              </a:rPr>
              <a:t>所得到的</a:t>
            </a:r>
            <a:r>
              <a:rPr lang="zh-CN" altLang="en-US" i="0" dirty="0">
                <a:solidFill>
                  <a:srgbClr val="121212"/>
                </a:solidFill>
                <a:effectLst/>
                <a:latin typeface="-apple-system"/>
              </a:rPr>
              <a:t>联合动作</a:t>
            </a:r>
            <a:r>
              <a:rPr lang="en-US" altLang="zh-CN" i="0" dirty="0">
                <a:solidFill>
                  <a:srgbClr val="121212"/>
                </a:solidFill>
                <a:effectLst/>
                <a:latin typeface="-apple-system"/>
              </a:rPr>
              <a:t>-</a:t>
            </a:r>
            <a:r>
              <a:rPr lang="zh-CN" altLang="en-US" i="0" dirty="0">
                <a:solidFill>
                  <a:srgbClr val="121212"/>
                </a:solidFill>
                <a:effectLst/>
                <a:latin typeface="-apple-system"/>
              </a:rPr>
              <a:t>值函数</a:t>
            </a:r>
            <a:r>
              <a:rPr lang="zh-CN" altLang="en-US" dirty="0">
                <a:solidFill>
                  <a:srgbClr val="121212"/>
                </a:solidFill>
                <a:latin typeface="-apple-system"/>
              </a:rPr>
              <a:t>。</a:t>
            </a:r>
            <a:endParaRPr lang="en-US" altLang="zh-CN" i="0" dirty="0">
              <a:solidFill>
                <a:srgbClr val="121212"/>
              </a:solidFill>
              <a:effectLst/>
              <a:latin typeface="-apple-system"/>
            </a:endParaRPr>
          </a:p>
          <a:p>
            <a:r>
              <a:rPr lang="zh-CN" altLang="en-US" sz="1800" b="0" i="0" dirty="0">
                <a:solidFill>
                  <a:srgbClr val="000000"/>
                </a:solidFill>
                <a:effectLst/>
                <a:latin typeface="SimSun" panose="02010600030101010101" pitchFamily="2" charset="-122"/>
                <a:ea typeface="SimSun" panose="02010600030101010101" pitchFamily="2" charset="-122"/>
              </a:rPr>
              <a:t>训练阶段通过维护一个中心化的值函数或者中心化的</a:t>
            </a:r>
            <a:r>
              <a:rPr lang="zh-CN" altLang="en-US" sz="1800" b="0" i="0" dirty="0">
                <a:solidFill>
                  <a:srgbClr val="000000"/>
                </a:solidFill>
                <a:effectLst/>
                <a:latin typeface="DY233+ZDdIJ3-248"/>
              </a:rPr>
              <a:t>“</a:t>
            </a:r>
            <a:r>
              <a:rPr lang="zh-CN" altLang="en-US" sz="1800" b="0" i="0" dirty="0">
                <a:solidFill>
                  <a:srgbClr val="000000"/>
                </a:solidFill>
                <a:effectLst/>
                <a:latin typeface="SimSun" panose="02010600030101010101" pitchFamily="2" charset="-122"/>
                <a:ea typeface="SimSun" panose="02010600030101010101" pitchFamily="2" charset="-122"/>
              </a:rPr>
              <a:t>评论家</a:t>
            </a:r>
            <a:r>
              <a:rPr lang="zh-CN" altLang="en-US" sz="1800" b="0" i="0" dirty="0">
                <a:solidFill>
                  <a:srgbClr val="000000"/>
                </a:solidFill>
                <a:effectLst/>
                <a:latin typeface="DY233+ZDdIJ3-248"/>
              </a:rPr>
              <a:t>（</a:t>
            </a:r>
            <a:r>
              <a:rPr lang="en-US" altLang="zh-CN" sz="1800" b="0" i="0" dirty="0">
                <a:solidFill>
                  <a:srgbClr val="000000"/>
                </a:solidFill>
                <a:effectLst/>
                <a:latin typeface="DY233+ZDdIJ3-248"/>
              </a:rPr>
              <a:t>critic</a:t>
            </a:r>
            <a:r>
              <a:rPr lang="zh-CN" altLang="en-US" sz="1800" b="0" i="0" dirty="0">
                <a:solidFill>
                  <a:srgbClr val="000000"/>
                </a:solidFill>
                <a:effectLst/>
                <a:latin typeface="DY233+ZDdIJ3-248"/>
              </a:rPr>
              <a:t>）”</a:t>
            </a:r>
            <a:r>
              <a:rPr lang="zh-CN" altLang="en-US" sz="1800" b="0" i="0" dirty="0">
                <a:solidFill>
                  <a:srgbClr val="000000"/>
                </a:solidFill>
                <a:effectLst/>
                <a:latin typeface="SimSun" panose="02010600030101010101" pitchFamily="2" charset="-122"/>
                <a:ea typeface="SimSun" panose="02010600030101010101" pitchFamily="2" charset="-122"/>
              </a:rPr>
              <a:t>来对所有智能体的行为进行协调</a:t>
            </a:r>
            <a:r>
              <a:rPr lang="zh-CN" altLang="en-US" dirty="0">
                <a:solidFill>
                  <a:srgbClr val="000000"/>
                </a:solidFill>
                <a:latin typeface="SimSun" panose="02010600030101010101" pitchFamily="2" charset="-122"/>
                <a:ea typeface="SimSun" panose="02010600030101010101" pitchFamily="2" charset="-122"/>
              </a:rPr>
              <a:t>。</a:t>
            </a:r>
            <a:br>
              <a:rPr lang="zh-CN" altLang="en-US" dirty="0"/>
            </a:br>
            <a:endParaRPr lang="zh-CN" altLang="en-US" dirty="0"/>
          </a:p>
        </p:txBody>
      </p:sp>
      <p:pic>
        <p:nvPicPr>
          <p:cNvPr id="1026" name="Picture 2" descr="preview">
            <a:extLst>
              <a:ext uri="{FF2B5EF4-FFF2-40B4-BE49-F238E27FC236}">
                <a16:creationId xmlns:a16="http://schemas.microsoft.com/office/drawing/2014/main" id="{A7AC53AD-D315-49F3-97C7-695D9F8387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156" y="3635656"/>
            <a:ext cx="7299140" cy="54573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B1D13859-F0C6-4C71-8F6C-9B980D01F41D}"/>
              </a:ext>
            </a:extLst>
          </p:cNvPr>
          <p:cNvSpPr txBox="1"/>
          <p:nvPr/>
        </p:nvSpPr>
        <p:spPr>
          <a:xfrm>
            <a:off x="431515" y="4581212"/>
            <a:ext cx="8383234" cy="646331"/>
          </a:xfrm>
          <a:prstGeom prst="rect">
            <a:avLst/>
          </a:prstGeom>
          <a:noFill/>
        </p:spPr>
        <p:txBody>
          <a:bodyPr wrap="square">
            <a:spAutoFit/>
          </a:bodyPr>
          <a:lstStyle/>
          <a:p>
            <a:r>
              <a:rPr lang="zh-CN" altLang="en-US" b="0" i="0" dirty="0">
                <a:solidFill>
                  <a:srgbClr val="121212"/>
                </a:solidFill>
                <a:effectLst/>
                <a:latin typeface="-apple-system"/>
              </a:rPr>
              <a:t>①对于单个智能体来说，难以知道自己对整体的累积奖励到底做出了多大的贡献；即智能体对整体的累积奖励的贡献难以量化。</a:t>
            </a:r>
            <a:endParaRPr lang="zh-CN" altLang="en-US" dirty="0"/>
          </a:p>
        </p:txBody>
      </p:sp>
      <p:sp>
        <p:nvSpPr>
          <p:cNvPr id="13" name="文本框 12">
            <a:extLst>
              <a:ext uri="{FF2B5EF4-FFF2-40B4-BE49-F238E27FC236}">
                <a16:creationId xmlns:a16="http://schemas.microsoft.com/office/drawing/2014/main" id="{BDC31306-870B-4FC2-B7BC-4DC482B12D35}"/>
              </a:ext>
            </a:extLst>
          </p:cNvPr>
          <p:cNvSpPr txBox="1"/>
          <p:nvPr/>
        </p:nvSpPr>
        <p:spPr>
          <a:xfrm>
            <a:off x="431515" y="5288531"/>
            <a:ext cx="8260422" cy="1200329"/>
          </a:xfrm>
          <a:prstGeom prst="rect">
            <a:avLst/>
          </a:prstGeom>
          <a:noFill/>
        </p:spPr>
        <p:txBody>
          <a:bodyPr wrap="square">
            <a:spAutoFit/>
          </a:bodyPr>
          <a:lstStyle/>
          <a:p>
            <a:r>
              <a:rPr lang="zh-CN" altLang="en-US" b="0" i="0" dirty="0">
                <a:solidFill>
                  <a:srgbClr val="121212"/>
                </a:solidFill>
                <a:effectLst/>
                <a:latin typeface="-apple-system"/>
              </a:rPr>
              <a:t>②出现</a:t>
            </a:r>
            <a:r>
              <a:rPr lang="en-US" altLang="zh-CN" b="0" i="0" dirty="0">
                <a:solidFill>
                  <a:srgbClr val="121212"/>
                </a:solidFill>
                <a:effectLst/>
                <a:latin typeface="-apple-system"/>
              </a:rPr>
              <a:t>lazy agent</a:t>
            </a:r>
            <a:r>
              <a:rPr lang="zh-CN" altLang="en-US" b="0" i="0" dirty="0">
                <a:solidFill>
                  <a:srgbClr val="121212"/>
                </a:solidFill>
                <a:effectLst/>
                <a:latin typeface="-apple-system"/>
              </a:rPr>
              <a:t>现象。某些智能体会因为其他智能体提前学到好的策略，给累积奖励带来了更大的提升，而自己还没学到好的策略，就开始变得懒惰（“</a:t>
            </a:r>
            <a:r>
              <a:rPr lang="en-US" altLang="zh-CN" b="0" i="0" dirty="0">
                <a:solidFill>
                  <a:srgbClr val="121212"/>
                </a:solidFill>
                <a:effectLst/>
                <a:latin typeface="-apple-system"/>
              </a:rPr>
              <a:t>lazy agent”</a:t>
            </a:r>
            <a:r>
              <a:rPr lang="zh-CN" altLang="en-US" b="0" i="0" dirty="0">
                <a:solidFill>
                  <a:srgbClr val="121212"/>
                </a:solidFill>
                <a:effectLst/>
                <a:latin typeface="-apple-system"/>
              </a:rPr>
              <a:t>），不再去</a:t>
            </a:r>
            <a:r>
              <a:rPr lang="en-US" altLang="zh-CN" b="0" i="0" dirty="0">
                <a:solidFill>
                  <a:srgbClr val="121212"/>
                </a:solidFill>
                <a:effectLst/>
                <a:latin typeface="-apple-system"/>
              </a:rPr>
              <a:t>exploration</a:t>
            </a:r>
            <a:r>
              <a:rPr lang="zh-CN" altLang="en-US" b="0" i="0" dirty="0">
                <a:solidFill>
                  <a:srgbClr val="121212"/>
                </a:solidFill>
                <a:effectLst/>
                <a:latin typeface="-apple-system"/>
              </a:rPr>
              <a:t>，因为</a:t>
            </a:r>
            <a:r>
              <a:rPr lang="en-US" altLang="zh-CN" b="0" i="0" dirty="0">
                <a:solidFill>
                  <a:srgbClr val="121212"/>
                </a:solidFill>
                <a:effectLst/>
                <a:latin typeface="-apple-system"/>
              </a:rPr>
              <a:t>exploration</a:t>
            </a:r>
            <a:r>
              <a:rPr lang="zh-CN" altLang="en-US" b="0" i="0" dirty="0">
                <a:solidFill>
                  <a:srgbClr val="121212"/>
                </a:solidFill>
                <a:effectLst/>
                <a:latin typeface="-apple-system"/>
              </a:rPr>
              <a:t>非常有可能给累积奖励带来负面的影响。</a:t>
            </a:r>
            <a:endParaRPr lang="zh-CN" altLang="en-US" dirty="0"/>
          </a:p>
        </p:txBody>
      </p:sp>
      <p:sp>
        <p:nvSpPr>
          <p:cNvPr id="2" name="文本框 1">
            <a:extLst>
              <a:ext uri="{FF2B5EF4-FFF2-40B4-BE49-F238E27FC236}">
                <a16:creationId xmlns:a16="http://schemas.microsoft.com/office/drawing/2014/main" id="{511C2F29-1DCA-474B-A6B5-AF5C4445A960}"/>
              </a:ext>
            </a:extLst>
          </p:cNvPr>
          <p:cNvSpPr txBox="1"/>
          <p:nvPr/>
        </p:nvSpPr>
        <p:spPr>
          <a:xfrm>
            <a:off x="441789" y="4181386"/>
            <a:ext cx="2723823" cy="369332"/>
          </a:xfrm>
          <a:prstGeom prst="rect">
            <a:avLst/>
          </a:prstGeom>
          <a:noFill/>
        </p:spPr>
        <p:txBody>
          <a:bodyPr wrap="none" rtlCol="0">
            <a:spAutoFit/>
          </a:bodyPr>
          <a:lstStyle/>
          <a:p>
            <a:r>
              <a:rPr lang="zh-CN" altLang="en-US" b="1" dirty="0"/>
              <a:t>使用全局奖励带来的问题</a:t>
            </a:r>
          </a:p>
        </p:txBody>
      </p:sp>
    </p:spTree>
    <p:extLst>
      <p:ext uri="{BB962C8B-B14F-4D97-AF65-F5344CB8AC3E}">
        <p14:creationId xmlns:p14="http://schemas.microsoft.com/office/powerpoint/2010/main" val="145779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71070A2-D168-48A9-9FE2-531923B91EC8}"/>
              </a:ext>
            </a:extLst>
          </p:cNvPr>
          <p:cNvSpPr txBox="1"/>
          <p:nvPr/>
        </p:nvSpPr>
        <p:spPr>
          <a:xfrm>
            <a:off x="477520" y="487680"/>
            <a:ext cx="1415772" cy="461665"/>
          </a:xfrm>
          <a:prstGeom prst="rect">
            <a:avLst/>
          </a:prstGeom>
          <a:noFill/>
        </p:spPr>
        <p:txBody>
          <a:bodyPr wrap="none" rtlCol="0">
            <a:spAutoFit/>
          </a:bodyPr>
          <a:lstStyle/>
          <a:p>
            <a:r>
              <a:rPr lang="zh-CN" altLang="en-US" sz="2400" b="1" dirty="0"/>
              <a:t>相关研究</a:t>
            </a:r>
          </a:p>
        </p:txBody>
      </p:sp>
      <p:sp>
        <p:nvSpPr>
          <p:cNvPr id="6" name="文本框 5">
            <a:extLst>
              <a:ext uri="{FF2B5EF4-FFF2-40B4-BE49-F238E27FC236}">
                <a16:creationId xmlns:a16="http://schemas.microsoft.com/office/drawing/2014/main" id="{D46442BB-C7DB-48AC-87A6-C8AC719EB9BD}"/>
              </a:ext>
            </a:extLst>
          </p:cNvPr>
          <p:cNvSpPr txBox="1"/>
          <p:nvPr/>
        </p:nvSpPr>
        <p:spPr>
          <a:xfrm>
            <a:off x="899160" y="1547235"/>
            <a:ext cx="7345680" cy="2451953"/>
          </a:xfrm>
          <a:prstGeom prst="rect">
            <a:avLst/>
          </a:prstGeom>
          <a:noFill/>
        </p:spPr>
        <p:txBody>
          <a:bodyPr wrap="square">
            <a:spAutoFit/>
          </a:bodyPr>
          <a:lstStyle/>
          <a:p>
            <a:pPr indent="355600" algn="just" fontAlgn="ctr">
              <a:lnSpc>
                <a:spcPts val="2300"/>
              </a:lnSpc>
            </a:pPr>
            <a:r>
              <a:rPr lang="zh-CN" altLang="zh-CN" kern="100" dirty="0">
                <a:latin typeface="楷体_GB2312"/>
              </a:rPr>
              <a:t>现有技术多从博弈论和广义马尔可夫决策过程</a:t>
            </a:r>
            <a:r>
              <a:rPr lang="en-US" altLang="zh-CN" kern="100" dirty="0">
                <a:latin typeface="楷体_GB2312"/>
              </a:rPr>
              <a:t>MDP</a:t>
            </a:r>
            <a:r>
              <a:rPr lang="zh-CN" altLang="zh-CN" kern="100" dirty="0">
                <a:latin typeface="楷体_GB2312"/>
              </a:rPr>
              <a:t>角度出发，假设我们对于所处环境模式有足够的领域知识，从而证实了这些方法在降低环境不平稳对智能体学习的影响是可行的。然而当环境中其他智能体的行为产生变化，或者智能体无法观察到的全部的环境变化时，这些技术则会失效。除此之外，也有将滤波方法应用于强化学习框架。证实了在简单的网格环境下，滤波与基于值函数的强化学习方法结合，对提高智能体学习效率是有效的。</a:t>
            </a:r>
            <a:endParaRPr lang="en-US" altLang="zh-CN" kern="100" dirty="0">
              <a:latin typeface="楷体_GB2312"/>
            </a:endParaRPr>
          </a:p>
          <a:p>
            <a:pPr indent="355600" algn="just" fontAlgn="ctr">
              <a:lnSpc>
                <a:spcPts val="2300"/>
              </a:lnSpc>
            </a:pPr>
            <a:endParaRPr lang="en-US" altLang="zh-CN" kern="100" dirty="0">
              <a:solidFill>
                <a:srgbClr val="000000"/>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793240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6A47B39-AA72-4652-9087-440B092AA972}"/>
              </a:ext>
            </a:extLst>
          </p:cNvPr>
          <p:cNvSpPr txBox="1"/>
          <p:nvPr/>
        </p:nvSpPr>
        <p:spPr>
          <a:xfrm>
            <a:off x="172720" y="1574041"/>
            <a:ext cx="7294880" cy="380169"/>
          </a:xfrm>
          <a:prstGeom prst="rect">
            <a:avLst/>
          </a:prstGeom>
          <a:noFill/>
        </p:spPr>
        <p:txBody>
          <a:bodyPr wrap="square">
            <a:spAutoFit/>
          </a:bodyPr>
          <a:lstStyle/>
          <a:p>
            <a:pPr indent="355600" algn="just">
              <a:lnSpc>
                <a:spcPts val="2400"/>
              </a:lnSpc>
            </a:pPr>
            <a:r>
              <a:rPr lang="zh-CN" altLang="en-US" kern="100" dirty="0">
                <a:latin typeface="楷体_GB2312"/>
              </a:rPr>
              <a:t>出发点：解决多智能体系统的信用分配问题</a:t>
            </a:r>
            <a:endParaRPr lang="en-US" altLang="zh-CN" kern="100" dirty="0">
              <a:latin typeface="楷体_GB2312"/>
            </a:endParaRPr>
          </a:p>
        </p:txBody>
      </p:sp>
      <p:sp>
        <p:nvSpPr>
          <p:cNvPr id="7" name="文本框 6">
            <a:extLst>
              <a:ext uri="{FF2B5EF4-FFF2-40B4-BE49-F238E27FC236}">
                <a16:creationId xmlns:a16="http://schemas.microsoft.com/office/drawing/2014/main" id="{99F9FC4C-0D4B-45FB-BC66-BDCA165EC31B}"/>
              </a:ext>
            </a:extLst>
          </p:cNvPr>
          <p:cNvSpPr txBox="1"/>
          <p:nvPr/>
        </p:nvSpPr>
        <p:spPr>
          <a:xfrm>
            <a:off x="538480" y="2342303"/>
            <a:ext cx="8300720" cy="682238"/>
          </a:xfrm>
          <a:prstGeom prst="rect">
            <a:avLst/>
          </a:prstGeom>
          <a:noFill/>
        </p:spPr>
        <p:txBody>
          <a:bodyPr wrap="square">
            <a:spAutoFit/>
          </a:bodyPr>
          <a:lstStyle/>
          <a:p>
            <a:pPr algn="just" fontAlgn="ctr">
              <a:lnSpc>
                <a:spcPts val="2300"/>
              </a:lnSpc>
            </a:pPr>
            <a:r>
              <a:rPr lang="zh-CN" altLang="en-US" kern="100" dirty="0">
                <a:latin typeface="楷体_GB2312"/>
              </a:rPr>
              <a:t>已有研究：滤波解决多智能体信用分配的方法已应用在基于值函数的强化学习方法中（</a:t>
            </a:r>
            <a:r>
              <a:rPr lang="en-US" altLang="zh-CN" kern="100" dirty="0">
                <a:latin typeface="楷体_GB2312"/>
              </a:rPr>
              <a:t>q-learning</a:t>
            </a:r>
            <a:r>
              <a:rPr lang="zh-CN" altLang="en-US" kern="100" dirty="0">
                <a:latin typeface="楷体_GB2312"/>
              </a:rPr>
              <a:t>），并在简单的网格环境被证实有效。</a:t>
            </a:r>
            <a:endParaRPr lang="en-US" altLang="zh-CN" kern="100" dirty="0">
              <a:latin typeface="楷体_GB2312"/>
            </a:endParaRPr>
          </a:p>
        </p:txBody>
      </p:sp>
      <p:sp>
        <p:nvSpPr>
          <p:cNvPr id="9" name="文本框 8">
            <a:extLst>
              <a:ext uri="{FF2B5EF4-FFF2-40B4-BE49-F238E27FC236}">
                <a16:creationId xmlns:a16="http://schemas.microsoft.com/office/drawing/2014/main" id="{71DAE96B-1228-4CA7-A91F-500647E293F6}"/>
              </a:ext>
            </a:extLst>
          </p:cNvPr>
          <p:cNvSpPr txBox="1"/>
          <p:nvPr/>
        </p:nvSpPr>
        <p:spPr>
          <a:xfrm>
            <a:off x="538480" y="3316688"/>
            <a:ext cx="8300720" cy="3139321"/>
          </a:xfrm>
          <a:prstGeom prst="rect">
            <a:avLst/>
          </a:prstGeom>
          <a:noFill/>
        </p:spPr>
        <p:txBody>
          <a:bodyPr wrap="square" rtlCol="0">
            <a:spAutoFit/>
          </a:bodyPr>
          <a:lstStyle/>
          <a:p>
            <a:r>
              <a:rPr lang="zh-CN" altLang="en-US" dirty="0"/>
              <a:t>改进：将滤波引入基于策略的强化学习方法，解决更复杂的多智能体环境下的信用分配问题。</a:t>
            </a:r>
            <a:endParaRPr lang="en-US" altLang="zh-CN" dirty="0"/>
          </a:p>
          <a:p>
            <a:endParaRPr lang="en-US" altLang="zh-CN" dirty="0"/>
          </a:p>
          <a:p>
            <a:endParaRPr lang="en-US" altLang="zh-CN" dirty="0"/>
          </a:p>
          <a:p>
            <a:endParaRPr lang="en-US" altLang="zh-CN" dirty="0"/>
          </a:p>
          <a:p>
            <a:r>
              <a:rPr lang="en-US" altLang="zh-CN" b="1" dirty="0"/>
              <a:t>1</a:t>
            </a:r>
            <a:r>
              <a:rPr lang="zh-CN" altLang="en-US" b="1" dirty="0"/>
              <a:t>、提出了一种基于策略学习的奖励过滤技术</a:t>
            </a:r>
            <a:r>
              <a:rPr lang="en-US" altLang="zh-CN" b="1" dirty="0"/>
              <a:t>,</a:t>
            </a:r>
            <a:r>
              <a:rPr lang="zh-CN" altLang="en-US" b="1" dirty="0"/>
              <a:t>将该技术用于解决</a:t>
            </a:r>
            <a:r>
              <a:rPr lang="en-US" altLang="zh-CN" b="1" dirty="0"/>
              <a:t>MAS</a:t>
            </a:r>
            <a:r>
              <a:rPr lang="zh-CN" altLang="en-US" b="1" dirty="0"/>
              <a:t>强化学习过程的信用分配问题。</a:t>
            </a:r>
            <a:r>
              <a:rPr lang="zh-CN" altLang="en-US" b="1" dirty="0">
                <a:effectLst/>
                <a:latin typeface="Arial" panose="020B0604020202020204" pitchFamily="34" charset="0"/>
              </a:rPr>
              <a:t>这种方法比直接从全局奖励中学习策略更稳健，允许智能体更高效地学习和收敛到最优策略</a:t>
            </a:r>
            <a:r>
              <a:rPr lang="zh-CN" altLang="en-US" b="1" dirty="0">
                <a:latin typeface="Arial" panose="020B0604020202020204" pitchFamily="34" charset="0"/>
              </a:rPr>
              <a:t>。</a:t>
            </a:r>
            <a:endParaRPr lang="en-US" altLang="zh-CN" b="1" dirty="0"/>
          </a:p>
          <a:p>
            <a:r>
              <a:rPr lang="en-US" altLang="zh-CN" b="1" dirty="0"/>
              <a:t>2</a:t>
            </a:r>
            <a:r>
              <a:rPr lang="zh-CN" altLang="en-US" b="1" dirty="0"/>
              <a:t>、提出了基于奖励过滤的分布式</a:t>
            </a:r>
            <a:r>
              <a:rPr lang="en-US" altLang="zh-CN" b="1" dirty="0" err="1"/>
              <a:t>maddpg</a:t>
            </a:r>
            <a:r>
              <a:rPr lang="zh-CN" altLang="en-US" b="1" dirty="0"/>
              <a:t>网络结构。对于每一个智能体来说，使用经过过滤的局部奖励训练，可以量化每个智能体对于全局奖励的贡献，同时也使</a:t>
            </a:r>
            <a:r>
              <a:rPr lang="en-US" altLang="zh-CN" b="1" dirty="0"/>
              <a:t>lazy agent</a:t>
            </a:r>
            <a:r>
              <a:rPr lang="zh-CN" altLang="en-US" b="1" dirty="0"/>
              <a:t>现象得到了改善。</a:t>
            </a:r>
          </a:p>
        </p:txBody>
      </p:sp>
      <p:sp>
        <p:nvSpPr>
          <p:cNvPr id="10" name="文本框 9">
            <a:extLst>
              <a:ext uri="{FF2B5EF4-FFF2-40B4-BE49-F238E27FC236}">
                <a16:creationId xmlns:a16="http://schemas.microsoft.com/office/drawing/2014/main" id="{80FB5E99-20E1-41EE-9879-99DA68AB01E4}"/>
              </a:ext>
            </a:extLst>
          </p:cNvPr>
          <p:cNvSpPr txBox="1"/>
          <p:nvPr/>
        </p:nvSpPr>
        <p:spPr>
          <a:xfrm>
            <a:off x="538480" y="518160"/>
            <a:ext cx="1415772" cy="461665"/>
          </a:xfrm>
          <a:prstGeom prst="rect">
            <a:avLst/>
          </a:prstGeom>
          <a:noFill/>
        </p:spPr>
        <p:txBody>
          <a:bodyPr wrap="none" rtlCol="0">
            <a:spAutoFit/>
          </a:bodyPr>
          <a:lstStyle/>
          <a:p>
            <a:r>
              <a:rPr lang="zh-CN" altLang="en-US" sz="2400" b="1" dirty="0"/>
              <a:t>研究思路</a:t>
            </a:r>
          </a:p>
        </p:txBody>
      </p:sp>
      <p:sp>
        <p:nvSpPr>
          <p:cNvPr id="2" name="文本框 1">
            <a:extLst>
              <a:ext uri="{FF2B5EF4-FFF2-40B4-BE49-F238E27FC236}">
                <a16:creationId xmlns:a16="http://schemas.microsoft.com/office/drawing/2014/main" id="{A74FF82F-7951-48F3-B454-D4FC83F926E4}"/>
              </a:ext>
            </a:extLst>
          </p:cNvPr>
          <p:cNvSpPr txBox="1"/>
          <p:nvPr/>
        </p:nvSpPr>
        <p:spPr>
          <a:xfrm>
            <a:off x="647272" y="4274049"/>
            <a:ext cx="1107996" cy="646331"/>
          </a:xfrm>
          <a:prstGeom prst="rect">
            <a:avLst/>
          </a:prstGeom>
          <a:noFill/>
        </p:spPr>
        <p:txBody>
          <a:bodyPr wrap="none" rtlCol="0">
            <a:spAutoFit/>
          </a:bodyPr>
          <a:lstStyle/>
          <a:p>
            <a:r>
              <a:rPr lang="zh-CN" altLang="en-US" dirty="0"/>
              <a:t>贡献点：</a:t>
            </a:r>
            <a:endParaRPr lang="en-US" altLang="zh-CN" dirty="0"/>
          </a:p>
          <a:p>
            <a:endParaRPr lang="zh-CN" altLang="en-US" dirty="0"/>
          </a:p>
        </p:txBody>
      </p:sp>
    </p:spTree>
    <p:extLst>
      <p:ext uri="{BB962C8B-B14F-4D97-AF65-F5344CB8AC3E}">
        <p14:creationId xmlns:p14="http://schemas.microsoft.com/office/powerpoint/2010/main" val="1891354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6BDEC87-93C9-41A8-AEDA-A54866B25868}"/>
              </a:ext>
            </a:extLst>
          </p:cNvPr>
          <p:cNvSpPr txBox="1"/>
          <p:nvPr/>
        </p:nvSpPr>
        <p:spPr>
          <a:xfrm>
            <a:off x="711200" y="1451809"/>
            <a:ext cx="7548880" cy="3340017"/>
          </a:xfrm>
          <a:prstGeom prst="rect">
            <a:avLst/>
          </a:prstGeom>
          <a:noFill/>
        </p:spPr>
        <p:txBody>
          <a:bodyPr wrap="square">
            <a:spAutoFit/>
          </a:bodyPr>
          <a:lstStyle/>
          <a:p>
            <a:pPr indent="355600" algn="just" fontAlgn="ctr">
              <a:lnSpc>
                <a:spcPts val="2300"/>
              </a:lnSpc>
            </a:pPr>
            <a:r>
              <a:rPr lang="zh-CN" altLang="en-US" sz="2000" kern="100" dirty="0">
                <a:solidFill>
                  <a:srgbClr val="000000"/>
                </a:solidFill>
                <a:effectLst/>
                <a:latin typeface="Times New Roman" panose="02020603050405020304" pitchFamily="18" charset="0"/>
                <a:ea typeface="楷体" panose="02010609060101010101" pitchFamily="49" charset="-122"/>
              </a:rPr>
              <a:t>①</a:t>
            </a:r>
            <a:r>
              <a:rPr lang="zh-CN" altLang="zh-CN" sz="2000" kern="100" dirty="0">
                <a:solidFill>
                  <a:srgbClr val="000000"/>
                </a:solidFill>
                <a:effectLst/>
                <a:latin typeface="Times New Roman" panose="02020603050405020304" pitchFamily="18" charset="0"/>
                <a:ea typeface="楷体" panose="02010609060101010101" pitchFamily="49" charset="-122"/>
              </a:rPr>
              <a:t>将智能体在与环境交互过程中接收的全局奖励建模为智能体真实的局部奖励和不可观测环境状态引起的随机噪声信号之和</a:t>
            </a:r>
            <a:r>
              <a:rPr lang="zh-CN" altLang="en-US" sz="2000" kern="100" dirty="0">
                <a:solidFill>
                  <a:srgbClr val="000000"/>
                </a:solidFill>
                <a:effectLst/>
                <a:latin typeface="Times New Roman" panose="02020603050405020304" pitchFamily="18" charset="0"/>
                <a:ea typeface="楷体" panose="02010609060101010101" pitchFamily="49" charset="-122"/>
              </a:rPr>
              <a:t>，构建状态模型。</a:t>
            </a:r>
            <a:endParaRPr lang="en-US" altLang="zh-CN" sz="2000" kern="100" dirty="0">
              <a:solidFill>
                <a:srgbClr val="000000"/>
              </a:solidFill>
              <a:effectLst/>
              <a:latin typeface="Times New Roman" panose="02020603050405020304" pitchFamily="18" charset="0"/>
              <a:ea typeface="楷体" panose="02010609060101010101" pitchFamily="49" charset="-122"/>
            </a:endParaRPr>
          </a:p>
          <a:p>
            <a:pPr indent="355600" algn="just" fontAlgn="ctr">
              <a:lnSpc>
                <a:spcPts val="2300"/>
              </a:lnSpc>
            </a:pPr>
            <a:r>
              <a:rPr lang="zh-CN" altLang="en-US" sz="2000" kern="100" dirty="0">
                <a:solidFill>
                  <a:srgbClr val="000000"/>
                </a:solidFill>
                <a:effectLst/>
                <a:latin typeface="Times New Roman" panose="02020603050405020304" pitchFamily="18" charset="0"/>
                <a:ea typeface="楷体" panose="02010609060101010101" pitchFamily="49" charset="-122"/>
              </a:rPr>
              <a:t>②</a:t>
            </a:r>
            <a:r>
              <a:rPr lang="zh-CN" altLang="zh-CN" sz="2000" kern="100" dirty="0">
                <a:solidFill>
                  <a:srgbClr val="000000"/>
                </a:solidFill>
                <a:effectLst/>
                <a:latin typeface="Times New Roman" panose="02020603050405020304" pitchFamily="18" charset="0"/>
                <a:ea typeface="楷体" panose="02010609060101010101" pitchFamily="49" charset="-122"/>
              </a:rPr>
              <a:t>基于构建的系统模型，利用卡尔曼滤波算法从观测到的多智能体系统中智能体在与环境交互过程中接收的全局奖励中获得当前智能体对应的局部奖励；</a:t>
            </a:r>
            <a:endParaRPr lang="zh-CN" altLang="zh-CN" sz="2000" kern="100" dirty="0">
              <a:solidFill>
                <a:srgbClr val="000000"/>
              </a:solidFill>
              <a:effectLst/>
              <a:latin typeface="Times New Roman" panose="02020603050405020304" pitchFamily="18" charset="0"/>
              <a:ea typeface="宋体" panose="02010600030101010101" pitchFamily="2" charset="-122"/>
            </a:endParaRPr>
          </a:p>
          <a:p>
            <a:pPr indent="355600" algn="just" fontAlgn="ctr">
              <a:lnSpc>
                <a:spcPts val="2300"/>
              </a:lnSpc>
            </a:pPr>
            <a:r>
              <a:rPr lang="zh-CN" altLang="en-US" sz="2000" kern="100" dirty="0">
                <a:solidFill>
                  <a:srgbClr val="000000"/>
                </a:solidFill>
                <a:effectLst/>
                <a:latin typeface="Times New Roman" panose="02020603050405020304" pitchFamily="18" charset="0"/>
                <a:ea typeface="楷体" panose="02010609060101010101" pitchFamily="49" charset="-122"/>
              </a:rPr>
              <a:t>③</a:t>
            </a:r>
            <a:r>
              <a:rPr lang="zh-CN" altLang="zh-CN" sz="2000" kern="100" dirty="0">
                <a:solidFill>
                  <a:srgbClr val="000000"/>
                </a:solidFill>
                <a:effectLst/>
                <a:latin typeface="Times New Roman" panose="02020603050405020304" pitchFamily="18" charset="0"/>
                <a:ea typeface="楷体" panose="02010609060101010101" pitchFamily="49" charset="-122"/>
              </a:rPr>
              <a:t>根据各智能体所对应的局部奖励，通过预设的强化学习算法，对多智能系统中的各智能体进行训练，使得每一智能体分别学习到当前环境下的最优策略。</a:t>
            </a:r>
            <a:endParaRPr lang="zh-CN" altLang="zh-CN" sz="2000" kern="100" dirty="0">
              <a:solidFill>
                <a:srgbClr val="000000"/>
              </a:solidFill>
              <a:effectLst/>
              <a:latin typeface="Times New Roman" panose="02020603050405020304" pitchFamily="18" charset="0"/>
              <a:ea typeface="宋体" panose="02010600030101010101" pitchFamily="2" charset="-122"/>
            </a:endParaRPr>
          </a:p>
          <a:p>
            <a:pPr indent="355600" algn="just" fontAlgn="ctr">
              <a:lnSpc>
                <a:spcPts val="2300"/>
              </a:lnSpc>
            </a:pPr>
            <a:r>
              <a:rPr lang="zh-CN" altLang="en-US" sz="2000" kern="100" dirty="0">
                <a:solidFill>
                  <a:srgbClr val="000000"/>
                </a:solidFill>
                <a:effectLst/>
                <a:latin typeface="Times New Roman" panose="02020603050405020304" pitchFamily="18" charset="0"/>
                <a:ea typeface="楷体" panose="02010609060101010101" pitchFamily="49" charset="-122"/>
              </a:rPr>
              <a:t>从而解决不平稳环境中，连续动作空间下多智能体的信用分配问题。</a:t>
            </a:r>
            <a:endParaRPr lang="zh-CN" altLang="zh-CN" kern="100" dirty="0">
              <a:solidFill>
                <a:srgbClr val="000000"/>
              </a:solidFill>
              <a:effectLst/>
              <a:latin typeface="Times New Roman" panose="02020603050405020304" pitchFamily="18" charset="0"/>
              <a:ea typeface="宋体" panose="02010600030101010101" pitchFamily="2" charset="-122"/>
            </a:endParaRPr>
          </a:p>
        </p:txBody>
      </p:sp>
      <p:sp>
        <p:nvSpPr>
          <p:cNvPr id="6" name="文本框 5">
            <a:extLst>
              <a:ext uri="{FF2B5EF4-FFF2-40B4-BE49-F238E27FC236}">
                <a16:creationId xmlns:a16="http://schemas.microsoft.com/office/drawing/2014/main" id="{DD17F30C-C850-4E86-9CCA-D5F6194F7895}"/>
              </a:ext>
            </a:extLst>
          </p:cNvPr>
          <p:cNvSpPr txBox="1"/>
          <p:nvPr/>
        </p:nvSpPr>
        <p:spPr>
          <a:xfrm>
            <a:off x="477520" y="487680"/>
            <a:ext cx="1415772" cy="461665"/>
          </a:xfrm>
          <a:prstGeom prst="rect">
            <a:avLst/>
          </a:prstGeom>
          <a:noFill/>
        </p:spPr>
        <p:txBody>
          <a:bodyPr wrap="none" rtlCol="0">
            <a:spAutoFit/>
          </a:bodyPr>
          <a:lstStyle/>
          <a:p>
            <a:r>
              <a:rPr lang="zh-CN" altLang="en-US" sz="2400" b="1" dirty="0"/>
              <a:t>主要内容</a:t>
            </a:r>
          </a:p>
        </p:txBody>
      </p:sp>
    </p:spTree>
    <p:extLst>
      <p:ext uri="{BB962C8B-B14F-4D97-AF65-F5344CB8AC3E}">
        <p14:creationId xmlns:p14="http://schemas.microsoft.com/office/powerpoint/2010/main" val="4213953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0969234-824B-48AD-BD23-1C84206BE448}"/>
              </a:ext>
            </a:extLst>
          </p:cNvPr>
          <p:cNvSpPr txBox="1"/>
          <p:nvPr/>
        </p:nvSpPr>
        <p:spPr>
          <a:xfrm>
            <a:off x="477520" y="477520"/>
            <a:ext cx="1415772" cy="461665"/>
          </a:xfrm>
          <a:prstGeom prst="rect">
            <a:avLst/>
          </a:prstGeom>
          <a:noFill/>
        </p:spPr>
        <p:txBody>
          <a:bodyPr wrap="none" rtlCol="0">
            <a:spAutoFit/>
          </a:bodyPr>
          <a:lstStyle/>
          <a:p>
            <a:r>
              <a:rPr lang="zh-CN" altLang="en-US" sz="2400" b="1" dirty="0"/>
              <a:t>问题建模</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245E356-1BD2-4071-B41A-5C306BA59BFE}"/>
                  </a:ext>
                </a:extLst>
              </p:cNvPr>
              <p:cNvSpPr txBox="1"/>
              <p:nvPr/>
            </p:nvSpPr>
            <p:spPr>
              <a:xfrm>
                <a:off x="264160" y="1643798"/>
                <a:ext cx="8412480" cy="4249625"/>
              </a:xfrm>
              <a:prstGeom prst="rect">
                <a:avLst/>
              </a:prstGeom>
              <a:noFill/>
            </p:spPr>
            <p:txBody>
              <a:bodyPr wrap="square">
                <a:spAutoFit/>
              </a:bodyPr>
              <a:lstStyle/>
              <a:p>
                <a:pPr indent="355600" algn="just" fontAlgn="ctr">
                  <a:lnSpc>
                    <a:spcPts val="2300"/>
                  </a:lnSpc>
                </a:pPr>
                <a:r>
                  <a:rPr lang="zh-CN" altLang="zh-CN" sz="1800" kern="100" dirty="0">
                    <a:solidFill>
                      <a:srgbClr val="000000"/>
                    </a:solidFill>
                    <a:effectLst/>
                    <a:latin typeface="Times New Roman" panose="02020603050405020304" pitchFamily="18" charset="0"/>
                    <a:ea typeface="楷体" panose="02010609060101010101" pitchFamily="49" charset="-122"/>
                  </a:rPr>
                  <a:t>将单一智能体</a:t>
                </a:r>
                <a:r>
                  <a:rPr lang="zh-CN" altLang="en-US" sz="1800" kern="100" dirty="0">
                    <a:solidFill>
                      <a:srgbClr val="000000"/>
                    </a:solidFill>
                    <a:effectLst/>
                    <a:latin typeface="Times New Roman" panose="02020603050405020304" pitchFamily="18" charset="0"/>
                    <a:ea typeface="楷体" panose="02010609060101010101" pitchFamily="49" charset="-122"/>
                  </a:rPr>
                  <a:t>接收</a:t>
                </a:r>
                <a:r>
                  <a:rPr lang="zh-CN" altLang="zh-CN" sz="1800" kern="100" dirty="0">
                    <a:solidFill>
                      <a:srgbClr val="000000"/>
                    </a:solidFill>
                    <a:effectLst/>
                    <a:latin typeface="Times New Roman" panose="02020603050405020304" pitchFamily="18" charset="0"/>
                    <a:ea typeface="楷体" panose="02010609060101010101" pitchFamily="49" charset="-122"/>
                  </a:rPr>
                  <a:t>到的全局奖励建模为其自身贡献</a:t>
                </a:r>
                <a:r>
                  <a:rPr lang="en-US" altLang="zh-CN" sz="1800" kern="100" dirty="0">
                    <a:solidFill>
                      <a:srgbClr val="000000"/>
                    </a:solidFill>
                    <a:effectLst/>
                    <a:latin typeface="Times New Roman" panose="02020603050405020304" pitchFamily="18" charset="0"/>
                    <a:ea typeface="楷体" panose="02010609060101010101" pitchFamily="49" charset="-122"/>
                  </a:rPr>
                  <a:t>(</a:t>
                </a:r>
                <a:r>
                  <a:rPr lang="zh-CN" altLang="zh-CN" sz="1800" kern="100" dirty="0">
                    <a:solidFill>
                      <a:srgbClr val="000000"/>
                    </a:solidFill>
                    <a:effectLst/>
                    <a:latin typeface="Times New Roman" panose="02020603050405020304" pitchFamily="18" charset="0"/>
                    <a:ea typeface="楷体" panose="02010609060101010101" pitchFamily="49" charset="-122"/>
                  </a:rPr>
                  <a:t>即个人奖励信号</a:t>
                </a:r>
                <a:r>
                  <a:rPr lang="en-US" altLang="zh-CN" sz="1800" kern="100" dirty="0">
                    <a:solidFill>
                      <a:srgbClr val="000000"/>
                    </a:solidFill>
                    <a:effectLst/>
                    <a:latin typeface="Times New Roman" panose="02020603050405020304" pitchFamily="18" charset="0"/>
                    <a:ea typeface="楷体" panose="02010609060101010101" pitchFamily="49" charset="-122"/>
                  </a:rPr>
                  <a:t>)</a:t>
                </a:r>
                <a:r>
                  <a:rPr lang="zh-CN" altLang="zh-CN" sz="1800" kern="100" dirty="0">
                    <a:solidFill>
                      <a:srgbClr val="000000"/>
                    </a:solidFill>
                    <a:effectLst/>
                    <a:latin typeface="Times New Roman" panose="02020603050405020304" pitchFamily="18" charset="0"/>
                    <a:ea typeface="楷体" panose="02010609060101010101" pitchFamily="49" charset="-122"/>
                  </a:rPr>
                  <a:t>和随机马尔可夫过程</a:t>
                </a:r>
                <a:r>
                  <a:rPr lang="en-US" altLang="zh-CN" sz="1800" kern="100" dirty="0">
                    <a:solidFill>
                      <a:srgbClr val="000000"/>
                    </a:solidFill>
                    <a:effectLst/>
                    <a:latin typeface="Times New Roman" panose="02020603050405020304" pitchFamily="18" charset="0"/>
                    <a:ea typeface="楷体" panose="02010609060101010101" pitchFamily="49" charset="-122"/>
                  </a:rPr>
                  <a:t>(</a:t>
                </a:r>
                <a:r>
                  <a:rPr lang="zh-CN" altLang="zh-CN" sz="1800" kern="100" dirty="0">
                    <a:solidFill>
                      <a:srgbClr val="000000"/>
                    </a:solidFill>
                    <a:effectLst/>
                    <a:latin typeface="Times New Roman" panose="02020603050405020304" pitchFamily="18" charset="0"/>
                    <a:ea typeface="楷体" panose="02010609060101010101" pitchFamily="49" charset="-122"/>
                  </a:rPr>
                  <a:t>即由其他智能体或外部因素引起的奖励信号</a:t>
                </a:r>
                <a:r>
                  <a:rPr lang="en-US" altLang="zh-CN" sz="1800" kern="100" dirty="0">
                    <a:solidFill>
                      <a:srgbClr val="000000"/>
                    </a:solidFill>
                    <a:effectLst/>
                    <a:latin typeface="Times New Roman" panose="02020603050405020304" pitchFamily="18" charset="0"/>
                    <a:ea typeface="楷体" panose="02010609060101010101" pitchFamily="49" charset="-122"/>
                  </a:rPr>
                  <a:t>)</a:t>
                </a:r>
                <a:r>
                  <a:rPr lang="zh-CN" altLang="zh-CN" sz="1800" kern="100" dirty="0">
                    <a:solidFill>
                      <a:srgbClr val="000000"/>
                    </a:solidFill>
                    <a:effectLst/>
                    <a:latin typeface="Times New Roman" panose="02020603050405020304" pitchFamily="18" charset="0"/>
                    <a:ea typeface="楷体" panose="02010609060101010101" pitchFamily="49" charset="-122"/>
                  </a:rPr>
                  <a:t>的总和，</a:t>
                </a:r>
                <a:endParaRPr lang="en-US" altLang="zh-CN" sz="1800" kern="100" dirty="0">
                  <a:solidFill>
                    <a:srgbClr val="000000"/>
                  </a:solidFill>
                  <a:effectLst/>
                  <a:latin typeface="Times New Roman" panose="02020603050405020304" pitchFamily="18" charset="0"/>
                  <a:ea typeface="楷体" panose="02010609060101010101" pitchFamily="49" charset="-122"/>
                </a:endParaRPr>
              </a:p>
              <a:p>
                <a:pPr indent="355600" algn="just" fontAlgn="ctr">
                  <a:lnSpc>
                    <a:spcPts val="2300"/>
                  </a:lnSpc>
                </a:pPr>
                <a:r>
                  <a:rPr lang="zh-CN" altLang="zh-CN" sz="1800" kern="100" dirty="0">
                    <a:solidFill>
                      <a:srgbClr val="000000"/>
                    </a:solidFill>
                    <a:effectLst/>
                    <a:latin typeface="Times New Roman" panose="02020603050405020304" pitchFamily="18" charset="0"/>
                    <a:ea typeface="楷体" panose="02010609060101010101" pitchFamily="49" charset="-122"/>
                  </a:rPr>
                  <a:t>如果</a:t>
                </a:r>
                <a:r>
                  <a:rPr lang="zh-CN" altLang="en-US" b="1" kern="100" dirty="0">
                    <a:solidFill>
                      <a:srgbClr val="000000"/>
                    </a:solidFill>
                    <a:latin typeface="Times New Roman" panose="02020603050405020304" pitchFamily="18" charset="0"/>
                    <a:ea typeface="楷体" panose="02010609060101010101" pitchFamily="49" charset="-122"/>
                  </a:rPr>
                  <a:t>某一</a:t>
                </a:r>
                <a:r>
                  <a:rPr lang="zh-CN" altLang="zh-CN" sz="1800" b="1" kern="100" dirty="0">
                    <a:solidFill>
                      <a:srgbClr val="000000"/>
                    </a:solidFill>
                    <a:effectLst/>
                    <a:latin typeface="Times New Roman" panose="02020603050405020304" pitchFamily="18" charset="0"/>
                    <a:ea typeface="楷体" panose="02010609060101010101" pitchFamily="49" charset="-122"/>
                  </a:rPr>
                  <a:t>智能体</a:t>
                </a:r>
                <a:r>
                  <a:rPr lang="en-US" altLang="zh-CN" sz="1800" b="1" kern="100" dirty="0" err="1">
                    <a:solidFill>
                      <a:srgbClr val="000000"/>
                    </a:solidFill>
                    <a:effectLst/>
                    <a:latin typeface="Times New Roman" panose="02020603050405020304" pitchFamily="18" charset="0"/>
                    <a:ea typeface="楷体" panose="02010609060101010101" pitchFamily="49" charset="-122"/>
                  </a:rPr>
                  <a:t>i</a:t>
                </a:r>
                <a:r>
                  <a:rPr lang="zh-CN" altLang="zh-CN" sz="1800" kern="100" dirty="0">
                    <a:solidFill>
                      <a:srgbClr val="000000"/>
                    </a:solidFill>
                    <a:effectLst/>
                    <a:latin typeface="Times New Roman" panose="02020603050405020304" pitchFamily="18" charset="0"/>
                    <a:ea typeface="楷体" panose="02010609060101010101" pitchFamily="49" charset="-122"/>
                  </a:rPr>
                  <a:t>在时间</a:t>
                </a:r>
                <a:r>
                  <a:rPr lang="en-US" altLang="zh-CN" sz="1800" kern="100" dirty="0">
                    <a:solidFill>
                      <a:srgbClr val="000000"/>
                    </a:solidFill>
                    <a:effectLst/>
                    <a:latin typeface="Times New Roman" panose="02020603050405020304" pitchFamily="18" charset="0"/>
                    <a:ea typeface="楷体" panose="02010609060101010101" pitchFamily="49" charset="-122"/>
                  </a:rPr>
                  <a:t>t</a:t>
                </a:r>
                <a:r>
                  <a:rPr lang="zh-CN" altLang="zh-CN" sz="1800" kern="100" dirty="0">
                    <a:solidFill>
                      <a:srgbClr val="000000"/>
                    </a:solidFill>
                    <a:effectLst/>
                    <a:latin typeface="Times New Roman" panose="02020603050405020304" pitchFamily="18" charset="0"/>
                    <a:ea typeface="楷体" panose="02010609060101010101" pitchFamily="49" charset="-122"/>
                  </a:rPr>
                  <a:t>，接收到</a:t>
                </a:r>
                <a:r>
                  <a:rPr lang="zh-CN" altLang="zh-CN" sz="1800" b="1" kern="100" dirty="0">
                    <a:solidFill>
                      <a:srgbClr val="000000"/>
                    </a:solidFill>
                    <a:effectLst/>
                    <a:latin typeface="Times New Roman" panose="02020603050405020304" pitchFamily="18" charset="0"/>
                    <a:ea typeface="楷体" panose="02010609060101010101" pitchFamily="49" charset="-122"/>
                  </a:rPr>
                  <a:t>全局奖励</a:t>
                </a:r>
                <a:r>
                  <a:rPr lang="zh-CN" altLang="zh-CN" sz="1800" kern="100" dirty="0">
                    <a:solidFill>
                      <a:srgbClr val="000000"/>
                    </a:solidFill>
                    <a:effectLst/>
                    <a:latin typeface="Times New Roman" panose="02020603050405020304" pitchFamily="18" charset="0"/>
                    <a:ea typeface="楷体" panose="02010609060101010101" pitchFamily="49" charset="-122"/>
                  </a:rPr>
                  <a:t>为</a:t>
                </a:r>
                <a14:m>
                  <m:oMath xmlns:m="http://schemas.openxmlformats.org/officeDocument/2006/math">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𝑔</m:t>
                        </m:r>
                      </m:e>
                      <m:sub>
                        <m:r>
                          <a:rPr lang="en-US" altLang="zh-CN" sz="1800" i="1" kern="100">
                            <a:solidFill>
                              <a:srgbClr val="000000"/>
                            </a:solidFill>
                            <a:effectLst/>
                            <a:latin typeface="Cambria Math" panose="02040503050406030204" pitchFamily="18" charset="0"/>
                            <a:ea typeface="楷体" panose="02010609060101010101" pitchFamily="49" charset="-122"/>
                          </a:rPr>
                          <m:t>𝑡</m:t>
                        </m:r>
                      </m:sub>
                    </m:sSub>
                  </m:oMath>
                </a14:m>
                <a:r>
                  <a:rPr lang="zh-CN" altLang="zh-CN" sz="1800" kern="100" dirty="0">
                    <a:solidFill>
                      <a:srgbClr val="000000"/>
                    </a:solidFill>
                    <a:effectLst/>
                    <a:latin typeface="Times New Roman" panose="02020603050405020304" pitchFamily="18" charset="0"/>
                    <a:ea typeface="楷体" panose="02010609060101010101" pitchFamily="49" charset="-122"/>
                  </a:rPr>
                  <a:t>，那么它可以表示为：</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355600" algn="just" fontAlgn="ctr">
                  <a:lnSpc>
                    <a:spcPts val="2300"/>
                  </a:lnSpc>
                </a:pPr>
                <a14:m>
                  <m:oMathPara xmlns:m="http://schemas.openxmlformats.org/officeDocument/2006/math">
                    <m:oMathParaPr>
                      <m:jc m:val="centerGroup"/>
                    </m:oMathParaPr>
                    <m:oMath xmlns:m="http://schemas.openxmlformats.org/officeDocument/2006/math">
                      <m:sSub>
                        <m:sSubPr>
                          <m:ctrlPr>
                            <a:rPr lang="zh-CN" altLang="zh-CN" sz="1800" b="1" i="1" kern="100">
                              <a:solidFill>
                                <a:srgbClr val="000000"/>
                              </a:solidFill>
                              <a:effectLst/>
                              <a:latin typeface="Cambria Math" panose="02040503050406030204" pitchFamily="18" charset="0"/>
                              <a:ea typeface="Cambria Math" panose="02040503050406030204" pitchFamily="18" charset="0"/>
                            </a:rPr>
                          </m:ctrlPr>
                        </m:sSubPr>
                        <m:e>
                          <m:r>
                            <a:rPr lang="en-US" altLang="zh-CN" sz="1800" b="1" i="1" kern="100">
                              <a:solidFill>
                                <a:srgbClr val="000000"/>
                              </a:solidFill>
                              <a:effectLst/>
                              <a:latin typeface="Cambria Math" panose="02040503050406030204" pitchFamily="18" charset="0"/>
                              <a:ea typeface="楷体" panose="02010609060101010101" pitchFamily="49" charset="-122"/>
                            </a:rPr>
                            <m:t>𝒈</m:t>
                          </m:r>
                          <m:r>
                            <a:rPr lang="en-US" altLang="zh-CN" sz="1800" b="1" i="1" kern="100" smtClean="0">
                              <a:solidFill>
                                <a:srgbClr val="000000"/>
                              </a:solidFill>
                              <a:effectLst/>
                              <a:latin typeface="Cambria Math" panose="02040503050406030204" pitchFamily="18" charset="0"/>
                              <a:ea typeface="楷体" panose="02010609060101010101" pitchFamily="49" charset="-122"/>
                            </a:rPr>
                            <m:t>(</m:t>
                          </m:r>
                          <m:r>
                            <a:rPr lang="en-US" altLang="zh-CN" sz="1800" b="1" i="1" kern="100" smtClean="0">
                              <a:solidFill>
                                <a:srgbClr val="000000"/>
                              </a:solidFill>
                              <a:effectLst/>
                              <a:latin typeface="Cambria Math" panose="02040503050406030204" pitchFamily="18" charset="0"/>
                              <a:ea typeface="楷体" panose="02010609060101010101" pitchFamily="49" charset="-122"/>
                            </a:rPr>
                            <m:t>𝒊</m:t>
                          </m:r>
                          <m:r>
                            <a:rPr lang="en-US" altLang="zh-CN" sz="1800" b="1" i="1" kern="100" smtClean="0">
                              <a:solidFill>
                                <a:srgbClr val="000000"/>
                              </a:solidFill>
                              <a:effectLst/>
                              <a:latin typeface="Cambria Math" panose="02040503050406030204" pitchFamily="18" charset="0"/>
                              <a:ea typeface="楷体" panose="02010609060101010101" pitchFamily="49" charset="-122"/>
                            </a:rPr>
                            <m:t>)</m:t>
                          </m:r>
                        </m:e>
                        <m:sub>
                          <m:r>
                            <a:rPr lang="en-US" altLang="zh-CN" sz="1800" b="1" i="1" kern="100">
                              <a:solidFill>
                                <a:srgbClr val="000000"/>
                              </a:solidFill>
                              <a:effectLst/>
                              <a:latin typeface="Cambria Math" panose="02040503050406030204" pitchFamily="18" charset="0"/>
                              <a:ea typeface="楷体" panose="02010609060101010101" pitchFamily="49" charset="-122"/>
                            </a:rPr>
                            <m:t>𝒕</m:t>
                          </m:r>
                        </m:sub>
                      </m:sSub>
                      <m:r>
                        <a:rPr lang="en-US" altLang="zh-CN" sz="1800" b="1" i="1" kern="100">
                          <a:solidFill>
                            <a:srgbClr val="000000"/>
                          </a:solidFill>
                          <a:effectLst/>
                          <a:latin typeface="Cambria Math" panose="02040503050406030204" pitchFamily="18" charset="0"/>
                          <a:ea typeface="楷体" panose="02010609060101010101" pitchFamily="49" charset="-122"/>
                        </a:rPr>
                        <m:t>=</m:t>
                      </m:r>
                      <m:sSub>
                        <m:sSubPr>
                          <m:ctrlPr>
                            <a:rPr lang="zh-CN" altLang="zh-CN" sz="1800" b="1" i="1" kern="100">
                              <a:solidFill>
                                <a:srgbClr val="000000"/>
                              </a:solidFill>
                              <a:effectLst/>
                              <a:latin typeface="Cambria Math" panose="02040503050406030204" pitchFamily="18" charset="0"/>
                              <a:ea typeface="Cambria Math" panose="02040503050406030204" pitchFamily="18" charset="0"/>
                            </a:rPr>
                          </m:ctrlPr>
                        </m:sSubPr>
                        <m:e>
                          <m:r>
                            <a:rPr lang="en-US" altLang="zh-CN" sz="1800" b="1" i="1" kern="100">
                              <a:solidFill>
                                <a:srgbClr val="000000"/>
                              </a:solidFill>
                              <a:effectLst/>
                              <a:latin typeface="Cambria Math" panose="02040503050406030204" pitchFamily="18" charset="0"/>
                              <a:ea typeface="楷体" panose="02010609060101010101" pitchFamily="49" charset="-122"/>
                            </a:rPr>
                            <m:t>𝒓</m:t>
                          </m:r>
                          <m:r>
                            <a:rPr lang="en-US" altLang="zh-CN" sz="1800" b="1" i="1" kern="100" smtClean="0">
                              <a:solidFill>
                                <a:srgbClr val="000000"/>
                              </a:solidFill>
                              <a:effectLst/>
                              <a:latin typeface="Cambria Math" panose="02040503050406030204" pitchFamily="18" charset="0"/>
                              <a:ea typeface="楷体" panose="02010609060101010101" pitchFamily="49" charset="-122"/>
                            </a:rPr>
                            <m:t>(</m:t>
                          </m:r>
                          <m:r>
                            <a:rPr lang="en-US" altLang="zh-CN" sz="1800" b="1" i="1" kern="100" smtClean="0">
                              <a:solidFill>
                                <a:srgbClr val="000000"/>
                              </a:solidFill>
                              <a:effectLst/>
                              <a:latin typeface="Cambria Math" panose="02040503050406030204" pitchFamily="18" charset="0"/>
                              <a:ea typeface="楷体" panose="02010609060101010101" pitchFamily="49" charset="-122"/>
                            </a:rPr>
                            <m:t>𝒊</m:t>
                          </m:r>
                          <m:r>
                            <a:rPr lang="en-US" altLang="zh-CN" sz="1800" b="1" i="1" kern="100" smtClean="0">
                              <a:solidFill>
                                <a:srgbClr val="000000"/>
                              </a:solidFill>
                              <a:effectLst/>
                              <a:latin typeface="Cambria Math" panose="02040503050406030204" pitchFamily="18" charset="0"/>
                              <a:ea typeface="楷体" panose="02010609060101010101" pitchFamily="49" charset="-122"/>
                            </a:rPr>
                            <m:t>)</m:t>
                          </m:r>
                        </m:e>
                        <m:sub>
                          <m:r>
                            <a:rPr lang="en-US" altLang="zh-CN" sz="1800" b="1" i="1" kern="100">
                              <a:solidFill>
                                <a:srgbClr val="000000"/>
                              </a:solidFill>
                              <a:effectLst/>
                              <a:latin typeface="Cambria Math" panose="02040503050406030204" pitchFamily="18" charset="0"/>
                              <a:ea typeface="楷体" panose="02010609060101010101" pitchFamily="49" charset="-122"/>
                            </a:rPr>
                            <m:t>𝒕</m:t>
                          </m:r>
                        </m:sub>
                      </m:sSub>
                      <m:r>
                        <a:rPr lang="en-US" altLang="zh-CN" sz="1800" b="1" i="1" kern="100">
                          <a:solidFill>
                            <a:srgbClr val="000000"/>
                          </a:solidFill>
                          <a:effectLst/>
                          <a:latin typeface="Cambria Math" panose="02040503050406030204" pitchFamily="18" charset="0"/>
                          <a:ea typeface="楷体" panose="02010609060101010101" pitchFamily="49" charset="-122"/>
                        </a:rPr>
                        <m:t>+</m:t>
                      </m:r>
                      <m:sSub>
                        <m:sSubPr>
                          <m:ctrlPr>
                            <a:rPr lang="zh-CN" altLang="zh-CN" sz="1800" b="1" i="1" kern="100">
                              <a:solidFill>
                                <a:srgbClr val="000000"/>
                              </a:solidFill>
                              <a:effectLst/>
                              <a:latin typeface="Cambria Math" panose="02040503050406030204" pitchFamily="18" charset="0"/>
                              <a:ea typeface="Cambria Math" panose="02040503050406030204" pitchFamily="18" charset="0"/>
                            </a:rPr>
                          </m:ctrlPr>
                        </m:sSubPr>
                        <m:e>
                          <m:r>
                            <a:rPr lang="en-US" altLang="zh-CN" sz="1800" b="1" i="1" kern="100">
                              <a:solidFill>
                                <a:srgbClr val="000000"/>
                              </a:solidFill>
                              <a:effectLst/>
                              <a:latin typeface="Cambria Math" panose="02040503050406030204" pitchFamily="18" charset="0"/>
                              <a:ea typeface="楷体" panose="02010609060101010101" pitchFamily="49" charset="-122"/>
                            </a:rPr>
                            <m:t>𝒃</m:t>
                          </m:r>
                        </m:e>
                        <m:sub>
                          <m:r>
                            <a:rPr lang="en-US" altLang="zh-CN" sz="1800" b="1" i="1" kern="100">
                              <a:solidFill>
                                <a:srgbClr val="000000"/>
                              </a:solidFill>
                              <a:effectLst/>
                              <a:latin typeface="Cambria Math" panose="02040503050406030204" pitchFamily="18" charset="0"/>
                              <a:ea typeface="楷体" panose="02010609060101010101" pitchFamily="49" charset="-122"/>
                            </a:rPr>
                            <m:t>𝒕</m:t>
                          </m:r>
                        </m:sub>
                      </m:sSub>
                    </m:oMath>
                  </m:oMathPara>
                </a14:m>
                <a:endParaRPr lang="zh-CN" altLang="zh-CN" sz="1600" b="1" kern="100" dirty="0">
                  <a:solidFill>
                    <a:srgbClr val="000000"/>
                  </a:solidFill>
                  <a:effectLst/>
                  <a:latin typeface="Times New Roman" panose="02020603050405020304" pitchFamily="18" charset="0"/>
                  <a:ea typeface="宋体" panose="02010600030101010101" pitchFamily="2" charset="-122"/>
                </a:endParaRPr>
              </a:p>
              <a:p>
                <a:pPr indent="355600" algn="just" fontAlgn="ctr">
                  <a:lnSpc>
                    <a:spcPts val="2300"/>
                  </a:lnSpc>
                </a:pPr>
                <a:r>
                  <a:rPr lang="zh-CN" altLang="zh-CN" sz="1800" kern="100" dirty="0">
                    <a:solidFill>
                      <a:srgbClr val="000000"/>
                    </a:solidFill>
                    <a:effectLst/>
                    <a:latin typeface="Times New Roman" panose="02020603050405020304" pitchFamily="18" charset="0"/>
                    <a:ea typeface="楷体" panose="02010609060101010101" pitchFamily="49" charset="-122"/>
                  </a:rPr>
                  <a:t>其中，</a:t>
                </a:r>
                <a14:m>
                  <m:oMath xmlns:m="http://schemas.openxmlformats.org/officeDocument/2006/math">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𝑔</m:t>
                        </m:r>
                      </m:e>
                      <m:sub>
                        <m:r>
                          <a:rPr lang="en-US" altLang="zh-CN" sz="1800" i="1" kern="100">
                            <a:solidFill>
                              <a:srgbClr val="000000"/>
                            </a:solidFill>
                            <a:effectLst/>
                            <a:latin typeface="Cambria Math" panose="02040503050406030204" pitchFamily="18" charset="0"/>
                            <a:ea typeface="楷体" panose="02010609060101010101" pitchFamily="49" charset="-122"/>
                          </a:rPr>
                          <m:t>𝑡</m:t>
                        </m:r>
                      </m:sub>
                    </m:sSub>
                  </m:oMath>
                </a14:m>
                <a:r>
                  <a:rPr lang="zh-CN" altLang="zh-CN" sz="1800" kern="100" dirty="0">
                    <a:solidFill>
                      <a:srgbClr val="000000"/>
                    </a:solidFill>
                    <a:effectLst/>
                    <a:latin typeface="Times New Roman" panose="02020603050405020304" pitchFamily="18" charset="0"/>
                    <a:ea typeface="楷体" panose="02010609060101010101" pitchFamily="49" charset="-122"/>
                  </a:rPr>
                  <a:t>表示</a:t>
                </a:r>
                <a:r>
                  <a:rPr lang="en-US" altLang="zh-CN" sz="1800" kern="100" dirty="0">
                    <a:solidFill>
                      <a:srgbClr val="000000"/>
                    </a:solidFill>
                    <a:effectLst/>
                    <a:latin typeface="Times New Roman" panose="02020603050405020304" pitchFamily="18" charset="0"/>
                    <a:ea typeface="楷体" panose="02010609060101010101" pitchFamily="49" charset="-122"/>
                  </a:rPr>
                  <a:t>t</a:t>
                </a:r>
                <a:r>
                  <a:rPr lang="zh-CN" altLang="zh-CN" sz="1800" kern="100" dirty="0">
                    <a:solidFill>
                      <a:srgbClr val="000000"/>
                    </a:solidFill>
                    <a:effectLst/>
                    <a:latin typeface="Times New Roman" panose="02020603050405020304" pitchFamily="18" charset="0"/>
                    <a:ea typeface="楷体" panose="02010609060101010101" pitchFamily="49" charset="-122"/>
                  </a:rPr>
                  <a:t>时刻的全局奖励，</a:t>
                </a:r>
                <a14:m>
                  <m:oMath xmlns:m="http://schemas.openxmlformats.org/officeDocument/2006/math">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𝑟</m:t>
                        </m:r>
                        <m:r>
                          <a:rPr lang="en-US" altLang="zh-CN" sz="1800" i="1" kern="100">
                            <a:solidFill>
                              <a:srgbClr val="000000"/>
                            </a:solidFill>
                            <a:effectLst/>
                            <a:latin typeface="Cambria Math" panose="02040503050406030204" pitchFamily="18" charset="0"/>
                            <a:ea typeface="楷体" panose="02010609060101010101" pitchFamily="49" charset="-122"/>
                          </a:rPr>
                          <m:t>(</m:t>
                        </m:r>
                        <m:r>
                          <a:rPr lang="en-US" altLang="zh-CN" sz="1800" i="1" kern="100">
                            <a:solidFill>
                              <a:srgbClr val="000000"/>
                            </a:solidFill>
                            <a:effectLst/>
                            <a:latin typeface="Cambria Math" panose="02040503050406030204" pitchFamily="18" charset="0"/>
                            <a:ea typeface="楷体" panose="02010609060101010101" pitchFamily="49" charset="-122"/>
                          </a:rPr>
                          <m:t>𝑖</m:t>
                        </m:r>
                        <m:r>
                          <a:rPr lang="en-US" altLang="zh-CN" sz="1800" i="1" kern="100">
                            <a:solidFill>
                              <a:srgbClr val="000000"/>
                            </a:solidFill>
                            <a:effectLst/>
                            <a:latin typeface="Cambria Math" panose="02040503050406030204" pitchFamily="18" charset="0"/>
                            <a:ea typeface="楷体" panose="02010609060101010101" pitchFamily="49" charset="-122"/>
                          </a:rPr>
                          <m:t>)</m:t>
                        </m:r>
                      </m:e>
                      <m:sub>
                        <m:r>
                          <a:rPr lang="en-US" altLang="zh-CN" sz="1800" i="1" kern="100">
                            <a:solidFill>
                              <a:srgbClr val="000000"/>
                            </a:solidFill>
                            <a:effectLst/>
                            <a:latin typeface="Cambria Math" panose="02040503050406030204" pitchFamily="18" charset="0"/>
                            <a:ea typeface="楷体" panose="02010609060101010101" pitchFamily="49" charset="-122"/>
                          </a:rPr>
                          <m:t>𝑡</m:t>
                        </m:r>
                      </m:sub>
                    </m:sSub>
                  </m:oMath>
                </a14:m>
                <a:r>
                  <a:rPr lang="zh-CN" altLang="zh-CN" sz="1800" kern="100" dirty="0">
                    <a:solidFill>
                      <a:srgbClr val="000000"/>
                    </a:solidFill>
                    <a:effectLst/>
                    <a:latin typeface="Times New Roman" panose="02020603050405020304" pitchFamily="18" charset="0"/>
                    <a:ea typeface="楷体" panose="02010609060101010101" pitchFamily="49" charset="-122"/>
                  </a:rPr>
                  <a:t>表示</a:t>
                </a:r>
                <a:r>
                  <a:rPr lang="en-US" altLang="zh-CN" sz="1800" kern="100" dirty="0">
                    <a:solidFill>
                      <a:srgbClr val="000000"/>
                    </a:solidFill>
                    <a:effectLst/>
                    <a:latin typeface="Times New Roman" panose="02020603050405020304" pitchFamily="18" charset="0"/>
                    <a:ea typeface="楷体" panose="02010609060101010101" pitchFamily="49" charset="-122"/>
                  </a:rPr>
                  <a:t>t</a:t>
                </a:r>
                <a:r>
                  <a:rPr lang="zh-CN" altLang="zh-CN" sz="1800" kern="100" dirty="0">
                    <a:solidFill>
                      <a:srgbClr val="000000"/>
                    </a:solidFill>
                    <a:effectLst/>
                    <a:latin typeface="Times New Roman" panose="02020603050405020304" pitchFamily="18" charset="0"/>
                    <a:ea typeface="楷体" panose="02010609060101010101" pitchFamily="49" charset="-122"/>
                  </a:rPr>
                  <a:t>时刻智能体在状态</a:t>
                </a:r>
                <a:r>
                  <a:rPr lang="en-US" altLang="zh-CN" sz="1800" kern="100" dirty="0" err="1">
                    <a:solidFill>
                      <a:srgbClr val="000000"/>
                    </a:solidFill>
                    <a:effectLst/>
                    <a:latin typeface="Times New Roman" panose="02020603050405020304" pitchFamily="18" charset="0"/>
                    <a:ea typeface="楷体" panose="02010609060101010101" pitchFamily="49" charset="-122"/>
                  </a:rPr>
                  <a:t>i</a:t>
                </a:r>
                <a:r>
                  <a:rPr lang="zh-CN" altLang="zh-CN" sz="1800" kern="100" dirty="0">
                    <a:solidFill>
                      <a:srgbClr val="000000"/>
                    </a:solidFill>
                    <a:effectLst/>
                    <a:latin typeface="Times New Roman" panose="02020603050405020304" pitchFamily="18" charset="0"/>
                    <a:ea typeface="楷体" panose="02010609060101010101" pitchFamily="49" charset="-122"/>
                  </a:rPr>
                  <a:t>下获得的真实奖励，</a:t>
                </a:r>
                <a14:m>
                  <m:oMath xmlns:m="http://schemas.openxmlformats.org/officeDocument/2006/math">
                    <m:sSub>
                      <m:sSubPr>
                        <m:ctrlPr>
                          <a:rPr lang="zh-CN" altLang="zh-CN" sz="1800" b="1" i="1" kern="100">
                            <a:solidFill>
                              <a:srgbClr val="000000"/>
                            </a:solidFill>
                            <a:effectLst/>
                            <a:latin typeface="Cambria Math" panose="02040503050406030204" pitchFamily="18" charset="0"/>
                            <a:ea typeface="Cambria Math" panose="02040503050406030204" pitchFamily="18" charset="0"/>
                          </a:rPr>
                        </m:ctrlPr>
                      </m:sSubPr>
                      <m:e>
                        <m:r>
                          <a:rPr lang="en-US" altLang="zh-CN" sz="1800" b="1" i="1" kern="100" smtClean="0">
                            <a:solidFill>
                              <a:srgbClr val="000000"/>
                            </a:solidFill>
                            <a:effectLst/>
                            <a:latin typeface="Cambria Math" panose="02040503050406030204" pitchFamily="18" charset="0"/>
                            <a:ea typeface="楷体" panose="02010609060101010101" pitchFamily="49" charset="-122"/>
                          </a:rPr>
                          <m:t>𝒃</m:t>
                        </m:r>
                      </m:e>
                      <m:sub>
                        <m:r>
                          <a:rPr lang="en-US" altLang="zh-CN" sz="1800" b="1" i="1" kern="100" smtClean="0">
                            <a:solidFill>
                              <a:srgbClr val="000000"/>
                            </a:solidFill>
                            <a:effectLst/>
                            <a:latin typeface="Cambria Math" panose="02040503050406030204" pitchFamily="18" charset="0"/>
                            <a:ea typeface="楷体" panose="02010609060101010101" pitchFamily="49" charset="-122"/>
                          </a:rPr>
                          <m:t>𝒕</m:t>
                        </m:r>
                      </m:sub>
                    </m:sSub>
                  </m:oMath>
                </a14:m>
                <a:r>
                  <a:rPr lang="zh-CN" altLang="zh-CN" sz="1800" b="1" kern="100" dirty="0">
                    <a:solidFill>
                      <a:srgbClr val="000000"/>
                    </a:solidFill>
                    <a:effectLst/>
                    <a:latin typeface="Times New Roman" panose="02020603050405020304" pitchFamily="18" charset="0"/>
                    <a:ea typeface="楷体" panose="02010609060101010101" pitchFamily="49" charset="-122"/>
                  </a:rPr>
                  <a:t>表示</a:t>
                </a:r>
                <a:r>
                  <a:rPr lang="en-US" altLang="zh-CN" sz="1800" b="1" kern="100" dirty="0">
                    <a:solidFill>
                      <a:srgbClr val="000000"/>
                    </a:solidFill>
                    <a:effectLst/>
                    <a:latin typeface="Times New Roman" panose="02020603050405020304" pitchFamily="18" charset="0"/>
                    <a:ea typeface="楷体" panose="02010609060101010101" pitchFamily="49" charset="-122"/>
                  </a:rPr>
                  <a:t>t</a:t>
                </a:r>
                <a:r>
                  <a:rPr lang="zh-CN" altLang="zh-CN" sz="1800" b="1" kern="100" dirty="0">
                    <a:solidFill>
                      <a:srgbClr val="000000"/>
                    </a:solidFill>
                    <a:effectLst/>
                    <a:latin typeface="Times New Roman" panose="02020603050405020304" pitchFamily="18" charset="0"/>
                    <a:ea typeface="楷体" panose="02010609060101010101" pitchFamily="49" charset="-122"/>
                  </a:rPr>
                  <a:t>时刻的噪声，代表不可观测的环境状态对全局奖励的影响，</a:t>
                </a:r>
                <a:r>
                  <a:rPr lang="zh-CN" altLang="en-US" sz="1800" b="1" kern="100" dirty="0">
                    <a:solidFill>
                      <a:srgbClr val="000000"/>
                    </a:solidFill>
                    <a:effectLst/>
                    <a:latin typeface="Times New Roman" panose="02020603050405020304" pitchFamily="18" charset="0"/>
                    <a:ea typeface="楷体" panose="02010609060101010101" pitchFamily="49" charset="-122"/>
                  </a:rPr>
                  <a:t>即</a:t>
                </a:r>
                <a:r>
                  <a:rPr lang="zh-CN" altLang="en-US" sz="1600" b="1" kern="100" dirty="0">
                    <a:solidFill>
                      <a:srgbClr val="000000"/>
                    </a:solidFill>
                    <a:latin typeface="Times New Roman" panose="02020603050405020304" pitchFamily="18" charset="0"/>
                    <a:ea typeface="楷体" panose="02010609060101010101" pitchFamily="49" charset="-122"/>
                  </a:rPr>
                  <a:t>其他智能体或外部因素所引起的奖励，将其建模为随机的马尔可夫过程。</a:t>
                </a:r>
                <a:endParaRPr lang="zh-CN" altLang="zh-CN" sz="1600" b="1" kern="100" dirty="0">
                  <a:solidFill>
                    <a:srgbClr val="000000"/>
                  </a:solidFill>
                  <a:latin typeface="Times New Roman" panose="02020603050405020304" pitchFamily="18" charset="0"/>
                  <a:ea typeface="楷体" panose="02010609060101010101" pitchFamily="49" charset="-122"/>
                </a:endParaRPr>
              </a:p>
              <a:p>
                <a:pPr indent="355600" algn="just" fontAlgn="ctr">
                  <a:lnSpc>
                    <a:spcPts val="2300"/>
                  </a:lnSpc>
                </a:pP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355600" algn="just" fontAlgn="ctr">
                  <a:lnSpc>
                    <a:spcPts val="2300"/>
                  </a:lnSpc>
                </a:pPr>
                <a:r>
                  <a:rPr lang="zh-CN" altLang="zh-CN" sz="1800" kern="100" dirty="0">
                    <a:solidFill>
                      <a:srgbClr val="000000"/>
                    </a:solidFill>
                    <a:effectLst/>
                    <a:latin typeface="Times New Roman" panose="02020603050405020304" pitchFamily="18" charset="0"/>
                    <a:ea typeface="楷体" panose="02010609060101010101" pitchFamily="49" charset="-122"/>
                  </a:rPr>
                  <a:t>而且：</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889000" algn="just" fontAlgn="ctr">
                  <a:lnSpc>
                    <a:spcPts val="2300"/>
                  </a:lnSpc>
                </a:pPr>
                <a14:m>
                  <m:oMathPara xmlns:m="http://schemas.openxmlformats.org/officeDocument/2006/math">
                    <m:oMathParaPr>
                      <m:jc m:val="centerGroup"/>
                    </m:oMathParaPr>
                    <m:oMath xmlns:m="http://schemas.openxmlformats.org/officeDocument/2006/math">
                      <m:sSub>
                        <m:sSubPr>
                          <m:ctrlPr>
                            <a:rPr lang="zh-CN" altLang="zh-CN" sz="1800" i="1" kern="100" smtClean="0">
                              <a:solidFill>
                                <a:srgbClr val="FF0000"/>
                              </a:solidFill>
                              <a:effectLst/>
                              <a:latin typeface="Cambria Math" panose="02040503050406030204" pitchFamily="18" charset="0"/>
                              <a:ea typeface="Cambria Math" panose="02040503050406030204" pitchFamily="18" charset="0"/>
                            </a:rPr>
                          </m:ctrlPr>
                        </m:sSubPr>
                        <m:e>
                          <m:r>
                            <a:rPr lang="en-US" altLang="zh-CN" sz="1800" i="1" kern="100">
                              <a:solidFill>
                                <a:srgbClr val="FF0000"/>
                              </a:solidFill>
                              <a:effectLst/>
                              <a:latin typeface="Cambria Math" panose="02040503050406030204" pitchFamily="18" charset="0"/>
                              <a:ea typeface="楷体" panose="02010609060101010101" pitchFamily="49" charset="-122"/>
                            </a:rPr>
                            <m:t>𝑏</m:t>
                          </m:r>
                        </m:e>
                        <m:sub>
                          <m:r>
                            <a:rPr lang="en-US" altLang="zh-CN" sz="1800" i="1" kern="100">
                              <a:solidFill>
                                <a:srgbClr val="FF0000"/>
                              </a:solidFill>
                              <a:effectLst/>
                              <a:latin typeface="Cambria Math" panose="02040503050406030204" pitchFamily="18" charset="0"/>
                              <a:ea typeface="楷体" panose="02010609060101010101" pitchFamily="49" charset="-122"/>
                            </a:rPr>
                            <m:t>𝑡</m:t>
                          </m:r>
                          <m:r>
                            <a:rPr lang="en-US" altLang="zh-CN" sz="1800" i="1" kern="100">
                              <a:solidFill>
                                <a:srgbClr val="FF0000"/>
                              </a:solidFill>
                              <a:effectLst/>
                              <a:latin typeface="Cambria Math" panose="02040503050406030204" pitchFamily="18" charset="0"/>
                              <a:ea typeface="楷体" panose="02010609060101010101" pitchFamily="49" charset="-122"/>
                            </a:rPr>
                            <m:t>+1</m:t>
                          </m:r>
                        </m:sub>
                      </m:sSub>
                      <m:r>
                        <a:rPr lang="en-US" altLang="zh-CN" sz="1800" i="1" kern="100">
                          <a:solidFill>
                            <a:srgbClr val="FF0000"/>
                          </a:solidFill>
                          <a:effectLst/>
                          <a:latin typeface="Cambria Math" panose="02040503050406030204" pitchFamily="18" charset="0"/>
                          <a:ea typeface="楷体" panose="02010609060101010101" pitchFamily="49" charset="-122"/>
                        </a:rPr>
                        <m:t>=</m:t>
                      </m:r>
                      <m:sSub>
                        <m:sSubPr>
                          <m:ctrlPr>
                            <a:rPr lang="zh-CN" altLang="zh-CN" sz="1800" i="1" kern="100">
                              <a:solidFill>
                                <a:srgbClr val="FF0000"/>
                              </a:solidFill>
                              <a:effectLst/>
                              <a:latin typeface="Cambria Math" panose="02040503050406030204" pitchFamily="18" charset="0"/>
                              <a:ea typeface="Cambria Math" panose="02040503050406030204" pitchFamily="18" charset="0"/>
                            </a:rPr>
                          </m:ctrlPr>
                        </m:sSubPr>
                        <m:e>
                          <m:r>
                            <a:rPr lang="en-US" altLang="zh-CN" sz="1800" i="1" kern="100">
                              <a:solidFill>
                                <a:srgbClr val="FF0000"/>
                              </a:solidFill>
                              <a:effectLst/>
                              <a:latin typeface="Cambria Math" panose="02040503050406030204" pitchFamily="18" charset="0"/>
                              <a:ea typeface="楷体" panose="02010609060101010101" pitchFamily="49" charset="-122"/>
                            </a:rPr>
                            <m:t>𝑏</m:t>
                          </m:r>
                        </m:e>
                        <m:sub>
                          <m:r>
                            <a:rPr lang="en-US" altLang="zh-CN" sz="1800" i="1" kern="100">
                              <a:solidFill>
                                <a:srgbClr val="FF0000"/>
                              </a:solidFill>
                              <a:effectLst/>
                              <a:latin typeface="Cambria Math" panose="02040503050406030204" pitchFamily="18" charset="0"/>
                              <a:ea typeface="楷体" panose="02010609060101010101" pitchFamily="49" charset="-122"/>
                            </a:rPr>
                            <m:t>𝑡</m:t>
                          </m:r>
                        </m:sub>
                      </m:sSub>
                      <m:r>
                        <a:rPr lang="en-US" altLang="zh-CN" sz="1800" i="1" kern="100">
                          <a:solidFill>
                            <a:srgbClr val="FF0000"/>
                          </a:solidFill>
                          <a:effectLst/>
                          <a:latin typeface="Cambria Math" panose="02040503050406030204" pitchFamily="18" charset="0"/>
                          <a:ea typeface="楷体" panose="02010609060101010101" pitchFamily="49" charset="-122"/>
                        </a:rPr>
                        <m:t>+</m:t>
                      </m:r>
                      <m:sSub>
                        <m:sSubPr>
                          <m:ctrlPr>
                            <a:rPr lang="zh-CN" altLang="zh-CN" sz="1800" i="1" kern="100">
                              <a:solidFill>
                                <a:srgbClr val="FF0000"/>
                              </a:solidFill>
                              <a:effectLst/>
                              <a:latin typeface="Cambria Math" panose="02040503050406030204" pitchFamily="18" charset="0"/>
                              <a:ea typeface="Cambria Math" panose="02040503050406030204" pitchFamily="18" charset="0"/>
                            </a:rPr>
                          </m:ctrlPr>
                        </m:sSubPr>
                        <m:e>
                          <m:r>
                            <a:rPr lang="en-US" altLang="zh-CN" sz="1800" i="1" kern="100">
                              <a:solidFill>
                                <a:srgbClr val="FF0000"/>
                              </a:solidFill>
                              <a:effectLst/>
                              <a:latin typeface="Cambria Math" panose="02040503050406030204" pitchFamily="18" charset="0"/>
                              <a:ea typeface="楷体" panose="02010609060101010101" pitchFamily="49" charset="-122"/>
                            </a:rPr>
                            <m:t>𝑧</m:t>
                          </m:r>
                        </m:e>
                        <m:sub>
                          <m:r>
                            <a:rPr lang="en-US" altLang="zh-CN" sz="1800" i="1" kern="100">
                              <a:solidFill>
                                <a:srgbClr val="FF0000"/>
                              </a:solidFill>
                              <a:effectLst/>
                              <a:latin typeface="Cambria Math" panose="02040503050406030204" pitchFamily="18" charset="0"/>
                              <a:ea typeface="楷体" panose="02010609060101010101" pitchFamily="49" charset="-122"/>
                            </a:rPr>
                            <m:t>𝑡</m:t>
                          </m:r>
                        </m:sub>
                      </m:sSub>
                      <m:r>
                        <a:rPr lang="en-US" altLang="zh-CN" sz="1800" i="1" kern="100">
                          <a:solidFill>
                            <a:srgbClr val="FF0000"/>
                          </a:solidFill>
                          <a:effectLst/>
                          <a:latin typeface="Cambria Math" panose="02040503050406030204" pitchFamily="18" charset="0"/>
                          <a:ea typeface="楷体" panose="02010609060101010101" pitchFamily="49" charset="-122"/>
                        </a:rPr>
                        <m:t>,   </m:t>
                      </m:r>
                      <m:sSub>
                        <m:sSubPr>
                          <m:ctrlPr>
                            <a:rPr lang="zh-CN" altLang="zh-CN" sz="1800" i="1" kern="100">
                              <a:solidFill>
                                <a:srgbClr val="FF0000"/>
                              </a:solidFill>
                              <a:effectLst/>
                              <a:latin typeface="Cambria Math" panose="02040503050406030204" pitchFamily="18" charset="0"/>
                              <a:ea typeface="Cambria Math" panose="02040503050406030204" pitchFamily="18" charset="0"/>
                            </a:rPr>
                          </m:ctrlPr>
                        </m:sSubPr>
                        <m:e>
                          <m:r>
                            <a:rPr lang="en-US" altLang="zh-CN" sz="1800" i="1" kern="100">
                              <a:solidFill>
                                <a:srgbClr val="FF0000"/>
                              </a:solidFill>
                              <a:effectLst/>
                              <a:latin typeface="Cambria Math" panose="02040503050406030204" pitchFamily="18" charset="0"/>
                              <a:ea typeface="楷体" panose="02010609060101010101" pitchFamily="49" charset="-122"/>
                            </a:rPr>
                            <m:t>𝑧</m:t>
                          </m:r>
                        </m:e>
                        <m:sub>
                          <m:r>
                            <a:rPr lang="en-US" altLang="zh-CN" sz="1800" i="1" kern="100">
                              <a:solidFill>
                                <a:srgbClr val="FF0000"/>
                              </a:solidFill>
                              <a:effectLst/>
                              <a:latin typeface="Cambria Math" panose="02040503050406030204" pitchFamily="18" charset="0"/>
                              <a:ea typeface="楷体" panose="02010609060101010101" pitchFamily="49" charset="-122"/>
                            </a:rPr>
                            <m:t>𝑡</m:t>
                          </m:r>
                        </m:sub>
                      </m:sSub>
                      <m:r>
                        <a:rPr lang="en-US" altLang="zh-CN" sz="1800" i="1" kern="100">
                          <a:solidFill>
                            <a:srgbClr val="FF0000"/>
                          </a:solidFill>
                          <a:effectLst/>
                          <a:latin typeface="Cambria Math" panose="02040503050406030204" pitchFamily="18" charset="0"/>
                          <a:ea typeface="楷体" panose="02010609060101010101" pitchFamily="49" charset="-122"/>
                        </a:rPr>
                        <m:t>~</m:t>
                      </m:r>
                      <m:r>
                        <a:rPr lang="en-US" altLang="zh-CN" sz="1800" i="1" kern="100">
                          <a:solidFill>
                            <a:srgbClr val="FF0000"/>
                          </a:solidFill>
                          <a:effectLst/>
                          <a:latin typeface="Cambria Math" panose="02040503050406030204" pitchFamily="18" charset="0"/>
                          <a:ea typeface="楷体" panose="02010609060101010101" pitchFamily="49" charset="-122"/>
                        </a:rPr>
                        <m:t>𝑁</m:t>
                      </m:r>
                      <m:d>
                        <m:dPr>
                          <m:ctrlPr>
                            <a:rPr lang="zh-CN" altLang="zh-CN" sz="1800" i="1" kern="100">
                              <a:solidFill>
                                <a:srgbClr val="FF0000"/>
                              </a:solidFill>
                              <a:effectLst/>
                              <a:latin typeface="Cambria Math" panose="02040503050406030204" pitchFamily="18" charset="0"/>
                              <a:ea typeface="Cambria Math" panose="02040503050406030204" pitchFamily="18" charset="0"/>
                            </a:rPr>
                          </m:ctrlPr>
                        </m:dPr>
                        <m:e>
                          <m:r>
                            <a:rPr lang="en-US" altLang="zh-CN" sz="1800" i="1" kern="100">
                              <a:solidFill>
                                <a:srgbClr val="FF0000"/>
                              </a:solidFill>
                              <a:effectLst/>
                              <a:latin typeface="Cambria Math" panose="02040503050406030204" pitchFamily="18" charset="0"/>
                              <a:ea typeface="楷体" panose="02010609060101010101" pitchFamily="49" charset="-122"/>
                            </a:rPr>
                            <m:t>𝜇</m:t>
                          </m:r>
                          <m:r>
                            <a:rPr lang="en-US" altLang="zh-CN" sz="1800" i="1" kern="100">
                              <a:solidFill>
                                <a:srgbClr val="FF0000"/>
                              </a:solidFill>
                              <a:effectLst/>
                              <a:latin typeface="Cambria Math" panose="02040503050406030204" pitchFamily="18" charset="0"/>
                              <a:ea typeface="楷体" panose="02010609060101010101" pitchFamily="49" charset="-122"/>
                            </a:rPr>
                            <m:t>,</m:t>
                          </m:r>
                          <m:sSubSup>
                            <m:sSubSupPr>
                              <m:ctrlPr>
                                <a:rPr lang="zh-CN" altLang="zh-CN" sz="1800" i="1" kern="100">
                                  <a:solidFill>
                                    <a:srgbClr val="FF0000"/>
                                  </a:solidFill>
                                  <a:effectLst/>
                                  <a:latin typeface="Cambria Math" panose="02040503050406030204" pitchFamily="18" charset="0"/>
                                  <a:ea typeface="Cambria Math" panose="02040503050406030204" pitchFamily="18" charset="0"/>
                                </a:rPr>
                              </m:ctrlPr>
                            </m:sSubSupPr>
                            <m:e>
                              <m:r>
                                <a:rPr lang="en-US" altLang="zh-CN" sz="1800" i="1" kern="100">
                                  <a:solidFill>
                                    <a:srgbClr val="FF0000"/>
                                  </a:solidFill>
                                  <a:effectLst/>
                                  <a:latin typeface="Cambria Math" panose="02040503050406030204" pitchFamily="18" charset="0"/>
                                  <a:ea typeface="楷体" panose="02010609060101010101" pitchFamily="49" charset="-122"/>
                                </a:rPr>
                                <m:t>𝜎</m:t>
                              </m:r>
                            </m:e>
                            <m:sub>
                              <m:r>
                                <a:rPr lang="en-US" altLang="zh-CN" sz="1800" i="1" kern="100">
                                  <a:solidFill>
                                    <a:srgbClr val="FF0000"/>
                                  </a:solidFill>
                                  <a:effectLst/>
                                  <a:latin typeface="Cambria Math" panose="02040503050406030204" pitchFamily="18" charset="0"/>
                                  <a:ea typeface="楷体" panose="02010609060101010101" pitchFamily="49" charset="-122"/>
                                </a:rPr>
                                <m:t>𝜔</m:t>
                              </m:r>
                            </m:sub>
                            <m:sup>
                              <m:r>
                                <a:rPr lang="en-US" altLang="zh-CN" sz="1800" i="1" kern="100">
                                  <a:solidFill>
                                    <a:srgbClr val="FF0000"/>
                                  </a:solidFill>
                                  <a:effectLst/>
                                  <a:latin typeface="Cambria Math" panose="02040503050406030204" pitchFamily="18" charset="0"/>
                                  <a:ea typeface="楷体" panose="02010609060101010101" pitchFamily="49" charset="-122"/>
                                </a:rPr>
                                <m:t>2</m:t>
                              </m:r>
                            </m:sup>
                          </m:sSubSup>
                        </m:e>
                      </m:d>
                    </m:oMath>
                  </m:oMathPara>
                </a14:m>
                <a:endParaRPr lang="en-US" altLang="zh-CN" sz="1600" kern="100" dirty="0">
                  <a:solidFill>
                    <a:srgbClr val="000000"/>
                  </a:solidFill>
                  <a:latin typeface="Times New Roman" panose="02020603050405020304" pitchFamily="18" charset="0"/>
                  <a:ea typeface="宋体" panose="02010600030101010101" pitchFamily="2" charset="-122"/>
                </a:endParaRPr>
              </a:p>
              <a:p>
                <a:pPr indent="355600" algn="just" fontAlgn="ctr">
                  <a:lnSpc>
                    <a:spcPts val="2300"/>
                  </a:lnSpc>
                </a:pPr>
                <a:r>
                  <a:rPr lang="zh-CN" altLang="zh-CN" sz="1800" kern="100" dirty="0">
                    <a:solidFill>
                      <a:srgbClr val="000000"/>
                    </a:solidFill>
                    <a:effectLst/>
                    <a:latin typeface="Times New Roman" panose="02020603050405020304" pitchFamily="18" charset="0"/>
                    <a:ea typeface="楷体" panose="02010609060101010101" pitchFamily="49" charset="-122"/>
                  </a:rPr>
                  <a:t>其中，</a:t>
                </a:r>
                <a14:m>
                  <m:oMath xmlns:m="http://schemas.openxmlformats.org/officeDocument/2006/math">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𝑧</m:t>
                        </m:r>
                      </m:e>
                      <m:sub>
                        <m:r>
                          <a:rPr lang="en-US" altLang="zh-CN" sz="1800" i="1" kern="100">
                            <a:solidFill>
                              <a:srgbClr val="000000"/>
                            </a:solidFill>
                            <a:effectLst/>
                            <a:latin typeface="Cambria Math" panose="02040503050406030204" pitchFamily="18" charset="0"/>
                            <a:ea typeface="楷体" panose="02010609060101010101" pitchFamily="49" charset="-122"/>
                          </a:rPr>
                          <m:t>𝑡</m:t>
                        </m:r>
                      </m:sub>
                    </m:sSub>
                  </m:oMath>
                </a14:m>
                <a:r>
                  <a:rPr lang="zh-CN" altLang="zh-CN" sz="1800" kern="100" dirty="0">
                    <a:solidFill>
                      <a:srgbClr val="000000"/>
                    </a:solidFill>
                    <a:effectLst/>
                    <a:latin typeface="Times New Roman" panose="02020603050405020304" pitchFamily="18" charset="0"/>
                    <a:ea typeface="楷体" panose="02010609060101010101" pitchFamily="49" charset="-122"/>
                  </a:rPr>
                  <a:t>为服从均值为</a:t>
                </a:r>
                <a14:m>
                  <m:oMath xmlns:m="http://schemas.openxmlformats.org/officeDocument/2006/math">
                    <m:r>
                      <a:rPr lang="en-US" altLang="zh-CN" sz="1800" i="1" kern="100">
                        <a:solidFill>
                          <a:srgbClr val="000000"/>
                        </a:solidFill>
                        <a:effectLst/>
                        <a:latin typeface="Cambria Math" panose="02040503050406030204" pitchFamily="18" charset="0"/>
                        <a:ea typeface="楷体" panose="02010609060101010101" pitchFamily="49" charset="-122"/>
                      </a:rPr>
                      <m:t>𝜇</m:t>
                    </m:r>
                  </m:oMath>
                </a14:m>
                <a:r>
                  <a:rPr lang="zh-CN" altLang="zh-CN" sz="1800" kern="100" dirty="0">
                    <a:solidFill>
                      <a:srgbClr val="000000"/>
                    </a:solidFill>
                    <a:effectLst/>
                    <a:latin typeface="Times New Roman" panose="02020603050405020304" pitchFamily="18" charset="0"/>
                    <a:ea typeface="楷体" panose="02010609060101010101" pitchFamily="49" charset="-122"/>
                  </a:rPr>
                  <a:t>，方差为</a:t>
                </a:r>
                <a14:m>
                  <m:oMath xmlns:m="http://schemas.openxmlformats.org/officeDocument/2006/math">
                    <m:sSubSup>
                      <m:sSub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bSupPr>
                      <m:e>
                        <m:r>
                          <a:rPr lang="en-US" altLang="zh-CN" sz="1800" i="1" kern="100">
                            <a:solidFill>
                              <a:srgbClr val="000000"/>
                            </a:solidFill>
                            <a:effectLst/>
                            <a:latin typeface="Cambria Math" panose="02040503050406030204" pitchFamily="18" charset="0"/>
                            <a:ea typeface="楷体" panose="02010609060101010101" pitchFamily="49" charset="-122"/>
                          </a:rPr>
                          <m:t>𝜎</m:t>
                        </m:r>
                      </m:e>
                      <m:sub>
                        <m:r>
                          <a:rPr lang="en-US" altLang="zh-CN" sz="1800" i="1" kern="100">
                            <a:solidFill>
                              <a:srgbClr val="000000"/>
                            </a:solidFill>
                            <a:effectLst/>
                            <a:latin typeface="Cambria Math" panose="02040503050406030204" pitchFamily="18" charset="0"/>
                            <a:ea typeface="楷体" panose="02010609060101010101" pitchFamily="49" charset="-122"/>
                          </a:rPr>
                          <m:t>𝜔</m:t>
                        </m:r>
                      </m:sub>
                      <m:sup>
                        <m:r>
                          <a:rPr lang="en-US" altLang="zh-CN" sz="1800" i="1" kern="100">
                            <a:solidFill>
                              <a:srgbClr val="000000"/>
                            </a:solidFill>
                            <a:effectLst/>
                            <a:latin typeface="Cambria Math" panose="02040503050406030204" pitchFamily="18" charset="0"/>
                            <a:ea typeface="楷体" panose="02010609060101010101" pitchFamily="49" charset="-122"/>
                          </a:rPr>
                          <m:t>2</m:t>
                        </m:r>
                      </m:sup>
                    </m:sSubSup>
                  </m:oMath>
                </a14:m>
                <a:r>
                  <a:rPr lang="zh-CN" altLang="zh-CN" sz="1800" kern="100" dirty="0">
                    <a:solidFill>
                      <a:srgbClr val="000000"/>
                    </a:solidFill>
                    <a:effectLst/>
                    <a:latin typeface="Times New Roman" panose="02020603050405020304" pitchFamily="18" charset="0"/>
                    <a:ea typeface="楷体" panose="02010609060101010101" pitchFamily="49" charset="-122"/>
                  </a:rPr>
                  <a:t>的高斯随机变量；</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355600" algn="just" fontAlgn="ctr">
                  <a:lnSpc>
                    <a:spcPts val="2300"/>
                  </a:lnSpc>
                </a:pPr>
                <a:r>
                  <a:rPr lang="zh-CN" altLang="zh-CN" sz="1800" kern="100" dirty="0">
                    <a:solidFill>
                      <a:srgbClr val="000000"/>
                    </a:solidFill>
                    <a:effectLst/>
                    <a:latin typeface="Times New Roman" panose="02020603050405020304" pitchFamily="18" charset="0"/>
                    <a:ea typeface="楷体" panose="02010609060101010101" pitchFamily="49" charset="-122"/>
                  </a:rPr>
                  <a:t>基于上述，系统模型可以表示为：</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355600" algn="just" fontAlgn="ctr"/>
                <a14:m>
                  <m:oMathPara xmlns:m="http://schemas.openxmlformats.org/officeDocument/2006/math">
                    <m:oMathParaPr>
                      <m:jc m:val="centerGroup"/>
                    </m:oMathParaPr>
                    <m:oMath xmlns:m="http://schemas.openxmlformats.org/officeDocument/2006/math">
                      <m:d>
                        <m:dPr>
                          <m:begChr m:val="{"/>
                          <m:endChr m:val=""/>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eqArr>
                            <m:eqArrPr>
                              <m:ctrlPr>
                                <a:rPr lang="zh-CN" altLang="zh-CN" sz="1800" i="1" kern="100">
                                  <a:solidFill>
                                    <a:srgbClr val="000000"/>
                                  </a:solidFill>
                                  <a:effectLst/>
                                  <a:latin typeface="Cambria Math" panose="02040503050406030204" pitchFamily="18" charset="0"/>
                                  <a:ea typeface="Cambria Math" panose="02040503050406030204" pitchFamily="18" charset="0"/>
                                </a:rPr>
                              </m:ctrlPr>
                            </m:eqArrPr>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𝑥</m:t>
                                  </m:r>
                                </m:e>
                                <m:sub>
                                  <m:r>
                                    <a:rPr lang="en-US" altLang="zh-CN" sz="1800" i="1" kern="100">
                                      <a:solidFill>
                                        <a:srgbClr val="000000"/>
                                      </a:solidFill>
                                      <a:effectLst/>
                                      <a:latin typeface="Cambria Math" panose="02040503050406030204" pitchFamily="18" charset="0"/>
                                      <a:ea typeface="楷体" panose="02010609060101010101" pitchFamily="49" charset="-122"/>
                                    </a:rPr>
                                    <m:t>𝑡</m:t>
                                  </m:r>
                                </m:sub>
                              </m:sSub>
                              <m:r>
                                <a:rPr lang="en-US" altLang="zh-CN" sz="1800" i="1" kern="100">
                                  <a:solidFill>
                                    <a:srgbClr val="000000"/>
                                  </a:solidFill>
                                  <a:effectLst/>
                                  <a:latin typeface="Cambria Math" panose="02040503050406030204" pitchFamily="18" charset="0"/>
                                  <a:ea typeface="楷体" panose="02010609060101010101" pitchFamily="49" charset="-122"/>
                                </a:rPr>
                                <m:t>=</m:t>
                              </m:r>
                              <m:r>
                                <a:rPr lang="en-US" altLang="zh-CN" sz="1800" i="1" kern="100">
                                  <a:solidFill>
                                    <a:srgbClr val="000000"/>
                                  </a:solidFill>
                                  <a:effectLst/>
                                  <a:latin typeface="Cambria Math" panose="02040503050406030204" pitchFamily="18" charset="0"/>
                                  <a:ea typeface="楷体" panose="02010609060101010101" pitchFamily="49" charset="-122"/>
                                </a:rPr>
                                <m:t>𝐴</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𝑥</m:t>
                                  </m:r>
                                </m:e>
                                <m:sub>
                                  <m:r>
                                    <a:rPr lang="en-US" altLang="zh-CN" sz="1800" i="1" kern="100">
                                      <a:solidFill>
                                        <a:srgbClr val="000000"/>
                                      </a:solidFill>
                                      <a:effectLst/>
                                      <a:latin typeface="Cambria Math" panose="02040503050406030204" pitchFamily="18" charset="0"/>
                                      <a:ea typeface="楷体" panose="02010609060101010101" pitchFamily="49" charset="-122"/>
                                    </a:rPr>
                                    <m:t>𝑡</m:t>
                                  </m:r>
                                  <m:r>
                                    <a:rPr lang="en-US" altLang="zh-CN" sz="1800" i="1" kern="100">
                                      <a:solidFill>
                                        <a:srgbClr val="000000"/>
                                      </a:solidFill>
                                      <a:effectLst/>
                                      <a:latin typeface="Cambria Math" panose="02040503050406030204" pitchFamily="18" charset="0"/>
                                      <a:ea typeface="楷体" panose="02010609060101010101" pitchFamily="49" charset="-122"/>
                                    </a:rPr>
                                    <m:t>−1</m:t>
                                  </m:r>
                                </m:sub>
                              </m:sSub>
                              <m:r>
                                <a:rPr lang="en-US" altLang="zh-CN" sz="1800" i="1" kern="100">
                                  <a:solidFill>
                                    <a:srgbClr val="000000"/>
                                  </a:solidFill>
                                  <a:effectLst/>
                                  <a:latin typeface="Cambria Math" panose="02040503050406030204" pitchFamily="18" charset="0"/>
                                  <a:ea typeface="楷体" panose="02010609060101010101" pitchFamily="49" charset="-122"/>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𝜔</m:t>
                                  </m:r>
                                </m:e>
                                <m:sub>
                                  <m:r>
                                    <a:rPr lang="en-US" altLang="zh-CN" sz="1800" i="1" kern="100">
                                      <a:solidFill>
                                        <a:srgbClr val="000000"/>
                                      </a:solidFill>
                                      <a:effectLst/>
                                      <a:latin typeface="Cambria Math" panose="02040503050406030204" pitchFamily="18" charset="0"/>
                                      <a:ea typeface="楷体" panose="02010609060101010101" pitchFamily="49" charset="-122"/>
                                    </a:rPr>
                                    <m:t>𝑡</m:t>
                                  </m:r>
                                </m:sub>
                              </m:sSub>
                              <m:r>
                                <a:rPr lang="en-US" altLang="zh-CN" sz="1800" i="1" kern="100">
                                  <a:solidFill>
                                    <a:srgbClr val="000000"/>
                                  </a:solidFill>
                                  <a:effectLst/>
                                  <a:latin typeface="Cambria Math" panose="02040503050406030204" pitchFamily="18" charset="0"/>
                                  <a:ea typeface="楷体" panose="02010609060101010101" pitchFamily="49" charset="-122"/>
                                </a:rPr>
                                <m:t>,    </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𝜔</m:t>
                                  </m:r>
                                </m:e>
                                <m:sub>
                                  <m:r>
                                    <a:rPr lang="en-US" altLang="zh-CN" sz="1800" i="1" kern="100">
                                      <a:solidFill>
                                        <a:srgbClr val="000000"/>
                                      </a:solidFill>
                                      <a:effectLst/>
                                      <a:latin typeface="Cambria Math" panose="02040503050406030204" pitchFamily="18" charset="0"/>
                                      <a:ea typeface="楷体" panose="02010609060101010101" pitchFamily="49" charset="-122"/>
                                    </a:rPr>
                                    <m:t>𝑡</m:t>
                                  </m:r>
                                </m:sub>
                              </m:sSub>
                              <m:r>
                                <a:rPr lang="en-US" altLang="zh-CN" sz="1800" i="1" kern="100">
                                  <a:solidFill>
                                    <a:srgbClr val="000000"/>
                                  </a:solidFill>
                                  <a:effectLst/>
                                  <a:latin typeface="Cambria Math" panose="02040503050406030204" pitchFamily="18" charset="0"/>
                                  <a:ea typeface="楷体" panose="02010609060101010101" pitchFamily="49" charset="-122"/>
                                </a:rPr>
                                <m:t>~</m:t>
                              </m:r>
                              <m:r>
                                <a:rPr lang="en-US" altLang="zh-CN" sz="1800" i="1" kern="100">
                                  <a:solidFill>
                                    <a:srgbClr val="000000"/>
                                  </a:solidFill>
                                  <a:effectLst/>
                                  <a:latin typeface="Cambria Math" panose="02040503050406030204" pitchFamily="18" charset="0"/>
                                  <a:ea typeface="楷体" panose="02010609060101010101" pitchFamily="49" charset="-122"/>
                                </a:rPr>
                                <m:t>𝑁</m:t>
                              </m:r>
                              <m:r>
                                <a:rPr lang="en-US" altLang="zh-CN" sz="1800" i="1" kern="100">
                                  <a:solidFill>
                                    <a:srgbClr val="000000"/>
                                  </a:solidFill>
                                  <a:effectLst/>
                                  <a:latin typeface="Cambria Math" panose="02040503050406030204" pitchFamily="18" charset="0"/>
                                  <a:ea typeface="楷体" panose="02010609060101010101" pitchFamily="49" charset="-122"/>
                                </a:rPr>
                                <m:t>(0,</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zh-CN" altLang="zh-CN" sz="1800" i="1" kern="100">
                                      <a:solidFill>
                                        <a:srgbClr val="000000"/>
                                      </a:solidFill>
                                      <a:effectLst/>
                                      <a:latin typeface="Cambria Math" panose="02040503050406030204" pitchFamily="18" charset="0"/>
                                      <a:ea typeface="楷体" panose="02010609060101010101" pitchFamily="49" charset="-122"/>
                                    </a:rPr>
                                    <m:t>∑</m:t>
                                  </m:r>
                                </m:e>
                                <m:sub>
                                  <m:r>
                                    <a:rPr lang="en-US" altLang="zh-CN" sz="1800" i="1" kern="100">
                                      <a:solidFill>
                                        <a:srgbClr val="000000"/>
                                      </a:solidFill>
                                      <a:effectLst/>
                                      <a:latin typeface="Cambria Math" panose="02040503050406030204" pitchFamily="18" charset="0"/>
                                      <a:ea typeface="楷体" panose="02010609060101010101" pitchFamily="49" charset="-122"/>
                                    </a:rPr>
                                    <m:t>1</m:t>
                                  </m:r>
                                </m:sub>
                              </m:sSub>
                              <m:r>
                                <a:rPr lang="en-US" altLang="zh-CN" sz="1800" i="1" kern="100">
                                  <a:solidFill>
                                    <a:srgbClr val="000000"/>
                                  </a:solidFill>
                                  <a:effectLst/>
                                  <a:latin typeface="Cambria Math" panose="02040503050406030204" pitchFamily="18" charset="0"/>
                                  <a:ea typeface="楷体" panose="02010609060101010101" pitchFamily="49" charset="-122"/>
                                </a:rPr>
                                <m:t>)</m:t>
                              </m:r>
                            </m:e>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𝑔</m:t>
                                  </m:r>
                                </m:e>
                                <m:sub>
                                  <m:r>
                                    <a:rPr lang="en-US" altLang="zh-CN" sz="1800" i="1" kern="100">
                                      <a:solidFill>
                                        <a:srgbClr val="000000"/>
                                      </a:solidFill>
                                      <a:effectLst/>
                                      <a:latin typeface="Cambria Math" panose="02040503050406030204" pitchFamily="18" charset="0"/>
                                      <a:ea typeface="楷体" panose="02010609060101010101" pitchFamily="49" charset="-122"/>
                                    </a:rPr>
                                    <m:t>𝑡</m:t>
                                  </m:r>
                                </m:sub>
                              </m:sSub>
                              <m:r>
                                <a:rPr lang="en-US" altLang="zh-CN" sz="1800" i="1" kern="100">
                                  <a:solidFill>
                                    <a:srgbClr val="000000"/>
                                  </a:solidFill>
                                  <a:effectLst/>
                                  <a:latin typeface="Cambria Math" panose="02040503050406030204" pitchFamily="18" charset="0"/>
                                  <a:ea typeface="楷体" panose="02010609060101010101" pitchFamily="49" charset="-122"/>
                                </a:rPr>
                                <m:t>=</m:t>
                              </m:r>
                              <m:r>
                                <a:rPr lang="en-US" altLang="zh-CN" sz="1800" i="1" kern="100">
                                  <a:solidFill>
                                    <a:srgbClr val="000000"/>
                                  </a:solidFill>
                                  <a:effectLst/>
                                  <a:latin typeface="Cambria Math" panose="02040503050406030204" pitchFamily="18" charset="0"/>
                                  <a:ea typeface="楷体" panose="02010609060101010101" pitchFamily="49" charset="-122"/>
                                </a:rPr>
                                <m:t>𝐶</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𝑥</m:t>
                                  </m:r>
                                </m:e>
                                <m:sub>
                                  <m:r>
                                    <a:rPr lang="en-US" altLang="zh-CN" sz="1800" i="1" kern="100">
                                      <a:solidFill>
                                        <a:srgbClr val="000000"/>
                                      </a:solidFill>
                                      <a:effectLst/>
                                      <a:latin typeface="Cambria Math" panose="02040503050406030204" pitchFamily="18" charset="0"/>
                                      <a:ea typeface="楷体" panose="02010609060101010101" pitchFamily="49" charset="-122"/>
                                    </a:rPr>
                                    <m:t>𝑡</m:t>
                                  </m:r>
                                </m:sub>
                              </m:sSub>
                              <m:r>
                                <a:rPr lang="en-US" altLang="zh-CN" sz="1800" i="1" kern="100">
                                  <a:solidFill>
                                    <a:srgbClr val="000000"/>
                                  </a:solidFill>
                                  <a:effectLst/>
                                  <a:latin typeface="Cambria Math" panose="02040503050406030204" pitchFamily="18" charset="0"/>
                                  <a:ea typeface="楷体" panose="02010609060101010101" pitchFamily="49" charset="-122"/>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𝑣</m:t>
                                  </m:r>
                                </m:e>
                                <m:sub>
                                  <m:r>
                                    <a:rPr lang="en-US" altLang="zh-CN" sz="1800" i="1" kern="100">
                                      <a:solidFill>
                                        <a:srgbClr val="000000"/>
                                      </a:solidFill>
                                      <a:effectLst/>
                                      <a:latin typeface="Cambria Math" panose="02040503050406030204" pitchFamily="18" charset="0"/>
                                      <a:ea typeface="楷体" panose="02010609060101010101" pitchFamily="49" charset="-122"/>
                                    </a:rPr>
                                    <m:t>𝑡</m:t>
                                  </m:r>
                                </m:sub>
                              </m:sSub>
                              <m:r>
                                <a:rPr lang="en-US" altLang="zh-CN" sz="1800" i="1" kern="100">
                                  <a:solidFill>
                                    <a:srgbClr val="000000"/>
                                  </a:solidFill>
                                  <a:effectLst/>
                                  <a:latin typeface="Cambria Math" panose="02040503050406030204" pitchFamily="18" charset="0"/>
                                  <a:ea typeface="楷体" panose="02010609060101010101" pitchFamily="49" charset="-122"/>
                                </a:rPr>
                                <m:t>,          </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𝑣</m:t>
                                  </m:r>
                                </m:e>
                                <m:sub>
                                  <m:r>
                                    <a:rPr lang="en-US" altLang="zh-CN" sz="1800" i="1" kern="100">
                                      <a:solidFill>
                                        <a:srgbClr val="000000"/>
                                      </a:solidFill>
                                      <a:effectLst/>
                                      <a:latin typeface="Cambria Math" panose="02040503050406030204" pitchFamily="18" charset="0"/>
                                      <a:ea typeface="楷体" panose="02010609060101010101" pitchFamily="49" charset="-122"/>
                                    </a:rPr>
                                    <m:t>𝑡</m:t>
                                  </m:r>
                                </m:sub>
                              </m:sSub>
                              <m:r>
                                <a:rPr lang="en-US" altLang="zh-CN" sz="1800" i="1" kern="100">
                                  <a:solidFill>
                                    <a:srgbClr val="000000"/>
                                  </a:solidFill>
                                  <a:effectLst/>
                                  <a:latin typeface="Cambria Math" panose="02040503050406030204" pitchFamily="18" charset="0"/>
                                  <a:ea typeface="楷体" panose="02010609060101010101" pitchFamily="49" charset="-122"/>
                                </a:rPr>
                                <m:t>~</m:t>
                              </m:r>
                              <m:r>
                                <a:rPr lang="en-US" altLang="zh-CN" sz="1800" i="1" kern="100">
                                  <a:solidFill>
                                    <a:srgbClr val="000000"/>
                                  </a:solidFill>
                                  <a:effectLst/>
                                  <a:latin typeface="Cambria Math" panose="02040503050406030204" pitchFamily="18" charset="0"/>
                                  <a:ea typeface="楷体" panose="02010609060101010101" pitchFamily="49" charset="-122"/>
                                </a:rPr>
                                <m:t>𝑁</m:t>
                              </m:r>
                              <m:r>
                                <a:rPr lang="en-US" altLang="zh-CN" sz="1800" i="1" kern="100">
                                  <a:solidFill>
                                    <a:srgbClr val="000000"/>
                                  </a:solidFill>
                                  <a:effectLst/>
                                  <a:latin typeface="Cambria Math" panose="02040503050406030204" pitchFamily="18" charset="0"/>
                                  <a:ea typeface="楷体" panose="02010609060101010101" pitchFamily="49" charset="-122"/>
                                </a:rPr>
                                <m:t>(0,</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zh-CN" altLang="zh-CN" sz="1800" i="1" kern="100">
                                      <a:solidFill>
                                        <a:srgbClr val="000000"/>
                                      </a:solidFill>
                                      <a:effectLst/>
                                      <a:latin typeface="Cambria Math" panose="02040503050406030204" pitchFamily="18" charset="0"/>
                                      <a:ea typeface="楷体" panose="02010609060101010101" pitchFamily="49" charset="-122"/>
                                    </a:rPr>
                                    <m:t>∑</m:t>
                                  </m:r>
                                </m:e>
                                <m:sub>
                                  <m:r>
                                    <a:rPr lang="en-US" altLang="zh-CN" sz="1800" i="1" kern="100">
                                      <a:solidFill>
                                        <a:srgbClr val="000000"/>
                                      </a:solidFill>
                                      <a:effectLst/>
                                      <a:latin typeface="Cambria Math" panose="02040503050406030204" pitchFamily="18" charset="0"/>
                                      <a:ea typeface="楷体" panose="02010609060101010101" pitchFamily="49" charset="-122"/>
                                    </a:rPr>
                                    <m:t>2</m:t>
                                  </m:r>
                                </m:sub>
                              </m:sSub>
                              <m:r>
                                <a:rPr lang="en-US" altLang="zh-CN" sz="1800" i="1" kern="100">
                                  <a:solidFill>
                                    <a:srgbClr val="000000"/>
                                  </a:solidFill>
                                  <a:effectLst/>
                                  <a:latin typeface="Cambria Math" panose="02040503050406030204" pitchFamily="18" charset="0"/>
                                  <a:ea typeface="楷体" panose="02010609060101010101" pitchFamily="49" charset="-122"/>
                                </a:rPr>
                                <m:t>)</m:t>
                              </m:r>
                            </m:e>
                          </m:eqArr>
                        </m:e>
                      </m:d>
                    </m:oMath>
                  </m:oMathPara>
                </a14:m>
                <a:endParaRPr lang="zh-CN" altLang="zh-CN" sz="1600" kern="100" dirty="0">
                  <a:solidFill>
                    <a:srgbClr val="000000"/>
                  </a:solidFill>
                  <a:effectLst/>
                  <a:latin typeface="Times New Roman" panose="02020603050405020304" pitchFamily="18" charset="0"/>
                  <a:ea typeface="宋体" panose="02010600030101010101" pitchFamily="2" charset="-122"/>
                </a:endParaRPr>
              </a:p>
            </p:txBody>
          </p:sp>
        </mc:Choice>
        <mc:Fallback xmlns="">
          <p:sp>
            <p:nvSpPr>
              <p:cNvPr id="6" name="文本框 5">
                <a:extLst>
                  <a:ext uri="{FF2B5EF4-FFF2-40B4-BE49-F238E27FC236}">
                    <a16:creationId xmlns:a16="http://schemas.microsoft.com/office/drawing/2014/main" id="{7245E356-1BD2-4071-B41A-5C306BA59BFE}"/>
                  </a:ext>
                </a:extLst>
              </p:cNvPr>
              <p:cNvSpPr txBox="1">
                <a:spLocks noRot="1" noChangeAspect="1" noMove="1" noResize="1" noEditPoints="1" noAdjustHandles="1" noChangeArrowheads="1" noChangeShapeType="1" noTextEdit="1"/>
              </p:cNvSpPr>
              <p:nvPr/>
            </p:nvSpPr>
            <p:spPr>
              <a:xfrm>
                <a:off x="264160" y="1643798"/>
                <a:ext cx="8412480" cy="4249625"/>
              </a:xfrm>
              <a:prstGeom prst="rect">
                <a:avLst/>
              </a:prstGeom>
              <a:blipFill>
                <a:blip r:embed="rId3"/>
                <a:stretch>
                  <a:fillRect l="-580" t="-430" r="-652"/>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31BCF6A7-B3BD-4EE7-A5FF-AAECA1701AFF}"/>
              </a:ext>
            </a:extLst>
          </p:cNvPr>
          <p:cNvSpPr txBox="1"/>
          <p:nvPr/>
        </p:nvSpPr>
        <p:spPr>
          <a:xfrm>
            <a:off x="477520" y="1104201"/>
            <a:ext cx="2954655" cy="369332"/>
          </a:xfrm>
          <a:prstGeom prst="rect">
            <a:avLst/>
          </a:prstGeom>
          <a:noFill/>
        </p:spPr>
        <p:txBody>
          <a:bodyPr wrap="none" rtlCol="0">
            <a:spAutoFit/>
          </a:bodyPr>
          <a:lstStyle/>
          <a:p>
            <a:r>
              <a:rPr lang="zh-CN" altLang="en-US" dirty="0"/>
              <a:t>带噪声的全局奖励系统建模</a:t>
            </a:r>
          </a:p>
        </p:txBody>
      </p:sp>
      <p:sp>
        <p:nvSpPr>
          <p:cNvPr id="10" name="文本框 9">
            <a:extLst>
              <a:ext uri="{FF2B5EF4-FFF2-40B4-BE49-F238E27FC236}">
                <a16:creationId xmlns:a16="http://schemas.microsoft.com/office/drawing/2014/main" id="{56C5B0CF-18B5-4B57-A0B6-68C2BA7E57C1}"/>
              </a:ext>
            </a:extLst>
          </p:cNvPr>
          <p:cNvSpPr txBox="1"/>
          <p:nvPr/>
        </p:nvSpPr>
        <p:spPr>
          <a:xfrm>
            <a:off x="6254792" y="3675437"/>
            <a:ext cx="2625048" cy="2746906"/>
          </a:xfrm>
          <a:prstGeom prst="rect">
            <a:avLst/>
          </a:prstGeom>
          <a:noFill/>
        </p:spPr>
        <p:txBody>
          <a:bodyPr wrap="square">
            <a:spAutoFit/>
          </a:bodyPr>
          <a:lstStyle/>
          <a:p>
            <a:pPr indent="355600" algn="just" fontAlgn="ctr">
              <a:lnSpc>
                <a:spcPts val="2300"/>
              </a:lnSpc>
            </a:pPr>
            <a:r>
              <a:rPr lang="zh-CN" altLang="en-US" sz="1800" b="1" dirty="0">
                <a:effectLst/>
                <a:latin typeface="Arial" panose="020B0604020202020204" pitchFamily="34" charset="0"/>
              </a:rPr>
              <a:t>许多外部奖励来源</a:t>
            </a:r>
            <a:r>
              <a:rPr lang="en-US" altLang="zh-CN" sz="1800" b="1" dirty="0">
                <a:effectLst/>
                <a:latin typeface="Arial" panose="020B0604020202020204" pitchFamily="34" charset="0"/>
              </a:rPr>
              <a:t>(</a:t>
            </a:r>
            <a:r>
              <a:rPr lang="zh-CN" altLang="en-US" sz="1800" b="1" dirty="0">
                <a:effectLst/>
                <a:latin typeface="Arial" panose="020B0604020202020204" pitchFamily="34" charset="0"/>
              </a:rPr>
              <a:t>可以被视为噪声</a:t>
            </a:r>
            <a:r>
              <a:rPr lang="en-US" altLang="zh-CN" sz="1800" b="1" dirty="0">
                <a:effectLst/>
                <a:latin typeface="Arial" panose="020B0604020202020204" pitchFamily="34" charset="0"/>
              </a:rPr>
              <a:t>)</a:t>
            </a:r>
            <a:r>
              <a:rPr lang="zh-CN" altLang="en-US" sz="1800" b="1" dirty="0">
                <a:effectLst/>
                <a:latin typeface="Arial" panose="020B0604020202020204" pitchFamily="34" charset="0"/>
              </a:rPr>
              <a:t>可以被建模为随机马尔可夫过程或由随机马尔可夫过程近似，因此这种技术保证了广泛的适用性。</a:t>
            </a:r>
            <a:endParaRPr lang="en-US" altLang="zh-CN" sz="1800" b="1" dirty="0">
              <a:effectLst/>
              <a:latin typeface="Arial" panose="020B0604020202020204" pitchFamily="34" charset="0"/>
            </a:endParaRPr>
          </a:p>
          <a:p>
            <a:pPr indent="355600" algn="just" fontAlgn="ctr">
              <a:lnSpc>
                <a:spcPts val="2300"/>
              </a:lnSpc>
            </a:pPr>
            <a:r>
              <a:rPr lang="zh-CN" altLang="en-US" b="1" dirty="0">
                <a:latin typeface="Arial" panose="020B0604020202020204" pitchFamily="34" charset="0"/>
              </a:rPr>
              <a:t>有些情况需要用到非线性模型，则需使用扩展卡尔曼滤波。</a:t>
            </a:r>
            <a:endParaRPr lang="en-US" altLang="zh-CN" sz="1800" b="1" dirty="0">
              <a:effectLst/>
              <a:latin typeface="Arial" panose="020B0604020202020204" pitchFamily="34" charset="0"/>
            </a:endParaRPr>
          </a:p>
        </p:txBody>
      </p:sp>
    </p:spTree>
    <p:extLst>
      <p:ext uri="{BB962C8B-B14F-4D97-AF65-F5344CB8AC3E}">
        <p14:creationId xmlns:p14="http://schemas.microsoft.com/office/powerpoint/2010/main" val="3803040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1928336-6A58-486B-BA4C-D3C94BA5F7ED}"/>
                  </a:ext>
                </a:extLst>
              </p:cNvPr>
              <p:cNvSpPr txBox="1"/>
              <p:nvPr/>
            </p:nvSpPr>
            <p:spPr>
              <a:xfrm>
                <a:off x="365760" y="1268183"/>
                <a:ext cx="8412480" cy="5112297"/>
              </a:xfrm>
              <a:prstGeom prst="rect">
                <a:avLst/>
              </a:prstGeom>
              <a:noFill/>
            </p:spPr>
            <p:txBody>
              <a:bodyPr wrap="square">
                <a:spAutoFit/>
              </a:bodyPr>
              <a:lstStyle/>
              <a:p>
                <a:pPr indent="355600" algn="just" fontAlgn="ctr">
                  <a:lnSpc>
                    <a:spcPts val="2300"/>
                  </a:lnSpc>
                </a:pPr>
                <a14:m>
                  <m:oMath xmlns:m="http://schemas.openxmlformats.org/officeDocument/2006/math">
                    <m:sSub>
                      <m:sSubPr>
                        <m:ctrlPr>
                          <a:rPr lang="zh-CN" altLang="zh-CN" sz="1800" i="1" kern="100" smtClean="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𝑥</m:t>
                        </m:r>
                      </m:e>
                      <m:sub>
                        <m:r>
                          <a:rPr lang="en-US" altLang="zh-CN" sz="1800" i="1" kern="100">
                            <a:solidFill>
                              <a:srgbClr val="000000"/>
                            </a:solidFill>
                            <a:effectLst/>
                            <a:latin typeface="Cambria Math" panose="02040503050406030204" pitchFamily="18" charset="0"/>
                            <a:ea typeface="楷体" panose="02010609060101010101" pitchFamily="49" charset="-122"/>
                          </a:rPr>
                          <m:t>𝑡</m:t>
                        </m:r>
                      </m:sub>
                    </m:sSub>
                  </m:oMath>
                </a14:m>
                <a:r>
                  <a:rPr lang="zh-CN" altLang="zh-CN" sz="1800" kern="100" dirty="0">
                    <a:solidFill>
                      <a:srgbClr val="000000"/>
                    </a:solidFill>
                    <a:effectLst/>
                    <a:latin typeface="Times New Roman" panose="02020603050405020304" pitchFamily="18" charset="0"/>
                    <a:ea typeface="楷体" panose="02010609060101010101" pitchFamily="49" charset="-122"/>
                  </a:rPr>
                  <a:t>表示</a:t>
                </a:r>
                <a:r>
                  <a:rPr lang="en-US" altLang="zh-CN" sz="1800" kern="100" dirty="0">
                    <a:solidFill>
                      <a:srgbClr val="000000"/>
                    </a:solidFill>
                    <a:effectLst/>
                    <a:latin typeface="Times New Roman" panose="02020603050405020304" pitchFamily="18" charset="0"/>
                    <a:ea typeface="楷体" panose="02010609060101010101" pitchFamily="49" charset="-122"/>
                  </a:rPr>
                  <a:t>t</a:t>
                </a:r>
                <a:r>
                  <a:rPr lang="zh-CN" altLang="zh-CN" sz="1800" kern="100" dirty="0">
                    <a:solidFill>
                      <a:srgbClr val="000000"/>
                    </a:solidFill>
                    <a:effectLst/>
                    <a:latin typeface="Times New Roman" panose="02020603050405020304" pitchFamily="18" charset="0"/>
                    <a:ea typeface="楷体" panose="02010609060101010101" pitchFamily="49" charset="-122"/>
                  </a:rPr>
                  <a:t>时刻的状态向量；</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355600" algn="just" fontAlgn="ctr"/>
                <a14:m>
                  <m:oMathPara xmlns:m="http://schemas.openxmlformats.org/officeDocument/2006/math">
                    <m:oMathParaPr>
                      <m:jc m:val="centerGroup"/>
                    </m:oMathParaPr>
                    <m:oMath xmlns:m="http://schemas.openxmlformats.org/officeDocument/2006/math">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𝑥</m:t>
                          </m:r>
                        </m:e>
                        <m:sub>
                          <m:r>
                            <a:rPr lang="en-US" altLang="zh-CN" sz="1800" i="1" kern="100">
                              <a:solidFill>
                                <a:srgbClr val="000000"/>
                              </a:solidFill>
                              <a:effectLst/>
                              <a:latin typeface="Cambria Math" panose="02040503050406030204" pitchFamily="18" charset="0"/>
                              <a:ea typeface="楷体" panose="02010609060101010101" pitchFamily="49" charset="-122"/>
                            </a:rPr>
                            <m:t>𝑡</m:t>
                          </m:r>
                        </m:sub>
                      </m:sSub>
                      <m:r>
                        <a:rPr lang="en-US" altLang="zh-CN" sz="1800" i="1" kern="100">
                          <a:solidFill>
                            <a:srgbClr val="000000"/>
                          </a:solidFill>
                          <a:effectLst/>
                          <a:latin typeface="Cambria Math" panose="02040503050406030204" pitchFamily="18" charset="0"/>
                          <a:ea typeface="楷体" panose="02010609060101010101" pitchFamily="49" charset="-122"/>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f>
                                <m:fPr>
                                  <m:type m:val="noBar"/>
                                  <m:ctrlPr>
                                    <a:rPr lang="zh-CN" altLang="zh-CN" sz="1800" i="1" kern="100">
                                      <a:solidFill>
                                        <a:srgbClr val="000000"/>
                                      </a:solidFill>
                                      <a:effectLst/>
                                      <a:latin typeface="Cambria Math" panose="02040503050406030204" pitchFamily="18" charset="0"/>
                                      <a:ea typeface="Cambria Math" panose="02040503050406030204" pitchFamily="18" charset="0"/>
                                    </a:rPr>
                                  </m:ctrlPr>
                                </m:fPr>
                                <m:num>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𝑟</m:t>
                                      </m:r>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楷体" panose="02010609060101010101" pitchFamily="49" charset="-122"/>
                                            </a:rPr>
                                            <m:t>1</m:t>
                                          </m:r>
                                        </m:e>
                                      </m:d>
                                    </m:e>
                                    <m:sub>
                                      <m:r>
                                        <a:rPr lang="en-US" altLang="zh-CN" sz="1800" i="1" kern="100">
                                          <a:solidFill>
                                            <a:srgbClr val="000000"/>
                                          </a:solidFill>
                                          <a:effectLst/>
                                          <a:latin typeface="Cambria Math" panose="02040503050406030204" pitchFamily="18" charset="0"/>
                                          <a:ea typeface="楷体" panose="02010609060101010101" pitchFamily="49" charset="-122"/>
                                        </a:rPr>
                                        <m:t>𝑡</m:t>
                                      </m:r>
                                    </m:sub>
                                  </m:sSub>
                                </m:num>
                                <m:den>
                                  <m:eqArr>
                                    <m:eqArrPr>
                                      <m:ctrlPr>
                                        <a:rPr lang="zh-CN" altLang="zh-CN" sz="1800" i="1" kern="100">
                                          <a:solidFill>
                                            <a:srgbClr val="000000"/>
                                          </a:solidFill>
                                          <a:effectLst/>
                                          <a:latin typeface="Cambria Math" panose="02040503050406030204" pitchFamily="18" charset="0"/>
                                          <a:ea typeface="Cambria Math" panose="02040503050406030204" pitchFamily="18" charset="0"/>
                                        </a:rPr>
                                      </m:ctrlPr>
                                    </m:eqArrPr>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𝑟</m:t>
                                          </m:r>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楷体" panose="02010609060101010101" pitchFamily="49" charset="-122"/>
                                                </a:rPr>
                                                <m:t>2</m:t>
                                              </m:r>
                                            </m:e>
                                          </m:d>
                                        </m:e>
                                        <m:sub>
                                          <m:r>
                                            <a:rPr lang="en-US" altLang="zh-CN" sz="1800" i="1" kern="100">
                                              <a:solidFill>
                                                <a:srgbClr val="000000"/>
                                              </a:solidFill>
                                              <a:effectLst/>
                                              <a:latin typeface="Cambria Math" panose="02040503050406030204" pitchFamily="18" charset="0"/>
                                              <a:ea typeface="楷体" panose="02010609060101010101" pitchFamily="49" charset="-122"/>
                                            </a:rPr>
                                            <m:t>𝑡</m:t>
                                          </m:r>
                                        </m:sub>
                                      </m:sSub>
                                    </m:e>
                                    <m:e>
                                      <m:r>
                                        <a:rPr lang="en-US" altLang="zh-CN" sz="1800" i="1" kern="100">
                                          <a:solidFill>
                                            <a:srgbClr val="000000"/>
                                          </a:solidFill>
                                          <a:effectLst/>
                                          <a:latin typeface="Cambria Math" panose="02040503050406030204" pitchFamily="18" charset="0"/>
                                          <a:ea typeface="楷体" panose="02010609060101010101" pitchFamily="49" charset="-122"/>
                                        </a:rPr>
                                        <m:t>.</m:t>
                                      </m:r>
                                    </m:e>
                                    <m:e>
                                      <m:r>
                                        <a:rPr lang="en-US" altLang="zh-CN" sz="1800" i="1" kern="100">
                                          <a:solidFill>
                                            <a:srgbClr val="000000"/>
                                          </a:solidFill>
                                          <a:effectLst/>
                                          <a:latin typeface="Cambria Math" panose="02040503050406030204" pitchFamily="18" charset="0"/>
                                          <a:ea typeface="楷体" panose="02010609060101010101" pitchFamily="49" charset="-122"/>
                                        </a:rPr>
                                        <m:t>.</m:t>
                                      </m:r>
                                    </m:e>
                                    <m:e>
                                      <m:r>
                                        <a:rPr lang="en-US" altLang="zh-CN" sz="1800" i="1" kern="100">
                                          <a:solidFill>
                                            <a:srgbClr val="000000"/>
                                          </a:solidFill>
                                          <a:effectLst/>
                                          <a:latin typeface="Cambria Math" panose="02040503050406030204" pitchFamily="18" charset="0"/>
                                          <a:ea typeface="楷体" panose="02010609060101010101" pitchFamily="49" charset="-122"/>
                                        </a:rPr>
                                        <m:t>.</m:t>
                                      </m:r>
                                    </m:e>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𝑟</m:t>
                                          </m:r>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楷体" panose="02010609060101010101" pitchFamily="49" charset="-122"/>
                                                </a:rPr>
                                                <m:t>𝑠</m:t>
                                              </m:r>
                                            </m:e>
                                          </m:d>
                                        </m:e>
                                        <m:sub>
                                          <m:r>
                                            <a:rPr lang="en-US" altLang="zh-CN" sz="1800" i="1" kern="100">
                                              <a:solidFill>
                                                <a:srgbClr val="000000"/>
                                              </a:solidFill>
                                              <a:effectLst/>
                                              <a:latin typeface="Cambria Math" panose="02040503050406030204" pitchFamily="18" charset="0"/>
                                              <a:ea typeface="楷体" panose="02010609060101010101" pitchFamily="49" charset="-122"/>
                                            </a:rPr>
                                            <m:t>𝑡</m:t>
                                          </m:r>
                                        </m:sub>
                                      </m:sSub>
                                    </m:e>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𝑏</m:t>
                                          </m:r>
                                        </m:e>
                                        <m:sub>
                                          <m:r>
                                            <a:rPr lang="en-US" altLang="zh-CN" sz="1800" i="1" kern="100">
                                              <a:solidFill>
                                                <a:srgbClr val="000000"/>
                                              </a:solidFill>
                                              <a:effectLst/>
                                              <a:latin typeface="Cambria Math" panose="02040503050406030204" pitchFamily="18" charset="0"/>
                                              <a:ea typeface="楷体" panose="02010609060101010101" pitchFamily="49" charset="-122"/>
                                            </a:rPr>
                                            <m:t>𝑡</m:t>
                                          </m:r>
                                        </m:sub>
                                      </m:sSub>
                                    </m:e>
                                  </m:eqArr>
                                </m:den>
                              </m:f>
                            </m:e>
                          </m:d>
                        </m:e>
                        <m:sub>
                          <m:r>
                            <a:rPr lang="en-US" altLang="zh-CN" sz="1800" i="1" kern="100">
                              <a:solidFill>
                                <a:srgbClr val="000000"/>
                              </a:solidFill>
                              <a:effectLst/>
                              <a:latin typeface="Cambria Math" panose="02040503050406030204" pitchFamily="18" charset="0"/>
                              <a:ea typeface="楷体" panose="02010609060101010101" pitchFamily="49" charset="-122"/>
                            </a:rPr>
                            <m:t>(</m:t>
                          </m:r>
                          <m:r>
                            <a:rPr lang="en-US" altLang="zh-CN" sz="1800" i="1" kern="100">
                              <a:solidFill>
                                <a:srgbClr val="000000"/>
                              </a:solidFill>
                              <a:effectLst/>
                              <a:latin typeface="Cambria Math" panose="02040503050406030204" pitchFamily="18" charset="0"/>
                              <a:ea typeface="楷体" panose="02010609060101010101" pitchFamily="49" charset="-122"/>
                            </a:rPr>
                            <m:t>𝑠</m:t>
                          </m:r>
                          <m:r>
                            <a:rPr lang="en-US" altLang="zh-CN" sz="1800" i="1" kern="100">
                              <a:solidFill>
                                <a:srgbClr val="000000"/>
                              </a:solidFill>
                              <a:effectLst/>
                              <a:latin typeface="Cambria Math" panose="02040503050406030204" pitchFamily="18" charset="0"/>
                              <a:ea typeface="楷体" panose="02010609060101010101" pitchFamily="49" charset="-122"/>
                            </a:rPr>
                            <m:t>+1)×1</m:t>
                          </m:r>
                        </m:sub>
                      </m:sSub>
                    </m:oMath>
                  </m:oMathPara>
                </a14:m>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355600" algn="just" fontAlgn="ctr">
                  <a:lnSpc>
                    <a:spcPts val="2300"/>
                  </a:lnSpc>
                </a:pPr>
                <a:r>
                  <a:rPr lang="zh-CN" altLang="zh-CN" sz="1800" kern="100" dirty="0">
                    <a:solidFill>
                      <a:srgbClr val="000000"/>
                    </a:solidFill>
                    <a:effectLst/>
                    <a:latin typeface="Times New Roman" panose="02020603050405020304" pitchFamily="18" charset="0"/>
                    <a:ea typeface="楷体" panose="02010609060101010101" pitchFamily="49" charset="-122"/>
                  </a:rPr>
                  <a:t>其中，</a:t>
                </a:r>
                <a:r>
                  <a:rPr lang="en-US" altLang="zh-CN" sz="1800" kern="100" dirty="0">
                    <a:solidFill>
                      <a:srgbClr val="000000"/>
                    </a:solidFill>
                    <a:effectLst/>
                    <a:latin typeface="Times New Roman" panose="02020603050405020304" pitchFamily="18" charset="0"/>
                    <a:ea typeface="楷体" panose="02010609060101010101" pitchFamily="49" charset="-122"/>
                  </a:rPr>
                  <a:t>s</a:t>
                </a:r>
                <a:r>
                  <a:rPr lang="zh-CN" altLang="zh-CN" sz="1800" kern="100" dirty="0">
                    <a:solidFill>
                      <a:srgbClr val="000000"/>
                    </a:solidFill>
                    <a:effectLst/>
                    <a:latin typeface="Times New Roman" panose="02020603050405020304" pitchFamily="18" charset="0"/>
                    <a:ea typeface="楷体" panose="02010609060101010101" pitchFamily="49" charset="-122"/>
                  </a:rPr>
                  <a:t>表示状态数量；</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355600" algn="just" fontAlgn="ctr">
                  <a:lnSpc>
                    <a:spcPts val="2300"/>
                  </a:lnSpc>
                </a:pPr>
                <a14:m>
                  <m:oMath xmlns:m="http://schemas.openxmlformats.org/officeDocument/2006/math">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𝜔</m:t>
                        </m:r>
                      </m:e>
                      <m:sub>
                        <m:r>
                          <a:rPr lang="en-US" altLang="zh-CN" sz="1800" i="1" kern="100">
                            <a:solidFill>
                              <a:srgbClr val="000000"/>
                            </a:solidFill>
                            <a:effectLst/>
                            <a:latin typeface="Cambria Math" panose="02040503050406030204" pitchFamily="18" charset="0"/>
                            <a:ea typeface="楷体" panose="02010609060101010101" pitchFamily="49" charset="-122"/>
                          </a:rPr>
                          <m:t>𝑡</m:t>
                        </m:r>
                      </m:sub>
                    </m:sSub>
                  </m:oMath>
                </a14:m>
                <a:r>
                  <a:rPr lang="zh-CN" altLang="zh-CN" sz="1800" kern="100" dirty="0">
                    <a:solidFill>
                      <a:srgbClr val="000000"/>
                    </a:solidFill>
                    <a:effectLst/>
                    <a:latin typeface="Times New Roman" panose="02020603050405020304" pitchFamily="18" charset="0"/>
                    <a:ea typeface="楷体" panose="02010609060101010101" pitchFamily="49" charset="-122"/>
                  </a:rPr>
                  <a:t>表示服从</a:t>
                </a:r>
                <a:r>
                  <a:rPr lang="en-US" altLang="zh-CN" sz="1800" kern="100" dirty="0">
                    <a:solidFill>
                      <a:srgbClr val="000000"/>
                    </a:solidFill>
                    <a:effectLst/>
                    <a:latin typeface="Times New Roman" panose="02020603050405020304" pitchFamily="18" charset="0"/>
                    <a:ea typeface="楷体" panose="02010609060101010101" pitchFamily="49" charset="-122"/>
                  </a:rPr>
                  <a:t>0</a:t>
                </a:r>
                <a:r>
                  <a:rPr lang="zh-CN" altLang="zh-CN" sz="1800" kern="100" dirty="0">
                    <a:solidFill>
                      <a:srgbClr val="000000"/>
                    </a:solidFill>
                    <a:effectLst/>
                    <a:latin typeface="Times New Roman" panose="02020603050405020304" pitchFamily="18" charset="0"/>
                    <a:ea typeface="楷体" panose="02010609060101010101" pitchFamily="49" charset="-122"/>
                  </a:rPr>
                  <a:t>均值高斯分布的系统噪声且协方差矩阵</a:t>
                </a:r>
                <a14:m>
                  <m:oMath xmlns:m="http://schemas.openxmlformats.org/officeDocument/2006/math">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zh-CN" altLang="zh-CN" sz="1800" i="1" kern="100">
                            <a:solidFill>
                              <a:srgbClr val="000000"/>
                            </a:solidFill>
                            <a:effectLst/>
                            <a:latin typeface="Cambria Math" panose="02040503050406030204" pitchFamily="18" charset="0"/>
                            <a:ea typeface="楷体" panose="02010609060101010101" pitchFamily="49" charset="-122"/>
                          </a:rPr>
                          <m:t>∑</m:t>
                        </m:r>
                      </m:e>
                      <m:sub>
                        <m:r>
                          <a:rPr lang="en-US" altLang="zh-CN" sz="1800" i="1" kern="100">
                            <a:solidFill>
                              <a:srgbClr val="000000"/>
                            </a:solidFill>
                            <a:effectLst/>
                            <a:latin typeface="Cambria Math" panose="02040503050406030204" pitchFamily="18" charset="0"/>
                            <a:ea typeface="楷体" panose="02010609060101010101" pitchFamily="49" charset="-122"/>
                          </a:rPr>
                          <m:t>1</m:t>
                        </m:r>
                      </m:sub>
                    </m:sSub>
                  </m:oMath>
                </a14:m>
                <a:r>
                  <a:rPr lang="zh-CN" altLang="zh-CN" sz="1800" kern="100" dirty="0">
                    <a:solidFill>
                      <a:srgbClr val="000000"/>
                    </a:solidFill>
                    <a:effectLst/>
                    <a:latin typeface="Times New Roman" panose="02020603050405020304" pitchFamily="18" charset="0"/>
                    <a:ea typeface="楷体" panose="02010609060101010101" pitchFamily="49" charset="-122"/>
                  </a:rPr>
                  <a:t>如下：</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355600" algn="just" fontAlgn="ctr"/>
                <a14:m>
                  <m:oMathPara xmlns:m="http://schemas.openxmlformats.org/officeDocument/2006/math">
                    <m:oMathParaPr>
                      <m:jc m:val="centerGroup"/>
                    </m:oMathParaPr>
                    <m:oMath xmlns:m="http://schemas.openxmlformats.org/officeDocument/2006/math">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zh-CN" altLang="zh-CN" sz="1800" i="1" kern="100">
                              <a:solidFill>
                                <a:srgbClr val="000000"/>
                              </a:solidFill>
                              <a:effectLst/>
                              <a:latin typeface="Cambria Math" panose="02040503050406030204" pitchFamily="18" charset="0"/>
                              <a:ea typeface="楷体" panose="02010609060101010101" pitchFamily="49" charset="-122"/>
                            </a:rPr>
                            <m:t>∑</m:t>
                          </m:r>
                        </m:e>
                        <m:sub>
                          <m:r>
                            <a:rPr lang="en-US" altLang="zh-CN" sz="1800" i="1" kern="100">
                              <a:solidFill>
                                <a:srgbClr val="000000"/>
                              </a:solidFill>
                              <a:effectLst/>
                              <a:latin typeface="Cambria Math" panose="02040503050406030204" pitchFamily="18" charset="0"/>
                              <a:ea typeface="楷体" panose="02010609060101010101" pitchFamily="49" charset="-122"/>
                            </a:rPr>
                            <m:t>1</m:t>
                          </m:r>
                        </m:sub>
                      </m:sSub>
                      <m:r>
                        <a:rPr lang="en-US" altLang="zh-CN" sz="1800" i="1" kern="100">
                          <a:solidFill>
                            <a:srgbClr val="000000"/>
                          </a:solidFill>
                          <a:effectLst/>
                          <a:latin typeface="Cambria Math" panose="02040503050406030204" pitchFamily="18" charset="0"/>
                          <a:ea typeface="楷体" panose="02010609060101010101" pitchFamily="49" charset="-122"/>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d>
                            <m:dPr>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m>
                                <m:mPr>
                                  <m:mcs>
                                    <m:mc>
                                      <m:mcPr>
                                        <m:count m:val="3"/>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r>
                                      <a:rPr lang="en-US" altLang="zh-CN" sz="1800" i="1" kern="100">
                                        <a:solidFill>
                                          <a:srgbClr val="000000"/>
                                        </a:solidFill>
                                        <a:effectLst/>
                                        <a:latin typeface="Cambria Math" panose="02040503050406030204" pitchFamily="18" charset="0"/>
                                        <a:ea typeface="楷体" panose="02010609060101010101" pitchFamily="49" charset="-122"/>
                                      </a:rPr>
                                      <m:t>0</m:t>
                                    </m:r>
                                  </m:e>
                                  <m:e>
                                    <m:r>
                                      <a:rPr lang="en-US" altLang="zh-CN" sz="1800" i="1" kern="100">
                                        <a:solidFill>
                                          <a:srgbClr val="000000"/>
                                        </a:solidFill>
                                        <a:effectLst/>
                                        <a:latin typeface="Cambria Math" panose="02040503050406030204" pitchFamily="18" charset="0"/>
                                        <a:ea typeface="楷体" panose="02010609060101010101" pitchFamily="49" charset="-122"/>
                                      </a:rPr>
                                      <m:t>⋯</m:t>
                                    </m:r>
                                  </m:e>
                                  <m:e>
                                    <m:r>
                                      <a:rPr lang="en-US" altLang="zh-CN" sz="1800" i="1" kern="100">
                                        <a:solidFill>
                                          <a:srgbClr val="000000"/>
                                        </a:solidFill>
                                        <a:effectLst/>
                                        <a:latin typeface="Cambria Math" panose="02040503050406030204" pitchFamily="18" charset="0"/>
                                        <a:ea typeface="楷体" panose="02010609060101010101" pitchFamily="49" charset="-122"/>
                                      </a:rPr>
                                      <m:t>0</m:t>
                                    </m:r>
                                  </m:e>
                                </m:mr>
                                <m:mr>
                                  <m:e>
                                    <m:r>
                                      <a:rPr lang="en-US" altLang="zh-CN" sz="1800" i="1" kern="100">
                                        <a:solidFill>
                                          <a:srgbClr val="000000"/>
                                        </a:solidFill>
                                        <a:effectLst/>
                                        <a:latin typeface="Cambria Math" panose="02040503050406030204" pitchFamily="18" charset="0"/>
                                        <a:ea typeface="楷体" panose="02010609060101010101" pitchFamily="49" charset="-122"/>
                                      </a:rPr>
                                      <m:t>⋮</m:t>
                                    </m:r>
                                  </m:e>
                                  <m:e>
                                    <m:r>
                                      <a:rPr lang="en-US" altLang="zh-CN" sz="1800" i="1" kern="100">
                                        <a:solidFill>
                                          <a:srgbClr val="000000"/>
                                        </a:solidFill>
                                        <a:effectLst/>
                                        <a:latin typeface="Cambria Math" panose="02040503050406030204" pitchFamily="18" charset="0"/>
                                        <a:ea typeface="楷体" panose="02010609060101010101" pitchFamily="49" charset="-122"/>
                                      </a:rPr>
                                      <m:t>⋱</m:t>
                                    </m:r>
                                  </m:e>
                                  <m:e>
                                    <m:r>
                                      <a:rPr lang="en-US" altLang="zh-CN" sz="1800" i="1" kern="100">
                                        <a:solidFill>
                                          <a:srgbClr val="000000"/>
                                        </a:solidFill>
                                        <a:effectLst/>
                                        <a:latin typeface="Cambria Math" panose="02040503050406030204" pitchFamily="18" charset="0"/>
                                        <a:ea typeface="楷体" panose="02010609060101010101" pitchFamily="49" charset="-122"/>
                                      </a:rPr>
                                      <m:t>⋮</m:t>
                                    </m:r>
                                  </m:e>
                                </m:mr>
                                <m:mr>
                                  <m:e>
                                    <m:r>
                                      <a:rPr lang="en-US" altLang="zh-CN" sz="1800" i="1" kern="100">
                                        <a:solidFill>
                                          <a:srgbClr val="000000"/>
                                        </a:solidFill>
                                        <a:effectLst/>
                                        <a:latin typeface="Cambria Math" panose="02040503050406030204" pitchFamily="18" charset="0"/>
                                        <a:ea typeface="楷体" panose="02010609060101010101" pitchFamily="49" charset="-122"/>
                                      </a:rPr>
                                      <m:t>0</m:t>
                                    </m:r>
                                  </m:e>
                                  <m:e>
                                    <m:r>
                                      <a:rPr lang="en-US" altLang="zh-CN" sz="1800" i="1" kern="100">
                                        <a:solidFill>
                                          <a:srgbClr val="000000"/>
                                        </a:solidFill>
                                        <a:effectLst/>
                                        <a:latin typeface="Cambria Math" panose="02040503050406030204" pitchFamily="18" charset="0"/>
                                        <a:ea typeface="楷体" panose="02010609060101010101" pitchFamily="49" charset="-122"/>
                                      </a:rPr>
                                      <m:t>⋯</m:t>
                                    </m:r>
                                  </m:e>
                                  <m:e>
                                    <m:sSubSup>
                                      <m:sSub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bSupPr>
                                      <m:e>
                                        <m:r>
                                          <a:rPr lang="en-US" altLang="zh-CN" sz="1800" i="1" kern="100">
                                            <a:solidFill>
                                              <a:srgbClr val="000000"/>
                                            </a:solidFill>
                                            <a:effectLst/>
                                            <a:latin typeface="Cambria Math" panose="02040503050406030204" pitchFamily="18" charset="0"/>
                                            <a:ea typeface="楷体" panose="02010609060101010101" pitchFamily="49" charset="-122"/>
                                          </a:rPr>
                                          <m:t>𝜎</m:t>
                                        </m:r>
                                      </m:e>
                                      <m:sub>
                                        <m:r>
                                          <a:rPr lang="en-US" altLang="zh-CN" sz="1800" i="1" kern="100">
                                            <a:solidFill>
                                              <a:srgbClr val="000000"/>
                                            </a:solidFill>
                                            <a:effectLst/>
                                            <a:latin typeface="Cambria Math" panose="02040503050406030204" pitchFamily="18" charset="0"/>
                                            <a:ea typeface="楷体" panose="02010609060101010101" pitchFamily="49" charset="-122"/>
                                          </a:rPr>
                                          <m:t>𝜔</m:t>
                                        </m:r>
                                      </m:sub>
                                      <m:sup>
                                        <m:r>
                                          <a:rPr lang="en-US" altLang="zh-CN" sz="1800" i="1" kern="100">
                                            <a:solidFill>
                                              <a:srgbClr val="000000"/>
                                            </a:solidFill>
                                            <a:effectLst/>
                                            <a:latin typeface="Cambria Math" panose="02040503050406030204" pitchFamily="18" charset="0"/>
                                            <a:ea typeface="楷体" panose="02010609060101010101" pitchFamily="49" charset="-122"/>
                                          </a:rPr>
                                          <m:t>2</m:t>
                                        </m:r>
                                      </m:sup>
                                    </m:sSubSup>
                                  </m:e>
                                </m:mr>
                              </m:m>
                            </m:e>
                          </m:d>
                        </m:e>
                        <m:sub>
                          <m:r>
                            <a:rPr lang="en-US" altLang="zh-CN" sz="1800" i="1" kern="100">
                              <a:solidFill>
                                <a:srgbClr val="000000"/>
                              </a:solidFill>
                              <a:effectLst/>
                              <a:latin typeface="Cambria Math" panose="02040503050406030204" pitchFamily="18" charset="0"/>
                              <a:ea typeface="楷体" panose="02010609060101010101" pitchFamily="49" charset="-122"/>
                            </a:rPr>
                            <m:t>(</m:t>
                          </m:r>
                          <m:r>
                            <a:rPr lang="en-US" altLang="zh-CN" sz="1800" i="1" kern="100">
                              <a:solidFill>
                                <a:srgbClr val="000000"/>
                              </a:solidFill>
                              <a:effectLst/>
                              <a:latin typeface="Cambria Math" panose="02040503050406030204" pitchFamily="18" charset="0"/>
                              <a:ea typeface="楷体" panose="02010609060101010101" pitchFamily="49" charset="-122"/>
                            </a:rPr>
                            <m:t>𝑠</m:t>
                          </m:r>
                          <m:r>
                            <a:rPr lang="en-US" altLang="zh-CN" sz="1800" i="1" kern="100">
                              <a:solidFill>
                                <a:srgbClr val="000000"/>
                              </a:solidFill>
                              <a:effectLst/>
                              <a:latin typeface="Cambria Math" panose="02040503050406030204" pitchFamily="18" charset="0"/>
                              <a:ea typeface="楷体" panose="02010609060101010101" pitchFamily="49" charset="-122"/>
                            </a:rPr>
                            <m:t>+1)×(</m:t>
                          </m:r>
                          <m:r>
                            <a:rPr lang="en-US" altLang="zh-CN" sz="1800" i="1" kern="100">
                              <a:solidFill>
                                <a:srgbClr val="000000"/>
                              </a:solidFill>
                              <a:effectLst/>
                              <a:latin typeface="Cambria Math" panose="02040503050406030204" pitchFamily="18" charset="0"/>
                              <a:ea typeface="楷体" panose="02010609060101010101" pitchFamily="49" charset="-122"/>
                            </a:rPr>
                            <m:t>𝑠</m:t>
                          </m:r>
                          <m:r>
                            <a:rPr lang="en-US" altLang="zh-CN" sz="1800" i="1" kern="100">
                              <a:solidFill>
                                <a:srgbClr val="000000"/>
                              </a:solidFill>
                              <a:effectLst/>
                              <a:latin typeface="Cambria Math" panose="02040503050406030204" pitchFamily="18" charset="0"/>
                              <a:ea typeface="楷体" panose="02010609060101010101" pitchFamily="49" charset="-122"/>
                            </a:rPr>
                            <m:t>+1)</m:t>
                          </m:r>
                        </m:sub>
                      </m:sSub>
                    </m:oMath>
                  </m:oMathPara>
                </a14:m>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355600" algn="just" fontAlgn="ctr">
                  <a:lnSpc>
                    <a:spcPts val="2300"/>
                  </a:lnSpc>
                </a:pPr>
                <a:r>
                  <a:rPr lang="zh-CN" altLang="zh-CN" sz="1800" kern="100" dirty="0">
                    <a:solidFill>
                      <a:srgbClr val="000000"/>
                    </a:solidFill>
                    <a:effectLst/>
                    <a:latin typeface="Times New Roman" panose="02020603050405020304" pitchFamily="18" charset="0"/>
                    <a:ea typeface="楷体" panose="02010609060101010101" pitchFamily="49" charset="-122"/>
                  </a:rPr>
                  <a:t>其中，</a:t>
                </a:r>
                <a14:m>
                  <m:oMath xmlns:m="http://schemas.openxmlformats.org/officeDocument/2006/math">
                    <m:sSubSup>
                      <m:sSubSupPr>
                        <m:ctrlPr>
                          <a:rPr lang="zh-CN" altLang="zh-CN" sz="1800" i="1" kern="100">
                            <a:solidFill>
                              <a:srgbClr val="000000"/>
                            </a:solidFill>
                            <a:effectLst/>
                            <a:latin typeface="Cambria Math" panose="02040503050406030204" pitchFamily="18" charset="0"/>
                            <a:ea typeface="Cambria Math" panose="02040503050406030204" pitchFamily="18" charset="0"/>
                          </a:rPr>
                        </m:ctrlPr>
                      </m:sSubSupPr>
                      <m:e>
                        <m:r>
                          <a:rPr lang="en-US" altLang="zh-CN" sz="1800" i="1" kern="100">
                            <a:solidFill>
                              <a:srgbClr val="000000"/>
                            </a:solidFill>
                            <a:effectLst/>
                            <a:latin typeface="Cambria Math" panose="02040503050406030204" pitchFamily="18" charset="0"/>
                            <a:ea typeface="楷体" panose="02010609060101010101" pitchFamily="49" charset="-122"/>
                          </a:rPr>
                          <m:t>𝜎</m:t>
                        </m:r>
                      </m:e>
                      <m:sub>
                        <m:r>
                          <a:rPr lang="en-US" altLang="zh-CN" sz="1800" i="1" kern="100">
                            <a:solidFill>
                              <a:srgbClr val="000000"/>
                            </a:solidFill>
                            <a:effectLst/>
                            <a:latin typeface="Cambria Math" panose="02040503050406030204" pitchFamily="18" charset="0"/>
                            <a:ea typeface="楷体" panose="02010609060101010101" pitchFamily="49" charset="-122"/>
                          </a:rPr>
                          <m:t>𝜔</m:t>
                        </m:r>
                      </m:sub>
                      <m:sup>
                        <m:r>
                          <a:rPr lang="en-US" altLang="zh-CN" sz="1800" i="1" kern="100">
                            <a:solidFill>
                              <a:srgbClr val="000000"/>
                            </a:solidFill>
                            <a:effectLst/>
                            <a:latin typeface="Cambria Math" panose="02040503050406030204" pitchFamily="18" charset="0"/>
                            <a:ea typeface="楷体" panose="02010609060101010101" pitchFamily="49" charset="-122"/>
                          </a:rPr>
                          <m:t>2</m:t>
                        </m:r>
                      </m:sup>
                    </m:sSubSup>
                  </m:oMath>
                </a14:m>
                <a:r>
                  <a:rPr lang="zh-CN" altLang="zh-CN" sz="1800" kern="100" dirty="0">
                    <a:solidFill>
                      <a:srgbClr val="000000"/>
                    </a:solidFill>
                    <a:effectLst/>
                    <a:latin typeface="Times New Roman" panose="02020603050405020304" pitchFamily="18" charset="0"/>
                    <a:ea typeface="楷体" panose="02010609060101010101" pitchFamily="49" charset="-122"/>
                  </a:rPr>
                  <a:t>表示系统噪声的协方差；</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355600" algn="just" fontAlgn="ctr">
                  <a:lnSpc>
                    <a:spcPts val="2300"/>
                  </a:lnSpc>
                </a:pPr>
                <a14:m>
                  <m:oMath xmlns:m="http://schemas.openxmlformats.org/officeDocument/2006/math">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𝑣</m:t>
                        </m:r>
                      </m:e>
                      <m:sub>
                        <m:r>
                          <a:rPr lang="en-US" altLang="zh-CN" sz="1800" i="1" kern="100">
                            <a:solidFill>
                              <a:srgbClr val="000000"/>
                            </a:solidFill>
                            <a:effectLst/>
                            <a:latin typeface="Cambria Math" panose="02040503050406030204" pitchFamily="18" charset="0"/>
                            <a:ea typeface="楷体" panose="02010609060101010101" pitchFamily="49" charset="-122"/>
                          </a:rPr>
                          <m:t>𝑡</m:t>
                        </m:r>
                      </m:sub>
                    </m:sSub>
                  </m:oMath>
                </a14:m>
                <a:r>
                  <a:rPr lang="zh-CN" altLang="zh-CN" sz="1800" kern="100" dirty="0">
                    <a:solidFill>
                      <a:srgbClr val="000000"/>
                    </a:solidFill>
                    <a:effectLst/>
                    <a:latin typeface="Times New Roman" panose="02020603050405020304" pitchFamily="18" charset="0"/>
                    <a:ea typeface="楷体" panose="02010609060101010101" pitchFamily="49" charset="-122"/>
                  </a:rPr>
                  <a:t>表示观测误差，属于高斯白噪声，假设无观测误差，</a:t>
                </a:r>
                <a14:m>
                  <m:oMath xmlns:m="http://schemas.openxmlformats.org/officeDocument/2006/math">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zh-CN" altLang="zh-CN" sz="1800" i="1" kern="100">
                            <a:solidFill>
                              <a:srgbClr val="000000"/>
                            </a:solidFill>
                            <a:effectLst/>
                            <a:latin typeface="Cambria Math" panose="02040503050406030204" pitchFamily="18" charset="0"/>
                            <a:ea typeface="楷体" panose="02010609060101010101" pitchFamily="49" charset="-122"/>
                          </a:rPr>
                          <m:t>∑</m:t>
                        </m:r>
                      </m:e>
                      <m:sub>
                        <m:r>
                          <a:rPr lang="en-US" altLang="zh-CN" sz="1800" i="1" kern="100">
                            <a:solidFill>
                              <a:srgbClr val="000000"/>
                            </a:solidFill>
                            <a:effectLst/>
                            <a:latin typeface="Cambria Math" panose="02040503050406030204" pitchFamily="18" charset="0"/>
                            <a:ea typeface="楷体" panose="02010609060101010101" pitchFamily="49" charset="-122"/>
                          </a:rPr>
                          <m:t>2</m:t>
                        </m:r>
                      </m:sub>
                    </m:sSub>
                    <m:r>
                      <a:rPr lang="en-US" altLang="zh-CN" sz="1800" i="1" kern="100">
                        <a:solidFill>
                          <a:srgbClr val="000000"/>
                        </a:solidFill>
                        <a:effectLst/>
                        <a:latin typeface="Cambria Math" panose="02040503050406030204" pitchFamily="18" charset="0"/>
                        <a:ea typeface="楷体" panose="02010609060101010101" pitchFamily="49" charset="-122"/>
                      </a:rPr>
                      <m:t>=0</m:t>
                    </m:r>
                  </m:oMath>
                </a14:m>
                <a:r>
                  <a:rPr lang="zh-CN" altLang="zh-CN" sz="1800" kern="100" dirty="0">
                    <a:solidFill>
                      <a:srgbClr val="000000"/>
                    </a:solidFill>
                    <a:effectLst/>
                    <a:latin typeface="Times New Roman" panose="02020603050405020304" pitchFamily="18" charset="0"/>
                    <a:ea typeface="楷体" panose="02010609060101010101" pitchFamily="49" charset="-122"/>
                  </a:rPr>
                  <a:t>；</a:t>
                </a:r>
                <a14:m>
                  <m:oMath xmlns:m="http://schemas.openxmlformats.org/officeDocument/2006/math">
                    <m:r>
                      <a:rPr lang="en-US" altLang="zh-CN" sz="1800" i="1" kern="100">
                        <a:solidFill>
                          <a:srgbClr val="000000"/>
                        </a:solidFill>
                        <a:effectLst/>
                        <a:latin typeface="Cambria Math" panose="02040503050406030204" pitchFamily="18" charset="0"/>
                        <a:ea typeface="楷体" panose="02010609060101010101" pitchFamily="49" charset="-122"/>
                      </a:rPr>
                      <m:t>𝐴</m:t>
                    </m:r>
                  </m:oMath>
                </a14:m>
                <a:r>
                  <a:rPr lang="zh-CN" altLang="zh-CN" sz="1800" kern="100" dirty="0">
                    <a:solidFill>
                      <a:srgbClr val="000000"/>
                    </a:solidFill>
                    <a:effectLst/>
                    <a:latin typeface="Times New Roman" panose="02020603050405020304" pitchFamily="18" charset="0"/>
                    <a:ea typeface="楷体" panose="02010609060101010101" pitchFamily="49" charset="-122"/>
                  </a:rPr>
                  <a:t>表示状态转移矩阵为，</a:t>
                </a:r>
                <a14:m>
                  <m:oMath xmlns:m="http://schemas.openxmlformats.org/officeDocument/2006/math">
                    <m:r>
                      <a:rPr lang="en-US" altLang="zh-CN" sz="1800" i="1" kern="100">
                        <a:solidFill>
                          <a:srgbClr val="000000"/>
                        </a:solidFill>
                        <a:effectLst/>
                        <a:latin typeface="Cambria Math" panose="02040503050406030204" pitchFamily="18" charset="0"/>
                        <a:ea typeface="楷体" panose="02010609060101010101" pitchFamily="49" charset="-122"/>
                      </a:rPr>
                      <m:t>𝐴</m:t>
                    </m:r>
                    <m:r>
                      <a:rPr lang="en-US" altLang="zh-CN" sz="1800" i="1" kern="100">
                        <a:solidFill>
                          <a:srgbClr val="000000"/>
                        </a:solidFill>
                        <a:effectLst/>
                        <a:latin typeface="Cambria Math" panose="02040503050406030204" pitchFamily="18" charset="0"/>
                        <a:ea typeface="楷体" panose="02010609060101010101" pitchFamily="49" charset="-122"/>
                      </a:rPr>
                      <m:t>=</m:t>
                    </m:r>
                    <m:r>
                      <a:rPr lang="en-US" altLang="zh-CN" sz="1800" i="1" kern="100">
                        <a:solidFill>
                          <a:srgbClr val="000000"/>
                        </a:solidFill>
                        <a:effectLst/>
                        <a:latin typeface="Cambria Math" panose="02040503050406030204" pitchFamily="18" charset="0"/>
                        <a:ea typeface="楷体" panose="02010609060101010101" pitchFamily="49" charset="-122"/>
                      </a:rPr>
                      <m:t>𝐼</m:t>
                    </m:r>
                  </m:oMath>
                </a14:m>
                <a:r>
                  <a:rPr lang="zh-CN" altLang="zh-CN" sz="1800" kern="100" dirty="0">
                    <a:solidFill>
                      <a:srgbClr val="000000"/>
                    </a:solidFill>
                    <a:effectLst/>
                    <a:latin typeface="Times New Roman" panose="02020603050405020304" pitchFamily="18" charset="0"/>
                    <a:ea typeface="楷体" panose="02010609060101010101" pitchFamily="49" charset="-122"/>
                  </a:rPr>
                  <a:t>，</a:t>
                </a:r>
                <a:r>
                  <a:rPr lang="en-US" altLang="zh-CN" sz="1800" kern="100" dirty="0">
                    <a:solidFill>
                      <a:srgbClr val="000000"/>
                    </a:solidFill>
                    <a:effectLst/>
                    <a:latin typeface="Times New Roman" panose="02020603050405020304" pitchFamily="18" charset="0"/>
                    <a:ea typeface="楷体" panose="02010609060101010101" pitchFamily="49" charset="-122"/>
                  </a:rPr>
                  <a:t>C</a:t>
                </a:r>
                <a:r>
                  <a:rPr lang="zh-CN" altLang="zh-CN" sz="1800" kern="100" dirty="0">
                    <a:solidFill>
                      <a:srgbClr val="000000"/>
                    </a:solidFill>
                    <a:effectLst/>
                    <a:latin typeface="Times New Roman" panose="02020603050405020304" pitchFamily="18" charset="0"/>
                    <a:ea typeface="楷体" panose="02010609060101010101" pitchFamily="49" charset="-122"/>
                  </a:rPr>
                  <a:t>表示观测矩阵，</a:t>
                </a:r>
                <a:r>
                  <a:rPr lang="en-US" altLang="zh-CN" sz="1800" kern="100" dirty="0">
                    <a:solidFill>
                      <a:srgbClr val="000000"/>
                    </a:solidFill>
                    <a:effectLst/>
                    <a:latin typeface="Times New Roman" panose="02020603050405020304" pitchFamily="18" charset="0"/>
                    <a:ea typeface="楷体" panose="02010609060101010101" pitchFamily="49" charset="-122"/>
                  </a:rPr>
                  <a:t>C=</a:t>
                </a:r>
                <a14:m>
                  <m:oMath xmlns:m="http://schemas.openxmlformats.org/officeDocument/2006/math">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m:t>
                        </m:r>
                        <m:m>
                          <m:mPr>
                            <m:mcs>
                              <m:mc>
                                <m:mcPr>
                                  <m:count m:val="2"/>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r>
                                <a:rPr lang="en-US" altLang="zh-CN" sz="1800" i="1" kern="100">
                                  <a:solidFill>
                                    <a:srgbClr val="000000"/>
                                  </a:solidFill>
                                  <a:effectLst/>
                                  <a:latin typeface="Cambria Math" panose="02040503050406030204" pitchFamily="18" charset="0"/>
                                  <a:ea typeface="楷体" panose="02010609060101010101" pitchFamily="49" charset="-122"/>
                                </a:rPr>
                                <m:t>0</m:t>
                              </m:r>
                            </m:e>
                            <m:e>
                              <m:r>
                                <a:rPr lang="en-US" altLang="zh-CN" sz="1800" i="1" kern="100">
                                  <a:solidFill>
                                    <a:srgbClr val="000000"/>
                                  </a:solidFill>
                                  <a:effectLst/>
                                  <a:latin typeface="Cambria Math" panose="02040503050406030204" pitchFamily="18" charset="0"/>
                                  <a:ea typeface="楷体" panose="02010609060101010101" pitchFamily="49" charset="-122"/>
                                </a:rPr>
                                <m:t>…</m:t>
                              </m:r>
                            </m:e>
                          </m:mr>
                        </m:m>
                        <m:r>
                          <a:rPr lang="en-US" altLang="zh-CN" sz="1800" i="1" kern="100">
                            <a:solidFill>
                              <a:srgbClr val="000000"/>
                            </a:solidFill>
                            <a:effectLst/>
                            <a:latin typeface="Cambria Math" panose="02040503050406030204" pitchFamily="18" charset="0"/>
                            <a:ea typeface="楷体" panose="02010609060101010101" pitchFamily="49" charset="-122"/>
                          </a:rPr>
                          <m:t>    </m:t>
                        </m:r>
                        <m:m>
                          <m:mPr>
                            <m:mcs>
                              <m:mc>
                                <m:mcPr>
                                  <m:count m:val="2"/>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r>
                                <a:rPr lang="en-US" altLang="zh-CN" sz="1800" i="1" kern="100">
                                  <a:solidFill>
                                    <a:srgbClr val="000000"/>
                                  </a:solidFill>
                                  <a:effectLst/>
                                  <a:latin typeface="Cambria Math" panose="02040503050406030204" pitchFamily="18" charset="0"/>
                                  <a:ea typeface="楷体" panose="02010609060101010101" pitchFamily="49" charset="-122"/>
                                </a:rPr>
                                <m:t>0</m:t>
                              </m:r>
                            </m:e>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1</m:t>
                                  </m:r>
                                </m:e>
                                <m:sub>
                                  <m:r>
                                    <a:rPr lang="en-US" altLang="zh-CN" sz="1800" i="1" kern="100">
                                      <a:solidFill>
                                        <a:srgbClr val="000000"/>
                                      </a:solidFill>
                                      <a:effectLst/>
                                      <a:latin typeface="Cambria Math" panose="02040503050406030204" pitchFamily="18" charset="0"/>
                                      <a:ea typeface="楷体" panose="02010609060101010101" pitchFamily="49" charset="-122"/>
                                    </a:rPr>
                                    <m:t>𝑖</m:t>
                                  </m:r>
                                </m:sub>
                              </m:sSub>
                            </m:e>
                          </m:mr>
                        </m:m>
                        <m:r>
                          <a:rPr lang="en-US" altLang="zh-CN" sz="1800" i="1" kern="100">
                            <a:solidFill>
                              <a:srgbClr val="000000"/>
                            </a:solidFill>
                            <a:effectLst/>
                            <a:latin typeface="Cambria Math" panose="02040503050406030204" pitchFamily="18" charset="0"/>
                            <a:ea typeface="楷体" panose="02010609060101010101" pitchFamily="49" charset="-122"/>
                          </a:rPr>
                          <m:t>    </m:t>
                        </m:r>
                        <m:m>
                          <m:mPr>
                            <m:mcs>
                              <m:mc>
                                <m:mcPr>
                                  <m:count m:val="2"/>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r>
                                <a:rPr lang="en-US" altLang="zh-CN" sz="1800" i="1" kern="100">
                                  <a:solidFill>
                                    <a:srgbClr val="000000"/>
                                  </a:solidFill>
                                  <a:effectLst/>
                                  <a:latin typeface="Cambria Math" panose="02040503050406030204" pitchFamily="18" charset="0"/>
                                  <a:ea typeface="楷体" panose="02010609060101010101" pitchFamily="49" charset="-122"/>
                                </a:rPr>
                                <m:t>0</m:t>
                              </m:r>
                            </m:e>
                            <m:e>
                              <m:r>
                                <a:rPr lang="en-US" altLang="zh-CN" sz="1800" i="1" kern="100">
                                  <a:solidFill>
                                    <a:srgbClr val="000000"/>
                                  </a:solidFill>
                                  <a:effectLst/>
                                  <a:latin typeface="Cambria Math" panose="02040503050406030204" pitchFamily="18" charset="0"/>
                                  <a:ea typeface="楷体" panose="02010609060101010101" pitchFamily="49" charset="-122"/>
                                </a:rPr>
                                <m:t>…</m:t>
                              </m:r>
                            </m:e>
                          </m:mr>
                        </m:m>
                        <m:r>
                          <a:rPr lang="en-US" altLang="zh-CN" sz="1800" i="1" kern="100">
                            <a:solidFill>
                              <a:srgbClr val="000000"/>
                            </a:solidFill>
                            <a:effectLst/>
                            <a:latin typeface="Cambria Math" panose="02040503050406030204" pitchFamily="18" charset="0"/>
                            <a:ea typeface="楷体" panose="02010609060101010101" pitchFamily="49" charset="-122"/>
                          </a:rPr>
                          <m:t>    </m:t>
                        </m:r>
                        <m:m>
                          <m:mPr>
                            <m:mcs>
                              <m:mc>
                                <m:mcPr>
                                  <m:count m:val="2"/>
                                  <m:mcJc m:val="center"/>
                                </m:mcPr>
                              </m:mc>
                            </m:mcs>
                            <m:ctrlPr>
                              <a:rPr lang="zh-CN" altLang="zh-CN" sz="1800" i="1" kern="100">
                                <a:solidFill>
                                  <a:srgbClr val="000000"/>
                                </a:solidFill>
                                <a:effectLst/>
                                <a:latin typeface="Cambria Math" panose="02040503050406030204" pitchFamily="18" charset="0"/>
                                <a:ea typeface="Cambria Math" panose="02040503050406030204" pitchFamily="18" charset="0"/>
                              </a:rPr>
                            </m:ctrlPr>
                          </m:mPr>
                          <m:mr>
                            <m:e>
                              <m:r>
                                <a:rPr lang="en-US" altLang="zh-CN" sz="1800" i="1" kern="100">
                                  <a:solidFill>
                                    <a:srgbClr val="000000"/>
                                  </a:solidFill>
                                  <a:effectLst/>
                                  <a:latin typeface="Cambria Math" panose="02040503050406030204" pitchFamily="18" charset="0"/>
                                  <a:ea typeface="楷体" panose="02010609060101010101" pitchFamily="49" charset="-122"/>
                                </a:rPr>
                                <m:t>0</m:t>
                              </m:r>
                            </m:e>
                            <m:e>
                              <m:r>
                                <a:rPr lang="en-US" altLang="zh-CN" sz="1800" i="1" kern="100">
                                  <a:solidFill>
                                    <a:srgbClr val="000000"/>
                                  </a:solidFill>
                                  <a:effectLst/>
                                  <a:latin typeface="Cambria Math" panose="02040503050406030204" pitchFamily="18" charset="0"/>
                                  <a:ea typeface="楷体" panose="02010609060101010101" pitchFamily="49" charset="-122"/>
                                </a:rPr>
                                <m:t>1)</m:t>
                              </m:r>
                            </m:e>
                          </m:mr>
                        </m:m>
                      </m:e>
                      <m:sub>
                        <m:r>
                          <a:rPr lang="en-US" altLang="zh-CN" sz="1800" i="1" kern="100">
                            <a:solidFill>
                              <a:srgbClr val="000000"/>
                            </a:solidFill>
                            <a:effectLst/>
                            <a:latin typeface="Cambria Math" panose="02040503050406030204" pitchFamily="18" charset="0"/>
                            <a:ea typeface="楷体" panose="02010609060101010101" pitchFamily="49" charset="-122"/>
                          </a:rPr>
                          <m:t>1×(</m:t>
                        </m:r>
                        <m:r>
                          <a:rPr lang="en-US" altLang="zh-CN" sz="1800" i="1" kern="100">
                            <a:solidFill>
                              <a:srgbClr val="000000"/>
                            </a:solidFill>
                            <a:effectLst/>
                            <a:latin typeface="Cambria Math" panose="02040503050406030204" pitchFamily="18" charset="0"/>
                            <a:ea typeface="楷体" panose="02010609060101010101" pitchFamily="49" charset="-122"/>
                          </a:rPr>
                          <m:t>𝑠</m:t>
                        </m:r>
                        <m:r>
                          <a:rPr lang="en-US" altLang="zh-CN" sz="1800" i="1" kern="100">
                            <a:solidFill>
                              <a:srgbClr val="000000"/>
                            </a:solidFill>
                            <a:effectLst/>
                            <a:latin typeface="Cambria Math" panose="02040503050406030204" pitchFamily="18" charset="0"/>
                            <a:ea typeface="楷体" panose="02010609060101010101" pitchFamily="49" charset="-122"/>
                          </a:rPr>
                          <m:t>+1)</m:t>
                        </m:r>
                      </m:sub>
                    </m:sSub>
                  </m:oMath>
                </a14:m>
                <a:r>
                  <a:rPr lang="zh-CN" altLang="zh-CN" sz="1800" kern="100" dirty="0">
                    <a:solidFill>
                      <a:srgbClr val="000000"/>
                    </a:solidFill>
                    <a:effectLst/>
                    <a:latin typeface="Times New Roman" panose="02020603050405020304" pitchFamily="18" charset="0"/>
                    <a:ea typeface="楷体" panose="02010609060101010101" pitchFamily="49" charset="-122"/>
                  </a:rPr>
                  <a:t>，若处于状态</a:t>
                </a:r>
                <a:r>
                  <a:rPr lang="en-US" altLang="zh-CN" sz="1800" kern="100" dirty="0" err="1">
                    <a:solidFill>
                      <a:srgbClr val="000000"/>
                    </a:solidFill>
                    <a:effectLst/>
                    <a:latin typeface="Times New Roman" panose="02020603050405020304" pitchFamily="18" charset="0"/>
                    <a:ea typeface="楷体" panose="02010609060101010101" pitchFamily="49" charset="-122"/>
                  </a:rPr>
                  <a:t>i</a:t>
                </a:r>
                <a:r>
                  <a:rPr lang="zh-CN" altLang="zh-CN" sz="1800" kern="100" dirty="0">
                    <a:solidFill>
                      <a:srgbClr val="000000"/>
                    </a:solidFill>
                    <a:effectLst/>
                    <a:latin typeface="Times New Roman" panose="02020603050405020304" pitchFamily="18" charset="0"/>
                    <a:ea typeface="楷体" panose="02010609060101010101" pitchFamily="49" charset="-122"/>
                  </a:rPr>
                  <a:t>，则</a:t>
                </a:r>
                <a:r>
                  <a:rPr lang="en-US" altLang="zh-CN" sz="1800" kern="100" dirty="0">
                    <a:solidFill>
                      <a:srgbClr val="000000"/>
                    </a:solidFill>
                    <a:effectLst/>
                    <a:latin typeface="Times New Roman" panose="02020603050405020304" pitchFamily="18" charset="0"/>
                    <a:ea typeface="楷体" panose="02010609060101010101" pitchFamily="49" charset="-122"/>
                  </a:rPr>
                  <a:t>C</a:t>
                </a:r>
                <a:r>
                  <a:rPr lang="zh-CN" altLang="zh-CN" sz="1800" kern="100" dirty="0">
                    <a:solidFill>
                      <a:srgbClr val="000000"/>
                    </a:solidFill>
                    <a:effectLst/>
                    <a:latin typeface="Times New Roman" panose="02020603050405020304" pitchFamily="18" charset="0"/>
                    <a:ea typeface="楷体" panose="02010609060101010101" pitchFamily="49" charset="-122"/>
                  </a:rPr>
                  <a:t>的第</a:t>
                </a:r>
                <a:r>
                  <a:rPr lang="en-US" altLang="zh-CN" sz="1800" kern="100" dirty="0" err="1">
                    <a:solidFill>
                      <a:srgbClr val="000000"/>
                    </a:solidFill>
                    <a:effectLst/>
                    <a:latin typeface="Times New Roman" panose="02020603050405020304" pitchFamily="18" charset="0"/>
                    <a:ea typeface="楷体" panose="02010609060101010101" pitchFamily="49" charset="-122"/>
                  </a:rPr>
                  <a:t>i</a:t>
                </a:r>
                <a:r>
                  <a:rPr lang="zh-CN" altLang="zh-CN" sz="1800" kern="100" dirty="0">
                    <a:solidFill>
                      <a:srgbClr val="000000"/>
                    </a:solidFill>
                    <a:effectLst/>
                    <a:latin typeface="Times New Roman" panose="02020603050405020304" pitchFamily="18" charset="0"/>
                    <a:ea typeface="楷体" panose="02010609060101010101" pitchFamily="49" charset="-122"/>
                  </a:rPr>
                  <a:t>个元素和最后一个元素值为</a:t>
                </a:r>
                <a:r>
                  <a:rPr lang="en-US" altLang="zh-CN" sz="1800" kern="100" dirty="0">
                    <a:solidFill>
                      <a:srgbClr val="000000"/>
                    </a:solidFill>
                    <a:effectLst/>
                    <a:latin typeface="Times New Roman" panose="02020603050405020304" pitchFamily="18" charset="0"/>
                    <a:ea typeface="楷体" panose="02010609060101010101" pitchFamily="49" charset="-122"/>
                  </a:rPr>
                  <a:t>1</a:t>
                </a:r>
                <a:r>
                  <a:rPr lang="zh-CN" altLang="zh-CN" sz="1800" kern="100" dirty="0">
                    <a:solidFill>
                      <a:srgbClr val="000000"/>
                    </a:solidFill>
                    <a:effectLst/>
                    <a:latin typeface="Times New Roman" panose="02020603050405020304" pitchFamily="18" charset="0"/>
                    <a:ea typeface="楷体" panose="02010609060101010101" pitchFamily="49" charset="-122"/>
                  </a:rPr>
                  <a:t>，其余为</a:t>
                </a:r>
                <a:r>
                  <a:rPr lang="en-US" altLang="zh-CN" sz="1800" kern="100" dirty="0">
                    <a:solidFill>
                      <a:srgbClr val="000000"/>
                    </a:solidFill>
                    <a:effectLst/>
                    <a:latin typeface="Times New Roman" panose="02020603050405020304" pitchFamily="18" charset="0"/>
                    <a:ea typeface="楷体" panose="02010609060101010101" pitchFamily="49" charset="-122"/>
                  </a:rPr>
                  <a:t>0</a:t>
                </a:r>
                <a:r>
                  <a:rPr lang="zh-CN" altLang="zh-CN" sz="1800" kern="100" dirty="0">
                    <a:solidFill>
                      <a:srgbClr val="000000"/>
                    </a:solidFill>
                    <a:effectLst/>
                    <a:latin typeface="Times New Roman" panose="02020603050405020304" pitchFamily="18" charset="0"/>
                    <a:ea typeface="楷体" panose="02010609060101010101" pitchFamily="49" charset="-122"/>
                  </a:rPr>
                  <a:t>。</a:t>
                </a:r>
                <a:endParaRPr lang="zh-CN" altLang="zh-CN" sz="1600" kern="100" dirty="0">
                  <a:solidFill>
                    <a:srgbClr val="000000"/>
                  </a:solidFill>
                  <a:effectLst/>
                  <a:latin typeface="Times New Roman" panose="02020603050405020304" pitchFamily="18" charset="0"/>
                  <a:ea typeface="宋体" panose="02010600030101010101" pitchFamily="2" charset="-122"/>
                </a:endParaRPr>
              </a:p>
            </p:txBody>
          </p:sp>
        </mc:Choice>
        <mc:Fallback xmlns="">
          <p:sp>
            <p:nvSpPr>
              <p:cNvPr id="4" name="文本框 3">
                <a:extLst>
                  <a:ext uri="{FF2B5EF4-FFF2-40B4-BE49-F238E27FC236}">
                    <a16:creationId xmlns:a16="http://schemas.microsoft.com/office/drawing/2014/main" id="{31928336-6A58-486B-BA4C-D3C94BA5F7ED}"/>
                  </a:ext>
                </a:extLst>
              </p:cNvPr>
              <p:cNvSpPr txBox="1">
                <a:spLocks noRot="1" noChangeAspect="1" noMove="1" noResize="1" noEditPoints="1" noAdjustHandles="1" noChangeArrowheads="1" noChangeShapeType="1" noTextEdit="1"/>
              </p:cNvSpPr>
              <p:nvPr/>
            </p:nvSpPr>
            <p:spPr>
              <a:xfrm>
                <a:off x="365760" y="1268183"/>
                <a:ext cx="8412480" cy="5112297"/>
              </a:xfrm>
              <a:prstGeom prst="rect">
                <a:avLst/>
              </a:prstGeom>
              <a:blipFill>
                <a:blip r:embed="rId2"/>
                <a:stretch>
                  <a:fillRect l="-580" t="-238" r="-580" b="-954"/>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C081F6AA-F650-4A8C-BD1F-350DCCCB163C}"/>
              </a:ext>
            </a:extLst>
          </p:cNvPr>
          <p:cNvSpPr txBox="1"/>
          <p:nvPr/>
        </p:nvSpPr>
        <p:spPr>
          <a:xfrm>
            <a:off x="477520" y="477520"/>
            <a:ext cx="1415772" cy="461665"/>
          </a:xfrm>
          <a:prstGeom prst="rect">
            <a:avLst/>
          </a:prstGeom>
          <a:noFill/>
        </p:spPr>
        <p:txBody>
          <a:bodyPr wrap="none" rtlCol="0">
            <a:spAutoFit/>
          </a:bodyPr>
          <a:lstStyle/>
          <a:p>
            <a:r>
              <a:rPr lang="zh-CN" altLang="en-US" sz="2400" b="1" dirty="0"/>
              <a:t>问题建模</a:t>
            </a:r>
          </a:p>
        </p:txBody>
      </p:sp>
    </p:spTree>
    <p:extLst>
      <p:ext uri="{BB962C8B-B14F-4D97-AF65-F5344CB8AC3E}">
        <p14:creationId xmlns:p14="http://schemas.microsoft.com/office/powerpoint/2010/main" val="1201404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E8ECE26-BBA1-4C0A-91F5-3EE4FFC86A95}"/>
              </a:ext>
            </a:extLst>
          </p:cNvPr>
          <p:cNvSpPr txBox="1"/>
          <p:nvPr/>
        </p:nvSpPr>
        <p:spPr>
          <a:xfrm>
            <a:off x="477520" y="477520"/>
            <a:ext cx="1415772" cy="461665"/>
          </a:xfrm>
          <a:prstGeom prst="rect">
            <a:avLst/>
          </a:prstGeom>
          <a:noFill/>
        </p:spPr>
        <p:txBody>
          <a:bodyPr wrap="none" rtlCol="0">
            <a:spAutoFit/>
          </a:bodyPr>
          <a:lstStyle/>
          <a:p>
            <a:r>
              <a:rPr lang="zh-CN" altLang="en-US" sz="2400" b="1" dirty="0"/>
              <a:t>问题建模</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152D175-788A-46A5-A30B-36965A1148D0}"/>
                  </a:ext>
                </a:extLst>
              </p:cNvPr>
              <p:cNvSpPr txBox="1"/>
              <p:nvPr/>
            </p:nvSpPr>
            <p:spPr>
              <a:xfrm>
                <a:off x="441960" y="1599139"/>
                <a:ext cx="8260080" cy="2414892"/>
              </a:xfrm>
              <a:prstGeom prst="rect">
                <a:avLst/>
              </a:prstGeom>
              <a:noFill/>
            </p:spPr>
            <p:txBody>
              <a:bodyPr wrap="square">
                <a:spAutoFit/>
              </a:bodyPr>
              <a:lstStyle/>
              <a:p>
                <a:pPr indent="355600" algn="just" fontAlgn="ctr">
                  <a:lnSpc>
                    <a:spcPts val="2300"/>
                  </a:lnSpc>
                </a:pPr>
                <a:r>
                  <a:rPr lang="zh-CN" altLang="zh-CN" sz="1800" kern="100" dirty="0">
                    <a:solidFill>
                      <a:srgbClr val="000000"/>
                    </a:solidFill>
                    <a:effectLst/>
                    <a:latin typeface="Times New Roman" panose="02020603050405020304" pitchFamily="18" charset="0"/>
                    <a:ea typeface="楷体" panose="02010609060101010101" pitchFamily="49" charset="-122"/>
                  </a:rPr>
                  <a:t>标准卡尔曼滤波算法基于具有零均值高斯白噪声的系统模型。为了使用标准卡尔曼滤波算法，将上面的系统模型转换为如下表示：</a:t>
                </a:r>
                <a:endParaRPr lang="zh-CN" altLang="zh-CN" sz="1600" kern="100" dirty="0">
                  <a:solidFill>
                    <a:srgbClr val="000000"/>
                  </a:solidFill>
                  <a:effectLst/>
                  <a:latin typeface="Times New Roman" panose="02020603050405020304" pitchFamily="18" charset="0"/>
                  <a:ea typeface="宋体" panose="02010600030101010101" pitchFamily="2" charset="-122"/>
                </a:endParaRPr>
              </a:p>
              <a:p>
                <a:pPr indent="355600" algn="just" fontAlgn="ctr">
                  <a:lnSpc>
                    <a:spcPct val="150000"/>
                  </a:lnSpc>
                </a:pPr>
                <a14:m>
                  <m:oMathPara xmlns:m="http://schemas.openxmlformats.org/officeDocument/2006/math">
                    <m:oMathParaPr>
                      <m:jc m:val="centerGroup"/>
                    </m:oMathParaPr>
                    <m:oMath xmlns:m="http://schemas.openxmlformats.org/officeDocument/2006/math">
                      <m:d>
                        <m:dPr>
                          <m:begChr m:val="{"/>
                          <m:endChr m:val=""/>
                          <m:ctrlPr>
                            <a:rPr lang="zh-CN" altLang="zh-CN" sz="1800" i="1" kern="100">
                              <a:solidFill>
                                <a:srgbClr val="000000"/>
                              </a:solidFill>
                              <a:effectLst/>
                              <a:latin typeface="Cambria Math" panose="02040503050406030204" pitchFamily="18" charset="0"/>
                              <a:ea typeface="Cambria Math" panose="02040503050406030204" pitchFamily="18" charset="0"/>
                            </a:rPr>
                          </m:ctrlPr>
                        </m:dPr>
                        <m:e>
                          <m:eqArr>
                            <m:eqArrPr>
                              <m:ctrlPr>
                                <a:rPr lang="zh-CN" altLang="zh-CN" sz="1800" i="1" kern="100">
                                  <a:solidFill>
                                    <a:srgbClr val="000000"/>
                                  </a:solidFill>
                                  <a:effectLst/>
                                  <a:latin typeface="Cambria Math" panose="02040503050406030204" pitchFamily="18" charset="0"/>
                                  <a:ea typeface="Cambria Math" panose="02040503050406030204" pitchFamily="18" charset="0"/>
                                </a:rPr>
                              </m:ctrlPr>
                            </m:eqArrPr>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𝑥</m:t>
                                  </m:r>
                                </m:e>
                                <m:sub>
                                  <m:r>
                                    <a:rPr lang="en-US" altLang="zh-CN" sz="1800" i="1" kern="100">
                                      <a:solidFill>
                                        <a:srgbClr val="000000"/>
                                      </a:solidFill>
                                      <a:effectLst/>
                                      <a:latin typeface="Cambria Math" panose="02040503050406030204" pitchFamily="18" charset="0"/>
                                      <a:ea typeface="楷体" panose="02010609060101010101" pitchFamily="49" charset="-122"/>
                                    </a:rPr>
                                    <m:t>𝑡</m:t>
                                  </m:r>
                                </m:sub>
                              </m:sSub>
                              <m:r>
                                <a:rPr lang="en-US" altLang="zh-CN" sz="1800" i="1" kern="100">
                                  <a:solidFill>
                                    <a:srgbClr val="000000"/>
                                  </a:solidFill>
                                  <a:effectLst/>
                                  <a:latin typeface="Cambria Math" panose="02040503050406030204" pitchFamily="18" charset="0"/>
                                  <a:ea typeface="楷体" panose="02010609060101010101" pitchFamily="49" charset="-122"/>
                                </a:rPr>
                                <m:t>=</m:t>
                              </m:r>
                              <m:r>
                                <a:rPr lang="en-US" altLang="zh-CN" sz="1800" i="1" kern="100">
                                  <a:solidFill>
                                    <a:srgbClr val="000000"/>
                                  </a:solidFill>
                                  <a:effectLst/>
                                  <a:latin typeface="Cambria Math" panose="02040503050406030204" pitchFamily="18" charset="0"/>
                                  <a:ea typeface="楷体" panose="02010609060101010101" pitchFamily="49" charset="-122"/>
                                </a:rPr>
                                <m:t>𝐴</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𝑥</m:t>
                                  </m:r>
                                </m:e>
                                <m:sub>
                                  <m:r>
                                    <a:rPr lang="en-US" altLang="zh-CN" sz="1800" i="1" kern="100">
                                      <a:solidFill>
                                        <a:srgbClr val="000000"/>
                                      </a:solidFill>
                                      <a:effectLst/>
                                      <a:latin typeface="Cambria Math" panose="02040503050406030204" pitchFamily="18" charset="0"/>
                                      <a:ea typeface="楷体" panose="02010609060101010101" pitchFamily="49" charset="-122"/>
                                    </a:rPr>
                                    <m:t>𝑡</m:t>
                                  </m:r>
                                  <m:r>
                                    <a:rPr lang="en-US" altLang="zh-CN" sz="1800" i="1" kern="100">
                                      <a:solidFill>
                                        <a:srgbClr val="000000"/>
                                      </a:solidFill>
                                      <a:effectLst/>
                                      <a:latin typeface="Cambria Math" panose="02040503050406030204" pitchFamily="18" charset="0"/>
                                      <a:ea typeface="楷体" panose="02010609060101010101" pitchFamily="49" charset="-122"/>
                                    </a:rPr>
                                    <m:t>−1</m:t>
                                  </m:r>
                                </m:sub>
                              </m:sSub>
                              <m:r>
                                <a:rPr lang="en-US" altLang="zh-CN" sz="1800" i="1" kern="100">
                                  <a:solidFill>
                                    <a:srgbClr val="000000"/>
                                  </a:solidFill>
                                  <a:effectLst/>
                                  <a:latin typeface="Cambria Math" panose="02040503050406030204" pitchFamily="18" charset="0"/>
                                  <a:ea typeface="楷体" panose="02010609060101010101" pitchFamily="49" charset="-122"/>
                                </a:rPr>
                                <m:t>+</m:t>
                              </m:r>
                              <m:r>
                                <a:rPr lang="en-US" altLang="zh-CN" sz="1800" i="1" kern="100">
                                  <a:solidFill>
                                    <a:srgbClr val="000000"/>
                                  </a:solidFill>
                                  <a:effectLst/>
                                  <a:latin typeface="Cambria Math" panose="02040503050406030204" pitchFamily="18" charset="0"/>
                                  <a:ea typeface="楷体" panose="02010609060101010101" pitchFamily="49" charset="-122"/>
                                </a:rPr>
                                <m:t>𝐵𝑢</m:t>
                              </m:r>
                              <m:r>
                                <a:rPr lang="en-US" altLang="zh-CN" sz="1800" i="1" kern="100">
                                  <a:solidFill>
                                    <a:srgbClr val="000000"/>
                                  </a:solidFill>
                                  <a:effectLst/>
                                  <a:latin typeface="Cambria Math" panose="02040503050406030204" pitchFamily="18" charset="0"/>
                                  <a:ea typeface="楷体" panose="02010609060101010101" pitchFamily="49" charset="-122"/>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𝜀</m:t>
                                  </m:r>
                                </m:e>
                                <m:sub>
                                  <m:r>
                                    <a:rPr lang="en-US" altLang="zh-CN" sz="1800" i="1" kern="100">
                                      <a:solidFill>
                                        <a:srgbClr val="000000"/>
                                      </a:solidFill>
                                      <a:effectLst/>
                                      <a:latin typeface="Cambria Math" panose="02040503050406030204" pitchFamily="18" charset="0"/>
                                      <a:ea typeface="楷体" panose="02010609060101010101" pitchFamily="49" charset="-122"/>
                                    </a:rPr>
                                    <m:t>𝑡</m:t>
                                  </m:r>
                                  <m:r>
                                    <a:rPr lang="en-US" altLang="zh-CN" sz="1800" i="1" kern="100">
                                      <a:solidFill>
                                        <a:srgbClr val="000000"/>
                                      </a:solidFill>
                                      <a:effectLst/>
                                      <a:latin typeface="Cambria Math" panose="02040503050406030204" pitchFamily="18" charset="0"/>
                                      <a:ea typeface="楷体" panose="02010609060101010101" pitchFamily="49" charset="-122"/>
                                    </a:rPr>
                                    <m:t> </m:t>
                                  </m:r>
                                </m:sub>
                              </m:sSub>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zh-CN" altLang="zh-CN" sz="1800" i="1" kern="100">
                                      <a:solidFill>
                                        <a:srgbClr val="000000"/>
                                      </a:solidFill>
                                      <a:effectLst/>
                                      <a:latin typeface="Cambria Math" panose="02040503050406030204" pitchFamily="18" charset="0"/>
                                      <a:ea typeface="楷体" panose="02010609060101010101" pitchFamily="49" charset="-122"/>
                                    </a:rPr>
                                    <m:t>，</m:t>
                                  </m:r>
                                  <m:r>
                                    <a:rPr lang="en-US" altLang="zh-CN" sz="1800" i="1" kern="100">
                                      <a:solidFill>
                                        <a:srgbClr val="000000"/>
                                      </a:solidFill>
                                      <a:effectLst/>
                                      <a:latin typeface="Cambria Math" panose="02040503050406030204" pitchFamily="18" charset="0"/>
                                      <a:ea typeface="楷体" panose="02010609060101010101" pitchFamily="49" charset="-122"/>
                                    </a:rPr>
                                    <m:t>𝜀</m:t>
                                  </m:r>
                                </m:e>
                                <m:sub>
                                  <m:r>
                                    <a:rPr lang="en-US" altLang="zh-CN" sz="1800" i="1" kern="100">
                                      <a:solidFill>
                                        <a:srgbClr val="000000"/>
                                      </a:solidFill>
                                      <a:effectLst/>
                                      <a:latin typeface="Cambria Math" panose="02040503050406030204" pitchFamily="18" charset="0"/>
                                      <a:ea typeface="楷体" panose="02010609060101010101" pitchFamily="49" charset="-122"/>
                                    </a:rPr>
                                    <m:t>𝑡</m:t>
                                  </m:r>
                                </m:sub>
                              </m:sSub>
                              <m:r>
                                <a:rPr lang="en-US" altLang="zh-CN" sz="1800" i="1" kern="100">
                                  <a:solidFill>
                                    <a:srgbClr val="000000"/>
                                  </a:solidFill>
                                  <a:effectLst/>
                                  <a:latin typeface="Cambria Math" panose="02040503050406030204" pitchFamily="18" charset="0"/>
                                  <a:ea typeface="楷体" panose="02010609060101010101" pitchFamily="49" charset="-122"/>
                                </a:rPr>
                                <m:t>~</m:t>
                              </m:r>
                              <m:r>
                                <a:rPr lang="en-US" altLang="zh-CN" sz="1800" i="1" kern="100">
                                  <a:solidFill>
                                    <a:srgbClr val="000000"/>
                                  </a:solidFill>
                                  <a:effectLst/>
                                  <a:latin typeface="Cambria Math" panose="02040503050406030204" pitchFamily="18" charset="0"/>
                                  <a:ea typeface="楷体" panose="02010609060101010101" pitchFamily="49" charset="-122"/>
                                </a:rPr>
                                <m:t>𝑁</m:t>
                              </m:r>
                              <m:r>
                                <a:rPr lang="en-US" altLang="zh-CN" sz="1800" i="1" kern="100">
                                  <a:solidFill>
                                    <a:srgbClr val="000000"/>
                                  </a:solidFill>
                                  <a:effectLst/>
                                  <a:latin typeface="Cambria Math" panose="02040503050406030204" pitchFamily="18" charset="0"/>
                                  <a:ea typeface="楷体" panose="02010609060101010101" pitchFamily="49" charset="-122"/>
                                </a:rPr>
                                <m:t>(0</m:t>
                              </m:r>
                              <m:r>
                                <a:rPr lang="zh-CN" altLang="zh-CN" sz="1800" i="1" kern="100">
                                  <a:solidFill>
                                    <a:srgbClr val="000000"/>
                                  </a:solidFill>
                                  <a:effectLst/>
                                  <a:latin typeface="Cambria Math" panose="02040503050406030204" pitchFamily="18" charset="0"/>
                                  <a:ea typeface="楷体" panose="02010609060101010101" pitchFamily="49" charset="-122"/>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𝛴</m:t>
                                  </m:r>
                                </m:e>
                                <m:sub>
                                  <m:r>
                                    <a:rPr lang="en-US" altLang="zh-CN" sz="1800" i="1" kern="100">
                                      <a:solidFill>
                                        <a:srgbClr val="000000"/>
                                      </a:solidFill>
                                      <a:effectLst/>
                                      <a:latin typeface="Cambria Math" panose="02040503050406030204" pitchFamily="18" charset="0"/>
                                      <a:ea typeface="楷体" panose="02010609060101010101" pitchFamily="49" charset="-122"/>
                                    </a:rPr>
                                    <m:t>1</m:t>
                                  </m:r>
                                </m:sub>
                              </m:sSub>
                              <m:r>
                                <a:rPr lang="en-US" altLang="zh-CN" sz="1800" i="1" kern="100">
                                  <a:solidFill>
                                    <a:srgbClr val="000000"/>
                                  </a:solidFill>
                                  <a:effectLst/>
                                  <a:latin typeface="Cambria Math" panose="02040503050406030204" pitchFamily="18" charset="0"/>
                                  <a:ea typeface="楷体" panose="02010609060101010101" pitchFamily="49" charset="-122"/>
                                </a:rPr>
                                <m:t>)</m:t>
                              </m:r>
                            </m:e>
                            <m:e>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𝑔</m:t>
                                  </m:r>
                                </m:e>
                                <m:sub>
                                  <m:r>
                                    <a:rPr lang="en-US" altLang="zh-CN" sz="1800" i="1" kern="100">
                                      <a:solidFill>
                                        <a:srgbClr val="000000"/>
                                      </a:solidFill>
                                      <a:effectLst/>
                                      <a:latin typeface="Cambria Math" panose="02040503050406030204" pitchFamily="18" charset="0"/>
                                      <a:ea typeface="楷体" panose="02010609060101010101" pitchFamily="49" charset="-122"/>
                                    </a:rPr>
                                    <m:t>𝑡</m:t>
                                  </m:r>
                                </m:sub>
                              </m:sSub>
                              <m:r>
                                <a:rPr lang="en-US" altLang="zh-CN" sz="1800" i="1" kern="100">
                                  <a:solidFill>
                                    <a:srgbClr val="000000"/>
                                  </a:solidFill>
                                  <a:effectLst/>
                                  <a:latin typeface="Cambria Math" panose="02040503050406030204" pitchFamily="18" charset="0"/>
                                  <a:ea typeface="楷体" panose="02010609060101010101" pitchFamily="49" charset="-122"/>
                                </a:rPr>
                                <m:t>=</m:t>
                              </m:r>
                              <m:r>
                                <a:rPr lang="en-US" altLang="zh-CN" sz="1800" i="1" kern="100">
                                  <a:solidFill>
                                    <a:srgbClr val="000000"/>
                                  </a:solidFill>
                                  <a:effectLst/>
                                  <a:latin typeface="Cambria Math" panose="02040503050406030204" pitchFamily="18" charset="0"/>
                                  <a:ea typeface="楷体" panose="02010609060101010101" pitchFamily="49" charset="-122"/>
                                </a:rPr>
                                <m:t>𝐶</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𝑥</m:t>
                                  </m:r>
                                </m:e>
                                <m:sub>
                                  <m:r>
                                    <a:rPr lang="en-US" altLang="zh-CN" sz="1800" i="1" kern="100">
                                      <a:solidFill>
                                        <a:srgbClr val="000000"/>
                                      </a:solidFill>
                                      <a:effectLst/>
                                      <a:latin typeface="Cambria Math" panose="02040503050406030204" pitchFamily="18" charset="0"/>
                                      <a:ea typeface="楷体" panose="02010609060101010101" pitchFamily="49" charset="-122"/>
                                    </a:rPr>
                                    <m:t>𝑡</m:t>
                                  </m:r>
                                </m:sub>
                              </m:sSub>
                              <m:r>
                                <a:rPr lang="en-US" altLang="zh-CN" sz="1800" i="1" kern="100">
                                  <a:solidFill>
                                    <a:srgbClr val="000000"/>
                                  </a:solidFill>
                                  <a:effectLst/>
                                  <a:latin typeface="Cambria Math" panose="02040503050406030204" pitchFamily="18" charset="0"/>
                                  <a:ea typeface="楷体" panose="02010609060101010101" pitchFamily="49" charset="-122"/>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𝑣</m:t>
                                  </m:r>
                                </m:e>
                                <m:sub>
                                  <m:r>
                                    <a:rPr lang="en-US" altLang="zh-CN" sz="1800" i="1" kern="100">
                                      <a:solidFill>
                                        <a:srgbClr val="000000"/>
                                      </a:solidFill>
                                      <a:effectLst/>
                                      <a:latin typeface="Cambria Math" panose="02040503050406030204" pitchFamily="18" charset="0"/>
                                      <a:ea typeface="楷体" panose="02010609060101010101" pitchFamily="49" charset="-122"/>
                                    </a:rPr>
                                    <m:t>𝑡</m:t>
                                  </m:r>
                                </m:sub>
                              </m:sSub>
                              <m:r>
                                <a:rPr lang="zh-CN" altLang="zh-CN" sz="1800" i="1" kern="100">
                                  <a:solidFill>
                                    <a:srgbClr val="000000"/>
                                  </a:solidFill>
                                  <a:effectLst/>
                                  <a:latin typeface="Cambria Math" panose="02040503050406030204" pitchFamily="18" charset="0"/>
                                  <a:ea typeface="楷体" panose="02010609060101010101" pitchFamily="49" charset="-122"/>
                                </a:rPr>
                                <m:t>，</m:t>
                              </m:r>
                              <m:r>
                                <a:rPr lang="en-US" altLang="zh-CN" sz="1800" i="1" kern="100">
                                  <a:solidFill>
                                    <a:srgbClr val="000000"/>
                                  </a:solidFill>
                                  <a:effectLst/>
                                  <a:latin typeface="Cambria Math" panose="02040503050406030204" pitchFamily="18" charset="0"/>
                                  <a:ea typeface="楷体" panose="02010609060101010101" pitchFamily="49" charset="-122"/>
                                </a:rPr>
                                <m:t>               </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𝑣</m:t>
                                  </m:r>
                                </m:e>
                                <m:sub>
                                  <m:r>
                                    <a:rPr lang="en-US" altLang="zh-CN" sz="1800" i="1" kern="100">
                                      <a:solidFill>
                                        <a:srgbClr val="000000"/>
                                      </a:solidFill>
                                      <a:effectLst/>
                                      <a:latin typeface="Cambria Math" panose="02040503050406030204" pitchFamily="18" charset="0"/>
                                      <a:ea typeface="楷体" panose="02010609060101010101" pitchFamily="49" charset="-122"/>
                                    </a:rPr>
                                    <m:t>𝑡</m:t>
                                  </m:r>
                                </m:sub>
                              </m:sSub>
                              <m:r>
                                <a:rPr lang="en-US" altLang="zh-CN" sz="1800" i="1" kern="100">
                                  <a:solidFill>
                                    <a:srgbClr val="000000"/>
                                  </a:solidFill>
                                  <a:effectLst/>
                                  <a:latin typeface="Cambria Math" panose="02040503050406030204" pitchFamily="18" charset="0"/>
                                  <a:ea typeface="楷体" panose="02010609060101010101" pitchFamily="49" charset="-122"/>
                                </a:rPr>
                                <m:t>~</m:t>
                              </m:r>
                              <m:r>
                                <a:rPr lang="en-US" altLang="zh-CN" sz="1800" i="1" kern="100">
                                  <a:solidFill>
                                    <a:srgbClr val="000000"/>
                                  </a:solidFill>
                                  <a:effectLst/>
                                  <a:latin typeface="Cambria Math" panose="02040503050406030204" pitchFamily="18" charset="0"/>
                                  <a:ea typeface="楷体" panose="02010609060101010101" pitchFamily="49" charset="-122"/>
                                </a:rPr>
                                <m:t>𝑁</m:t>
                              </m:r>
                              <m:r>
                                <a:rPr lang="en-US" altLang="zh-CN" sz="1800" i="1" kern="100">
                                  <a:solidFill>
                                    <a:srgbClr val="000000"/>
                                  </a:solidFill>
                                  <a:effectLst/>
                                  <a:latin typeface="Cambria Math" panose="02040503050406030204" pitchFamily="18" charset="0"/>
                                  <a:ea typeface="楷体" panose="02010609060101010101" pitchFamily="49" charset="-122"/>
                                </a:rPr>
                                <m:t>(0</m:t>
                              </m:r>
                              <m:r>
                                <a:rPr lang="zh-CN" altLang="zh-CN" sz="1800" i="1" kern="100">
                                  <a:solidFill>
                                    <a:srgbClr val="000000"/>
                                  </a:solidFill>
                                  <a:effectLst/>
                                  <a:latin typeface="Cambria Math" panose="02040503050406030204" pitchFamily="18" charset="0"/>
                                  <a:ea typeface="楷体" panose="02010609060101010101" pitchFamily="49" charset="-122"/>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rPr>
                                    <m:t>𝛴</m:t>
                                  </m:r>
                                </m:e>
                                <m:sub>
                                  <m:r>
                                    <a:rPr lang="en-US" altLang="zh-CN" sz="1800" i="1" kern="100">
                                      <a:solidFill>
                                        <a:srgbClr val="000000"/>
                                      </a:solidFill>
                                      <a:effectLst/>
                                      <a:latin typeface="Cambria Math" panose="02040503050406030204" pitchFamily="18" charset="0"/>
                                      <a:ea typeface="楷体" panose="02010609060101010101" pitchFamily="49" charset="-122"/>
                                    </a:rPr>
                                    <m:t>2</m:t>
                                  </m:r>
                                </m:sub>
                              </m:sSub>
                              <m:r>
                                <a:rPr lang="en-US" altLang="zh-CN" sz="1800" i="1" kern="100">
                                  <a:solidFill>
                                    <a:srgbClr val="000000"/>
                                  </a:solidFill>
                                  <a:effectLst/>
                                  <a:latin typeface="Cambria Math" panose="02040503050406030204" pitchFamily="18" charset="0"/>
                                  <a:ea typeface="楷体" panose="02010609060101010101" pitchFamily="49" charset="-122"/>
                                </a:rPr>
                                <m:t>)</m:t>
                              </m:r>
                            </m:e>
                          </m:eqArr>
                        </m:e>
                      </m:d>
                    </m:oMath>
                  </m:oMathPara>
                </a14:m>
                <a:endParaRPr lang="zh-CN" altLang="zh-CN" sz="1600" kern="100" dirty="0">
                  <a:solidFill>
                    <a:srgbClr val="000000"/>
                  </a:solidFill>
                  <a:effectLst/>
                  <a:latin typeface="Times New Roman" panose="02020603050405020304" pitchFamily="18" charset="0"/>
                  <a:ea typeface="宋体" panose="02010600030101010101" pitchFamily="2" charset="-122"/>
                </a:endParaRPr>
              </a:p>
              <a:p>
                <a:r>
                  <a:rPr lang="zh-CN" altLang="zh-CN" sz="1800" kern="10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其中，</a:t>
                </a:r>
                <a:r>
                  <a:rPr lang="en-US" altLang="zh-CN" sz="1800" kern="100" dirty="0">
                    <a:solidFill>
                      <a:srgbClr val="000000"/>
                    </a:solidFill>
                    <a:effectLst/>
                    <a:latin typeface="Times New Roman" panose="02020603050405020304" pitchFamily="18" charset="0"/>
                    <a:ea typeface="楷体" panose="02010609060101010101" pitchFamily="49" charset="-122"/>
                  </a:rPr>
                  <a:t>B=</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d>
                          <m:dPr>
                            <m:ctrlPr>
                              <a:rPr lang="zh-CN" altLang="zh-CN" sz="1800" i="1">
                                <a:effectLst/>
                                <a:latin typeface="Cambria Math" panose="02040503050406030204" pitchFamily="18" charset="0"/>
                                <a:ea typeface="Cambria Math" panose="02040503050406030204" pitchFamily="18" charset="0"/>
                              </a:rPr>
                            </m:ctrlPr>
                          </m:dPr>
                          <m:e>
                            <m:m>
                              <m:mPr>
                                <m:mcs>
                                  <m:mc>
                                    <m:mcPr>
                                      <m:count m:val="3"/>
                                      <m:mcJc m:val="center"/>
                                    </m:mcPr>
                                  </m:mc>
                                </m:mcs>
                                <m:ctrlPr>
                                  <a:rPr lang="zh-CN" altLang="zh-CN" sz="1800" i="1">
                                    <a:effectLst/>
                                    <a:latin typeface="Cambria Math" panose="02040503050406030204" pitchFamily="18" charset="0"/>
                                    <a:ea typeface="Cambria Math" panose="02040503050406030204" pitchFamily="18" charset="0"/>
                                  </a:rPr>
                                </m:ctrlPr>
                              </m:mPr>
                              <m:mr>
                                <m:e>
                                  <m:r>
                                    <a:rPr lang="en-US" altLang="zh-CN" sz="1800" kern="100">
                                      <a:solidFill>
                                        <a:srgbClr val="000000"/>
                                      </a:solidFill>
                                      <a:effectLst/>
                                      <a:latin typeface="Cambria Math" panose="02040503050406030204" pitchFamily="18" charset="0"/>
                                      <a:ea typeface="楷体" panose="02010609060101010101" pitchFamily="49" charset="-122"/>
                                      <a:cs typeface="Times New Roman" panose="02020603050405020304" pitchFamily="18" charset="0"/>
                                    </a:rPr>
                                    <m:t>0</m:t>
                                  </m:r>
                                </m:e>
                                <m:e>
                                  <m:r>
                                    <a:rPr lang="en-US" altLang="zh-CN" sz="1800" kern="100">
                                      <a:solidFill>
                                        <a:srgbClr val="000000"/>
                                      </a:solidFill>
                                      <a:effectLst/>
                                      <a:latin typeface="Cambria Math" panose="02040503050406030204" pitchFamily="18" charset="0"/>
                                      <a:ea typeface="楷体" panose="02010609060101010101" pitchFamily="49" charset="-122"/>
                                      <a:cs typeface="Times New Roman" panose="02020603050405020304" pitchFamily="18" charset="0"/>
                                    </a:rPr>
                                    <m:t>⋯</m:t>
                                  </m:r>
                                </m:e>
                                <m:e>
                                  <m:r>
                                    <a:rPr lang="en-US" altLang="zh-CN" sz="1800" kern="100">
                                      <a:solidFill>
                                        <a:srgbClr val="000000"/>
                                      </a:solidFill>
                                      <a:effectLst/>
                                      <a:latin typeface="Cambria Math" panose="02040503050406030204" pitchFamily="18" charset="0"/>
                                      <a:ea typeface="楷体" panose="02010609060101010101" pitchFamily="49" charset="-122"/>
                                      <a:cs typeface="Times New Roman" panose="02020603050405020304" pitchFamily="18" charset="0"/>
                                    </a:rPr>
                                    <m:t>0</m:t>
                                  </m:r>
                                </m:e>
                              </m:mr>
                              <m:mr>
                                <m:e>
                                  <m:r>
                                    <a:rPr lang="en-US" altLang="zh-CN" sz="1800" kern="100">
                                      <a:solidFill>
                                        <a:srgbClr val="000000"/>
                                      </a:solidFill>
                                      <a:effectLst/>
                                      <a:latin typeface="Cambria Math" panose="02040503050406030204" pitchFamily="18" charset="0"/>
                                      <a:ea typeface="楷体" panose="02010609060101010101" pitchFamily="49" charset="-122"/>
                                      <a:cs typeface="Times New Roman" panose="02020603050405020304" pitchFamily="18" charset="0"/>
                                    </a:rPr>
                                    <m:t>⋮</m:t>
                                  </m:r>
                                </m:e>
                                <m:e>
                                  <m:r>
                                    <a:rPr lang="en-US" altLang="zh-CN" sz="1800" kern="100">
                                      <a:solidFill>
                                        <a:srgbClr val="000000"/>
                                      </a:solidFill>
                                      <a:effectLst/>
                                      <a:latin typeface="Cambria Math" panose="02040503050406030204" pitchFamily="18" charset="0"/>
                                      <a:ea typeface="楷体" panose="02010609060101010101" pitchFamily="49" charset="-122"/>
                                      <a:cs typeface="Times New Roman" panose="02020603050405020304" pitchFamily="18" charset="0"/>
                                    </a:rPr>
                                    <m:t>⋱</m:t>
                                  </m:r>
                                </m:e>
                                <m:e>
                                  <m:r>
                                    <a:rPr lang="en-US" altLang="zh-CN" sz="1800" kern="100">
                                      <a:solidFill>
                                        <a:srgbClr val="000000"/>
                                      </a:solidFill>
                                      <a:effectLst/>
                                      <a:latin typeface="Cambria Math" panose="02040503050406030204" pitchFamily="18" charset="0"/>
                                      <a:ea typeface="楷体" panose="02010609060101010101" pitchFamily="49" charset="-122"/>
                                      <a:cs typeface="Times New Roman" panose="02020603050405020304" pitchFamily="18" charset="0"/>
                                    </a:rPr>
                                    <m:t>⋮</m:t>
                                  </m:r>
                                </m:e>
                              </m:mr>
                              <m:mr>
                                <m:e>
                                  <m:r>
                                    <a:rPr lang="en-US" altLang="zh-CN" sz="1800" kern="100">
                                      <a:solidFill>
                                        <a:srgbClr val="000000"/>
                                      </a:solidFill>
                                      <a:effectLst/>
                                      <a:latin typeface="Cambria Math" panose="02040503050406030204" pitchFamily="18" charset="0"/>
                                      <a:ea typeface="楷体" panose="02010609060101010101" pitchFamily="49" charset="-122"/>
                                      <a:cs typeface="Times New Roman" panose="02020603050405020304" pitchFamily="18" charset="0"/>
                                    </a:rPr>
                                    <m:t>0</m:t>
                                  </m:r>
                                </m:e>
                                <m:e>
                                  <m:r>
                                    <a:rPr lang="en-US" altLang="zh-CN" sz="1800" kern="100">
                                      <a:solidFill>
                                        <a:srgbClr val="000000"/>
                                      </a:solidFill>
                                      <a:effectLst/>
                                      <a:latin typeface="Cambria Math" panose="02040503050406030204" pitchFamily="18" charset="0"/>
                                      <a:ea typeface="楷体" panose="02010609060101010101" pitchFamily="49" charset="-122"/>
                                      <a:cs typeface="Times New Roman" panose="02020603050405020304" pitchFamily="18" charset="0"/>
                                    </a:rPr>
                                    <m:t>⋯</m:t>
                                  </m:r>
                                </m:e>
                                <m:e>
                                  <m:r>
                                    <a:rPr lang="en-US" altLang="zh-CN" sz="1800" kern="100">
                                      <a:solidFill>
                                        <a:srgbClr val="000000"/>
                                      </a:solidFill>
                                      <a:effectLst/>
                                      <a:latin typeface="Cambria Math" panose="02040503050406030204" pitchFamily="18" charset="0"/>
                                      <a:ea typeface="楷体" panose="02010609060101010101" pitchFamily="49" charset="-122"/>
                                      <a:cs typeface="Times New Roman" panose="02020603050405020304" pitchFamily="18" charset="0"/>
                                    </a:rPr>
                                    <m:t>1</m:t>
                                  </m:r>
                                </m:e>
                              </m:mr>
                            </m:m>
                          </m:e>
                        </m:d>
                      </m:e>
                      <m:sub>
                        <m:r>
                          <a:rPr lang="en-US" altLang="zh-CN" sz="1800" kern="100">
                            <a:solidFill>
                              <a:srgbClr val="000000"/>
                            </a:solidFill>
                            <a:effectLst/>
                            <a:latin typeface="Cambria Math" panose="02040503050406030204" pitchFamily="18" charset="0"/>
                            <a:ea typeface="楷体" panose="02010609060101010101" pitchFamily="49" charset="-122"/>
                            <a:cs typeface="Times New Roman" panose="02020603050405020304" pitchFamily="18" charset="0"/>
                          </a:rPr>
                          <m:t>(</m:t>
                        </m:r>
                        <m:r>
                          <a:rPr lang="en-US" altLang="zh-CN" sz="1800" i="1" kern="100">
                            <a:solidFill>
                              <a:srgbClr val="000000"/>
                            </a:solidFill>
                            <a:effectLst/>
                            <a:latin typeface="Cambria Math" panose="02040503050406030204" pitchFamily="18" charset="0"/>
                            <a:ea typeface="楷体" panose="02010609060101010101" pitchFamily="49" charset="-122"/>
                            <a:cs typeface="Times New Roman" panose="02020603050405020304" pitchFamily="18" charset="0"/>
                          </a:rPr>
                          <m:t>𝑠</m:t>
                        </m:r>
                        <m:r>
                          <a:rPr lang="en-US" altLang="zh-CN" sz="1800" kern="100">
                            <a:solidFill>
                              <a:srgbClr val="000000"/>
                            </a:solidFill>
                            <a:effectLst/>
                            <a:latin typeface="Cambria Math" panose="02040503050406030204" pitchFamily="18" charset="0"/>
                            <a:ea typeface="楷体" panose="02010609060101010101" pitchFamily="49" charset="-122"/>
                            <a:cs typeface="Times New Roman" panose="02020603050405020304" pitchFamily="18" charset="0"/>
                          </a:rPr>
                          <m:t>+1)×(</m:t>
                        </m:r>
                        <m:r>
                          <a:rPr lang="en-US" altLang="zh-CN" sz="1800" i="1" kern="100">
                            <a:solidFill>
                              <a:srgbClr val="000000"/>
                            </a:solidFill>
                            <a:effectLst/>
                            <a:latin typeface="Cambria Math" panose="02040503050406030204" pitchFamily="18" charset="0"/>
                            <a:ea typeface="楷体" panose="02010609060101010101" pitchFamily="49" charset="-122"/>
                            <a:cs typeface="Times New Roman" panose="02020603050405020304" pitchFamily="18" charset="0"/>
                          </a:rPr>
                          <m:t>𝑠</m:t>
                        </m:r>
                        <m:r>
                          <a:rPr lang="en-US" altLang="zh-CN" sz="1800" kern="100">
                            <a:solidFill>
                              <a:srgbClr val="000000"/>
                            </a:solidFill>
                            <a:effectLst/>
                            <a:latin typeface="Cambria Math" panose="02040503050406030204" pitchFamily="18" charset="0"/>
                            <a:ea typeface="楷体" panose="02010609060101010101" pitchFamily="49" charset="-122"/>
                            <a:cs typeface="Times New Roman" panose="02020603050405020304" pitchFamily="18" charset="0"/>
                          </a:rPr>
                          <m:t>+1)</m:t>
                        </m:r>
                      </m:sub>
                    </m:sSub>
                  </m:oMath>
                </a14:m>
                <a:r>
                  <a:rPr lang="en-US" altLang="zh-CN" sz="1800" i="1" kern="100" dirty="0">
                    <a:solidFill>
                      <a:srgbClr val="000000"/>
                    </a:solidFill>
                    <a:effectLst/>
                    <a:latin typeface="Times New Roman" panose="02020603050405020304" pitchFamily="18" charset="0"/>
                    <a:ea typeface="楷体" panose="02010609060101010101" pitchFamily="49" charset="-122"/>
                  </a:rPr>
                  <a:t>,</a:t>
                </a:r>
                <a:r>
                  <a:rPr lang="en-US" altLang="zh-CN" sz="1800" kern="100" dirty="0">
                    <a:solidFill>
                      <a:srgbClr val="000000"/>
                    </a:solidFill>
                    <a:effectLst/>
                    <a:latin typeface="Times New Roman" panose="02020603050405020304" pitchFamily="18" charset="0"/>
                    <a:ea typeface="楷体" panose="02010609060101010101" pitchFamily="49" charset="-122"/>
                  </a:rPr>
                  <a:t>u=</a:t>
                </a:r>
                <a14:m>
                  <m:oMath xmlns:m="http://schemas.openxmlformats.org/officeDocument/2006/math">
                    <m:d>
                      <m:dPr>
                        <m:ctrlPr>
                          <a:rPr lang="zh-CN" altLang="zh-CN" sz="1800" i="1">
                            <a:effectLst/>
                            <a:latin typeface="Cambria Math" panose="02040503050406030204" pitchFamily="18" charset="0"/>
                            <a:ea typeface="Cambria Math" panose="02040503050406030204" pitchFamily="18" charset="0"/>
                          </a:rPr>
                        </m:ctrlPr>
                      </m:dPr>
                      <m:e>
                        <m:f>
                          <m:fPr>
                            <m:type m:val="noBar"/>
                            <m:ctrlPr>
                              <a:rPr lang="zh-CN" altLang="zh-CN" sz="1800" i="1">
                                <a:effectLst/>
                                <a:latin typeface="Cambria Math" panose="02040503050406030204" pitchFamily="18" charset="0"/>
                                <a:ea typeface="Cambria Math" panose="02040503050406030204" pitchFamily="18" charset="0"/>
                              </a:rPr>
                            </m:ctrlPr>
                          </m:fPr>
                          <m:num>
                            <m:eqArr>
                              <m:eqArrPr>
                                <m:ctrlPr>
                                  <a:rPr lang="zh-CN" altLang="zh-CN" sz="1800" i="1">
                                    <a:effectLst/>
                                    <a:latin typeface="Cambria Math" panose="02040503050406030204" pitchFamily="18" charset="0"/>
                                    <a:ea typeface="Cambria Math" panose="02040503050406030204" pitchFamily="18" charset="0"/>
                                  </a:rPr>
                                </m:ctrlPr>
                              </m:eqArrPr>
                              <m:e>
                                <m:r>
                                  <a:rPr lang="en-US" altLang="zh-CN" sz="1800" kern="100">
                                    <a:solidFill>
                                      <a:srgbClr val="000000"/>
                                    </a:solidFill>
                                    <a:effectLst/>
                                    <a:latin typeface="Cambria Math" panose="02040503050406030204" pitchFamily="18" charset="0"/>
                                    <a:ea typeface="楷体" panose="02010609060101010101" pitchFamily="49" charset="-122"/>
                                    <a:cs typeface="Times New Roman" panose="02020603050405020304" pitchFamily="18" charset="0"/>
                                  </a:rPr>
                                  <m:t>0</m:t>
                                </m:r>
                              </m:e>
                              <m:e>
                                <m:r>
                                  <a:rPr lang="en-US" altLang="zh-CN" sz="1800" kern="100">
                                    <a:solidFill>
                                      <a:srgbClr val="000000"/>
                                    </a:solidFill>
                                    <a:effectLst/>
                                    <a:latin typeface="Cambria Math" panose="02040503050406030204" pitchFamily="18" charset="0"/>
                                    <a:ea typeface="楷体" panose="02010609060101010101" pitchFamily="49" charset="-122"/>
                                    <a:cs typeface="Times New Roman" panose="02020603050405020304" pitchFamily="18" charset="0"/>
                                  </a:rPr>
                                  <m:t>0</m:t>
                                </m:r>
                              </m:e>
                            </m:eqArr>
                          </m:num>
                          <m:den>
                            <m:eqArr>
                              <m:eqArrPr>
                                <m:ctrlPr>
                                  <a:rPr lang="zh-CN" altLang="zh-CN" sz="1800" i="1">
                                    <a:effectLst/>
                                    <a:latin typeface="Cambria Math" panose="02040503050406030204" pitchFamily="18" charset="0"/>
                                    <a:ea typeface="Cambria Math" panose="02040503050406030204" pitchFamily="18" charset="0"/>
                                  </a:rPr>
                                </m:ctrlPr>
                              </m:eqArrPr>
                              <m:e>
                                <m:r>
                                  <a:rPr lang="en-US" altLang="zh-CN" sz="1800" kern="100">
                                    <a:solidFill>
                                      <a:srgbClr val="000000"/>
                                    </a:solidFill>
                                    <a:effectLst/>
                                    <a:latin typeface="Cambria Math" panose="02040503050406030204" pitchFamily="18" charset="0"/>
                                    <a:ea typeface="楷体" panose="02010609060101010101" pitchFamily="49" charset="-122"/>
                                    <a:cs typeface="Times New Roman" panose="02020603050405020304" pitchFamily="18" charset="0"/>
                                  </a:rPr>
                                  <m:t>…</m:t>
                                </m:r>
                              </m:e>
                              <m:e>
                                <m:r>
                                  <a:rPr lang="en-US" altLang="zh-CN" sz="1800" kern="100">
                                    <a:solidFill>
                                      <a:srgbClr val="000000"/>
                                    </a:solidFill>
                                    <a:effectLst/>
                                    <a:latin typeface="Cambria Math" panose="02040503050406030204" pitchFamily="18" charset="0"/>
                                    <a:ea typeface="楷体" panose="02010609060101010101" pitchFamily="49" charset="-122"/>
                                    <a:cs typeface="Times New Roman" panose="02020603050405020304" pitchFamily="18" charset="0"/>
                                  </a:rPr>
                                  <m:t>0</m:t>
                                </m:r>
                              </m:e>
                              <m:e>
                                <m:r>
                                  <m:rPr>
                                    <m:sty m:val="p"/>
                                  </m:rPr>
                                  <a:rPr lang="en-US" altLang="zh-CN" sz="1800" kern="100">
                                    <a:solidFill>
                                      <a:srgbClr val="000000"/>
                                    </a:solidFill>
                                    <a:effectLst/>
                                    <a:latin typeface="Cambria Math" panose="02040503050406030204" pitchFamily="18" charset="0"/>
                                    <a:ea typeface="楷体" panose="02010609060101010101" pitchFamily="49" charset="-122"/>
                                    <a:cs typeface="Times New Roman" panose="02020603050405020304" pitchFamily="18" charset="0"/>
                                  </a:rPr>
                                  <m:t>μ</m:t>
                                </m:r>
                              </m:e>
                            </m:eqArr>
                          </m:den>
                        </m:f>
                      </m:e>
                    </m:d>
                  </m:oMath>
                </a14:m>
                <a:r>
                  <a:rPr lang="zh-CN" altLang="zh-CN" sz="1800" i="1" kern="10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楷体" panose="02010609060101010101" pitchFamily="49" charset="-122"/>
                            <a:cs typeface="Times New Roman" panose="02020603050405020304" pitchFamily="18" charset="0"/>
                          </a:rPr>
                          <m:t>𝜀</m:t>
                        </m:r>
                      </m:e>
                      <m:sub>
                        <m:r>
                          <a:rPr lang="en-US" altLang="zh-CN" sz="1800" i="1" kern="100">
                            <a:solidFill>
                              <a:srgbClr val="000000"/>
                            </a:solidFill>
                            <a:effectLst/>
                            <a:latin typeface="Cambria Math" panose="02040503050406030204" pitchFamily="18" charset="0"/>
                            <a:ea typeface="楷体" panose="02010609060101010101" pitchFamily="49" charset="-122"/>
                            <a:cs typeface="Times New Roman" panose="02020603050405020304" pitchFamily="18" charset="0"/>
                          </a:rPr>
                          <m:t>𝑡</m:t>
                        </m:r>
                        <m:r>
                          <a:rPr lang="en-US" altLang="zh-CN" sz="1800" i="1" kern="100">
                            <a:solidFill>
                              <a:srgbClr val="000000"/>
                            </a:solidFill>
                            <a:effectLst/>
                            <a:latin typeface="Cambria Math" panose="02040503050406030204" pitchFamily="18" charset="0"/>
                            <a:ea typeface="楷体" panose="02010609060101010101" pitchFamily="49" charset="-122"/>
                            <a:cs typeface="Times New Roman" panose="02020603050405020304" pitchFamily="18" charset="0"/>
                          </a:rPr>
                          <m:t> </m:t>
                        </m:r>
                      </m:sub>
                    </m:sSub>
                  </m:oMath>
                </a14:m>
                <a:r>
                  <a:rPr lang="zh-CN" altLang="zh-CN" sz="1800" kern="10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为零均值高斯白噪声，</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kern="100">
                            <a:solidFill>
                              <a:srgbClr val="000000"/>
                            </a:solidFill>
                            <a:effectLst/>
                            <a:latin typeface="Cambria Math" panose="02040503050406030204" pitchFamily="18" charset="0"/>
                            <a:ea typeface="楷体" panose="02010609060101010101" pitchFamily="49" charset="-122"/>
                            <a:cs typeface="Times New Roman" panose="02020603050405020304" pitchFamily="18" charset="0"/>
                          </a:rPr>
                          <m:t>∑</m:t>
                        </m:r>
                      </m:e>
                      <m:sub>
                        <m:r>
                          <a:rPr lang="en-US" altLang="zh-CN" sz="1800" kern="100">
                            <a:solidFill>
                              <a:srgbClr val="000000"/>
                            </a:solidFill>
                            <a:effectLst/>
                            <a:latin typeface="Cambria Math" panose="02040503050406030204" pitchFamily="18" charset="0"/>
                            <a:ea typeface="楷体" panose="02010609060101010101" pitchFamily="49" charset="-122"/>
                            <a:cs typeface="Times New Roman" panose="02020603050405020304" pitchFamily="18" charset="0"/>
                          </a:rPr>
                          <m:t>2</m:t>
                        </m:r>
                      </m:sub>
                    </m:sSub>
                    <m:r>
                      <a:rPr lang="en-US" altLang="zh-CN" sz="1800" kern="100">
                        <a:solidFill>
                          <a:srgbClr val="000000"/>
                        </a:solidFill>
                        <a:effectLst/>
                        <a:latin typeface="Cambria Math" panose="02040503050406030204" pitchFamily="18" charset="0"/>
                        <a:ea typeface="楷体" panose="02010609060101010101" pitchFamily="49" charset="-122"/>
                        <a:cs typeface="Times New Roman" panose="02020603050405020304" pitchFamily="18" charset="0"/>
                      </a:rPr>
                      <m:t>=0</m:t>
                    </m:r>
                  </m:oMath>
                </a14:m>
                <a:r>
                  <a:rPr lang="zh-CN" altLang="zh-CN" sz="1800" kern="10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t>
                </a:r>
                <a:endParaRPr lang="zh-CN" altLang="en-US" dirty="0"/>
              </a:p>
            </p:txBody>
          </p:sp>
        </mc:Choice>
        <mc:Fallback xmlns="">
          <p:sp>
            <p:nvSpPr>
              <p:cNvPr id="8" name="文本框 7">
                <a:extLst>
                  <a:ext uri="{FF2B5EF4-FFF2-40B4-BE49-F238E27FC236}">
                    <a16:creationId xmlns:a16="http://schemas.microsoft.com/office/drawing/2014/main" id="{E152D175-788A-46A5-A30B-36965A1148D0}"/>
                  </a:ext>
                </a:extLst>
              </p:cNvPr>
              <p:cNvSpPr txBox="1">
                <a:spLocks noRot="1" noChangeAspect="1" noMove="1" noResize="1" noEditPoints="1" noAdjustHandles="1" noChangeArrowheads="1" noChangeShapeType="1" noTextEdit="1"/>
              </p:cNvSpPr>
              <p:nvPr/>
            </p:nvSpPr>
            <p:spPr>
              <a:xfrm>
                <a:off x="441960" y="1599139"/>
                <a:ext cx="8260080" cy="2414892"/>
              </a:xfrm>
              <a:prstGeom prst="rect">
                <a:avLst/>
              </a:prstGeom>
              <a:blipFill>
                <a:blip r:embed="rId3"/>
                <a:stretch>
                  <a:fillRect l="-664" t="-505" r="-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5814062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2106</TotalTime>
  <Words>1762</Words>
  <Application>Microsoft Office PowerPoint</Application>
  <PresentationFormat>全屏显示(4:3)</PresentationFormat>
  <Paragraphs>165</Paragraphs>
  <Slides>15</Slides>
  <Notes>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-apple-system</vt:lpstr>
      <vt:lpstr>DY233+ZDdIJ3-248</vt:lpstr>
      <vt:lpstr>等线</vt:lpstr>
      <vt:lpstr>楷体_GB2312</vt:lpstr>
      <vt:lpstr>SimSun</vt:lpstr>
      <vt:lpstr>Arial</vt:lpstr>
      <vt:lpstr>Calibri</vt:lpstr>
      <vt:lpstr>Calibri Light</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殷 楠</dc:creator>
  <cp:lastModifiedBy>殷 楠</cp:lastModifiedBy>
  <cp:revision>61</cp:revision>
  <dcterms:created xsi:type="dcterms:W3CDTF">2021-04-12T06:28:07Z</dcterms:created>
  <dcterms:modified xsi:type="dcterms:W3CDTF">2021-04-25T02:29:03Z</dcterms:modified>
</cp:coreProperties>
</file>