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9B608-54CF-E5E9-5622-0752132BA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F47252-14EE-BA22-703B-BFA0E944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08FC9-82A0-6C5E-3600-C2FAF3D1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5788E-AAE4-C569-794A-FBAD929A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C99DA-D00B-C2FB-04AA-31C1A769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8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9678F-2F1A-BD98-4991-955931E9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A9769-ABDD-C7D9-D297-1041E71CF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7E7E1-375B-9960-B138-A36DCEED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2B535-6FC5-DE4D-7C2F-BD2B85A9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16A5E-CBD4-E505-6441-85CD79C7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9425E-1377-5BE5-BE5B-FFA9007E4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2FFB7-0AC2-123C-B532-1C82A0C19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4ED8D-1E08-E04A-27AB-74252DCC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AC1CA-B27E-50B8-76B8-3BAE26E9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CAB6A-3B10-7F23-4041-CF052E2A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5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9D99-DF38-E2A6-4B2A-177D94D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94E66-0FFC-9B02-EE2A-88AE9CE4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7B4A2-60A2-F0EB-C29C-58575564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F3CDB-6505-FA03-9B73-52190BA6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3A2BF-2C23-F1A2-059F-15854174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917FC-56C9-57D2-1DF6-69B8E353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7260F-670C-9C51-8E89-864D6967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2CAD9-D52A-7B4F-E546-24562399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9DE7A-F8C4-D808-09A9-B41038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1B9BD-B042-689D-FA6A-5C328B1A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937-E7EC-B992-BB81-C3F34268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AC240-9B9C-D083-18CE-A8E6C5F93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E71ED1-4915-B901-DB03-7E36F53B6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0E929-C77B-D63C-015B-0C1C7D55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DBDD3-BDF5-2E17-0998-9F142811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A7158-F632-FD8C-EB65-D62D7772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4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7540-963D-BAB4-0E69-B245EDFD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2EB50-1D82-DA9C-3D5B-FA9CA197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143FEC-B589-10DE-8DB5-C7F6455FB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CD9309-5CD7-D51E-273A-C43650C6D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A70C59-626A-1B1F-EB91-55CD6A5B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67B10E-21E7-42A5-5D50-BB9A14C7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254161-C8AB-9AD5-4341-71C8F864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5D3FF-8F18-E907-0313-10E2EC53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AF48F-42CE-ACF8-A059-9C2D70C4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379910-6567-CF9D-B096-F183BF4C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921E7-821D-3E55-734D-0C0D9CA6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5601D-9714-FD5D-8E54-E9AA9F47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92A1F-1C04-63E4-1C3C-C0FBD408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E77591-B042-D1BC-C32E-00AC94C9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7E4139-F5FA-B21C-EE3E-724E31A7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8851-6948-7EF7-E0EB-929F6DAC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02107-1CD9-8B3B-3DCD-151D9B4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5D49BC-F4EA-F0F7-83DB-8DFF5472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6AA97-3E4E-2077-EC20-7C83360B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E034D-ECDD-BDCC-D269-33B9478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21E08-0188-F954-6FB3-2E2E12F0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BEF6A-CA88-FB6A-3183-6B97164A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F03D71-7E90-60D9-E07E-F2E08C757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E3858-B04B-ACA7-C217-EEE5B508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45E0F-D3E1-2795-3973-3128DE9B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40D72-BAD3-B443-8A51-24D1D11A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A162C-4838-DFE6-5677-44C85325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622335-827A-D26E-BE2F-D58C73E0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B8B91-34C5-AD92-48A9-B6989B9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B32E-3D9F-99E5-1341-B5187EBA3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BCE2-3157-4868-9023-D74B17611B6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CEC4F-B2F0-4CA6-B327-ABC3A150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1B064-A97A-4EB6-DE97-BD5DF2D42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A1C0-B8C9-482B-8AC7-3AC0E6EAD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862EC25-FB4B-D974-5F8D-44AB78A821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99447-D501-05A9-7C7C-4F49CEAE1D8E}"/>
              </a:ext>
            </a:extLst>
          </p:cNvPr>
          <p:cNvSpPr txBox="1"/>
          <p:nvPr/>
        </p:nvSpPr>
        <p:spPr>
          <a:xfrm>
            <a:off x="2468296" y="1703379"/>
            <a:ext cx="7255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2022 SW</a:t>
            </a:r>
            <a:r>
              <a:rPr lang="ko-KR" altLang="en-US" sz="6600" dirty="0">
                <a:solidFill>
                  <a:schemeClr val="bg1"/>
                </a:solidFill>
              </a:rPr>
              <a:t> 전시회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C308E-194E-F3BB-4184-D0EC48ABF33E}"/>
              </a:ext>
            </a:extLst>
          </p:cNvPr>
          <p:cNvSpPr txBox="1"/>
          <p:nvPr/>
        </p:nvSpPr>
        <p:spPr>
          <a:xfrm>
            <a:off x="7672251" y="4893364"/>
            <a:ext cx="430414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96850" algn="r" latinLnBrk="0">
              <a:spcBef>
                <a:spcPts val="165"/>
              </a:spcBef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	</a:t>
            </a:r>
            <a:endParaRPr lang="en-US" altLang="ko-KR" sz="1800" kern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R="196850" algn="r" latinLnBrk="0">
              <a:spcBef>
                <a:spcPts val="165"/>
              </a:spcBef>
              <a:spcAft>
                <a:spcPts val="0"/>
              </a:spcAft>
            </a:pPr>
            <a:r>
              <a:rPr lang="ko-KR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팀원 </a:t>
            </a: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20215180 </a:t>
            </a:r>
            <a:r>
              <a:rPr lang="ko-KR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신은철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R="196850" algn="r" latinLnBrk="0">
              <a:spcBef>
                <a:spcPts val="165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20205203 </a:t>
            </a:r>
            <a:r>
              <a:rPr lang="ko-KR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연예림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R="196850" algn="r" latinLnBrk="0">
              <a:spcBef>
                <a:spcPts val="165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20205150 </a:t>
            </a:r>
            <a:r>
              <a:rPr lang="ko-KR" altLang="ko-KR" sz="18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김채연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R="196850" algn="r" latinLnBrk="0">
              <a:spcBef>
                <a:spcPts val="165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20215141 </a:t>
            </a:r>
            <a:r>
              <a:rPr lang="ko-KR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김태현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4D832-43AD-E3B2-1B0D-7947C1403D1C}"/>
              </a:ext>
            </a:extLst>
          </p:cNvPr>
          <p:cNvSpPr txBox="1"/>
          <p:nvPr/>
        </p:nvSpPr>
        <p:spPr>
          <a:xfrm>
            <a:off x="4493623" y="2811375"/>
            <a:ext cx="34485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춘천 맛집 게시판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37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BD8E07E-F311-42D8-3904-E06D49CEA5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CFE2F-B7AE-B546-A6DF-940036995879}"/>
              </a:ext>
            </a:extLst>
          </p:cNvPr>
          <p:cNvSpPr txBox="1"/>
          <p:nvPr/>
        </p:nvSpPr>
        <p:spPr>
          <a:xfrm>
            <a:off x="508002" y="443345"/>
            <a:ext cx="382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춘천 맛집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EAF5A-23BB-7309-B9B4-CECBFA0E2ABB}"/>
              </a:ext>
            </a:extLst>
          </p:cNvPr>
          <p:cNvSpPr txBox="1"/>
          <p:nvPr/>
        </p:nvSpPr>
        <p:spPr>
          <a:xfrm>
            <a:off x="785087" y="1291195"/>
            <a:ext cx="1019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주제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en-US" altLang="ko-KR" sz="18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Node.</a:t>
            </a:r>
            <a:r>
              <a:rPr lang="en-US" altLang="ko-KR" sz="18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바탕" panose="02030600000101010101" pitchFamily="18" charset="-127"/>
              </a:rPr>
              <a:t>Js</a:t>
            </a: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바탕" panose="02030600000101010101" pitchFamily="18" charset="-127"/>
              </a:rPr>
              <a:t>, </a:t>
            </a:r>
            <a:r>
              <a:rPr lang="en-US" altLang="ko-KR" sz="18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바탕" panose="02030600000101010101" pitchFamily="18" charset="-127"/>
              </a:rPr>
              <a:t>Js</a:t>
            </a: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바탕" panose="02030600000101010101" pitchFamily="18" charset="-127"/>
              </a:rPr>
              <a:t>, </a:t>
            </a:r>
            <a:r>
              <a:rPr lang="en-US" altLang="ko-KR" sz="18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바탕" panose="02030600000101010101" pitchFamily="18" charset="-127"/>
              </a:rPr>
              <a:t>React.Js</a:t>
            </a: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바탕" panose="02030600000101010101" pitchFamily="18" charset="-127"/>
              </a:rPr>
              <a:t>, Bootstrap, </a:t>
            </a:r>
            <a:r>
              <a:rPr lang="ko-KR" altLang="ko-KR" sz="18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지도 </a:t>
            </a:r>
            <a:r>
              <a:rPr lang="en-US" altLang="ko-KR" sz="18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API</a:t>
            </a:r>
            <a:r>
              <a:rPr lang="ko-KR" altLang="ko-KR" sz="18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를 이용한 춘천 맛집 게시판 개발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20F48-5EA8-F52E-FA56-6D6879458916}"/>
              </a:ext>
            </a:extLst>
          </p:cNvPr>
          <p:cNvSpPr txBox="1"/>
          <p:nvPr/>
        </p:nvSpPr>
        <p:spPr>
          <a:xfrm>
            <a:off x="785087" y="2360097"/>
            <a:ext cx="1019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플랫폼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en-US" altLang="ko-KR" sz="18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바탕" panose="02030600000101010101" pitchFamily="18" charset="-127"/>
              </a:rPr>
              <a:t>React.Js</a:t>
            </a: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바탕" panose="02030600000101010101" pitchFamily="18" charset="-127"/>
              </a:rPr>
              <a:t>, </a:t>
            </a: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MySQL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34B12-0D71-087A-662F-4D49BC56ADF2}"/>
              </a:ext>
            </a:extLst>
          </p:cNvPr>
          <p:cNvSpPr txBox="1"/>
          <p:nvPr/>
        </p:nvSpPr>
        <p:spPr>
          <a:xfrm>
            <a:off x="618829" y="3575432"/>
            <a:ext cx="10363203" cy="277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755" algn="l" latinLnBrk="0">
              <a:spcBef>
                <a:spcPts val="2205"/>
              </a:spcBef>
              <a:spcAft>
                <a:spcPts val="0"/>
              </a:spcAft>
            </a:pPr>
            <a:r>
              <a:rPr lang="ko-KR" altLang="ko-KR" sz="20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개발</a:t>
            </a:r>
            <a:r>
              <a:rPr lang="ko-KR" altLang="ko-KR" sz="20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20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도구</a:t>
            </a:r>
            <a:r>
              <a:rPr lang="ko-KR" altLang="ko-KR" sz="20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20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및</a:t>
            </a:r>
            <a:r>
              <a:rPr lang="ko-KR" altLang="ko-KR" sz="20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20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기술</a:t>
            </a:r>
            <a:r>
              <a:rPr lang="en-US" altLang="ko-KR" sz="20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en-US" altLang="ko-KR" sz="2000" kern="100" dirty="0">
              <a:solidFill>
                <a:schemeClr val="bg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98755" algn="l" latinLnBrk="0">
              <a:spcBef>
                <a:spcPts val="2205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ko-KR" sz="1800" kern="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프론트엔드</a:t>
            </a:r>
            <a:r>
              <a:rPr lang="en-US" altLang="ko-KR" sz="18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]</a:t>
            </a:r>
            <a:endParaRPr lang="ko-KR" altLang="ko-KR" sz="18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바탕" panose="02030600000101010101" pitchFamily="18" charset="-127"/>
              </a:rPr>
              <a:t>-  React</a:t>
            </a:r>
            <a:r>
              <a:rPr lang="ko-KR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바탕" panose="02030600000101010101" pitchFamily="18" charset="-127"/>
              </a:rPr>
              <a:t>를 이용한 동적인 웹 페이지를 개발할 예정</a:t>
            </a:r>
            <a:endParaRPr lang="ko-KR" altLang="ko-KR" sz="1800" kern="1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맑은 고딕" panose="020B0503020000020004" pitchFamily="50" charset="-127"/>
              </a:rPr>
              <a:t>-  Bootstrap</a:t>
            </a:r>
            <a:r>
              <a:rPr lang="ko-KR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맑은 고딕" panose="020B0503020000020004" pitchFamily="50" charset="-127"/>
              </a:rPr>
              <a:t>을 이용한 반응형 웹을 제작하여 여러 디바이스에 적합한 레이아웃을 형성하도록 개발</a:t>
            </a:r>
            <a:endParaRPr lang="ko-KR" altLang="ko-KR" sz="1800" kern="1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맑은 고딕" panose="020B0503020000020004" pitchFamily="50" charset="-127"/>
              </a:rPr>
              <a:t>-  </a:t>
            </a:r>
            <a:r>
              <a:rPr lang="ko-KR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맑은 고딕" panose="020B0503020000020004" pitchFamily="50" charset="-127"/>
              </a:rPr>
              <a:t>지도 </a:t>
            </a:r>
            <a:r>
              <a:rPr lang="en-US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맑은 고딕" panose="020B0503020000020004" pitchFamily="50" charset="-127"/>
              </a:rPr>
              <a:t>API</a:t>
            </a:r>
            <a:r>
              <a:rPr lang="ko-KR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맑은 고딕" panose="020B0503020000020004" pitchFamily="50" charset="-127"/>
              </a:rPr>
              <a:t>를 이용한 맛집 지도를 개발하여 맛집의 위치를 직관적으로 파악할 수 있도록 개발</a:t>
            </a:r>
            <a:endParaRPr lang="ko-KR" altLang="ko-KR" sz="1800" kern="1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algn="l" latinLnBrk="0">
              <a:spcBef>
                <a:spcPts val="22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 kern="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백엔드</a:t>
            </a:r>
            <a:r>
              <a:rPr lang="en-US" altLang="ko-KR" sz="1800" kern="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8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ko-KR" sz="1800" kern="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ko-KR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를 이용한 게시판 개발</a:t>
            </a:r>
            <a:endParaRPr lang="ko-KR" altLang="ko-KR" sz="1800" kern="1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 SQL</a:t>
            </a:r>
            <a:r>
              <a:rPr lang="ko-KR" altLang="ko-KR" sz="18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을 이용한 게시판 데이터베이스 관리</a:t>
            </a:r>
            <a:endParaRPr lang="ko-KR" altLang="ko-KR" sz="1800" kern="1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5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96831D-8738-5172-35A0-15E7A4CD9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10FF0-36E5-1225-9958-059B539209BD}"/>
              </a:ext>
            </a:extLst>
          </p:cNvPr>
          <p:cNvSpPr txBox="1"/>
          <p:nvPr/>
        </p:nvSpPr>
        <p:spPr>
          <a:xfrm>
            <a:off x="508002" y="443345"/>
            <a:ext cx="620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춘천 맛집 게시판 진행상황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93518F-DF1F-19B7-3946-6AF19F8A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82" y="599284"/>
            <a:ext cx="2549337" cy="23236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4520D9-9A8A-7D2C-4446-18FB9AFE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100" y="1641932"/>
            <a:ext cx="2256050" cy="42530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6F249C-DFD4-F8A3-1550-C2997800F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82" y="2862116"/>
            <a:ext cx="2439450" cy="3268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FF54F0-CA59-7B1E-E276-289C252A6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700" y="1395729"/>
            <a:ext cx="2183990" cy="4253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A1001-084D-1FE9-DAD3-819DF13EFBF1}"/>
              </a:ext>
            </a:extLst>
          </p:cNvPr>
          <p:cNvSpPr txBox="1"/>
          <p:nvPr/>
        </p:nvSpPr>
        <p:spPr>
          <a:xfrm>
            <a:off x="508003" y="1906401"/>
            <a:ext cx="53361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진행상황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팀원들과 추가할 기능에 대해 의견을 나누고 결정함</a:t>
            </a:r>
            <a:endParaRPr lang="en-US" altLang="ko-KR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</a:rPr>
              <a:t>맛집 지도</a:t>
            </a:r>
            <a:r>
              <a:rPr lang="en-US" altLang="ko-KR" sz="2000" dirty="0">
                <a:solidFill>
                  <a:schemeClr val="bg1"/>
                </a:solidFill>
              </a:rPr>
              <a:t>&gt;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맛집 추천 게시판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맛집 추가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객관성 때문에 보류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별점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+ </a:t>
            </a:r>
            <a:r>
              <a:rPr lang="ko-KR" altLang="en-US" sz="2000" dirty="0">
                <a:solidFill>
                  <a:schemeClr val="bg1"/>
                </a:solidFill>
              </a:rPr>
              <a:t>리뷰 형식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좋아요 형식으로 추천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추천 내림차순으로 정렬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카페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한식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양식 기타 별로 카테고리화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동네별</a:t>
            </a:r>
            <a:r>
              <a:rPr lang="ko-KR" altLang="en-US" sz="2000" dirty="0">
                <a:solidFill>
                  <a:schemeClr val="bg1"/>
                </a:solidFill>
              </a:rPr>
              <a:t> 맛집 추천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6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165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소윤</dc:creator>
  <cp:lastModifiedBy>Yeon Yerim</cp:lastModifiedBy>
  <cp:revision>13</cp:revision>
  <dcterms:created xsi:type="dcterms:W3CDTF">2022-07-19T01:22:13Z</dcterms:created>
  <dcterms:modified xsi:type="dcterms:W3CDTF">2022-07-19T08:51:32Z</dcterms:modified>
</cp:coreProperties>
</file>