
<file path=[Content_Types].xml><?xml version="1.0" encoding="utf-8"?>
<Types xmlns="http://schemas.openxmlformats.org/package/2006/content-types">
  <Default Extension="png" ContentType="image/png"/>
  <Default Extension="mov" ContentType="video/quicktime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64" r:id="rId2"/>
    <p:sldId id="265" r:id="rId3"/>
    <p:sldId id="263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11"/>
    <p:restoredTop sz="88565"/>
  </p:normalViewPr>
  <p:slideViewPr>
    <p:cSldViewPr snapToGrid="0" snapToObjects="1">
      <p:cViewPr varScale="1">
        <p:scale>
          <a:sx n="71" d="100"/>
          <a:sy n="71" d="100"/>
        </p:scale>
        <p:origin x="10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B77C8-05F1-0C48-8727-7A7A7EBBDE77}" type="datetimeFigureOut">
              <a:rPr lang="en-US" smtClean="0"/>
              <a:t>6/10/19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BAF27-8D79-4945-8925-721A69BF0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99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if I do a search in Sephora, which is one of the biggest beauty shopping websites, there are about 300 lipsticks and thousands of different shades I can pick.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goal of the project is to help customers discover different lipstick products, and give them recommendations about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lipsticks they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 like.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BAF27-8D79-4945-8925-721A69BF02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86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I collect all the lipsticks information, customer demographics, and costumer reviews on Sephora website, and used collaborative filtering to provide lipstick recommendations.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BAF27-8D79-4945-8925-721A69BF02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69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1F06-E69F-864A-9525-068FC2D6942E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FD53-60FE-8949-B43C-E23DA1949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60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1F06-E69F-864A-9525-068FC2D6942E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FD53-60FE-8949-B43C-E23DA1949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24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1F06-E69F-864A-9525-068FC2D6942E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FD53-60FE-8949-B43C-E23DA1949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6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1F06-E69F-864A-9525-068FC2D6942E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FD53-60FE-8949-B43C-E23DA1949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8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1F06-E69F-864A-9525-068FC2D6942E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FD53-60FE-8949-B43C-E23DA1949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8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1F06-E69F-864A-9525-068FC2D6942E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FD53-60FE-8949-B43C-E23DA1949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52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1F06-E69F-864A-9525-068FC2D6942E}" type="datetimeFigureOut">
              <a:rPr lang="en-US" smtClean="0"/>
              <a:t>6/10/19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FD53-60FE-8949-B43C-E23DA1949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54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1F06-E69F-864A-9525-068FC2D6942E}" type="datetimeFigureOut">
              <a:rPr lang="en-US" smtClean="0"/>
              <a:t>6/10/19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FD53-60FE-8949-B43C-E23DA1949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32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1F06-E69F-864A-9525-068FC2D6942E}" type="datetimeFigureOut">
              <a:rPr lang="en-US" smtClean="0"/>
              <a:t>6/10/19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FD53-60FE-8949-B43C-E23DA1949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8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1F06-E69F-864A-9525-068FC2D6942E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FD53-60FE-8949-B43C-E23DA1949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1F06-E69F-864A-9525-068FC2D6942E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FD53-60FE-8949-B43C-E23DA1949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23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31F06-E69F-864A-9525-068FC2D6942E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AFD53-60FE-8949-B43C-E23DA1949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73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et-your-lipsticks.herokuapp.com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ephora_search_demo">
            <a:hlinkClick r:id="" action="ppaction://media"/>
            <a:extLst>
              <a:ext uri="{FF2B5EF4-FFF2-40B4-BE49-F238E27FC236}">
                <a16:creationId xmlns:a16="http://schemas.microsoft.com/office/drawing/2014/main" id="{08187D16-F6ED-6642-9117-B5A4FF551BE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369733" y="52576"/>
            <a:ext cx="5774267" cy="67546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62DEDB-FACB-C74C-9203-D14FAF2B9156}"/>
              </a:ext>
            </a:extLst>
          </p:cNvPr>
          <p:cNvSpPr txBox="1"/>
          <p:nvPr/>
        </p:nvSpPr>
        <p:spPr>
          <a:xfrm>
            <a:off x="110065" y="1567840"/>
            <a:ext cx="3457223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Problem: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400" dirty="0"/>
              <a:t>When a customer considers buying lipsticks,</a:t>
            </a:r>
          </a:p>
          <a:p>
            <a:endParaRPr lang="en-US" sz="2400" dirty="0"/>
          </a:p>
          <a:p>
            <a:r>
              <a:rPr lang="en-US" sz="2400" dirty="0"/>
              <a:t>there are overwhelming numbers of beauty brands, products, and shades to choose from. </a:t>
            </a:r>
          </a:p>
        </p:txBody>
      </p:sp>
    </p:spTree>
    <p:extLst>
      <p:ext uri="{BB962C8B-B14F-4D97-AF65-F5344CB8AC3E}">
        <p14:creationId xmlns:p14="http://schemas.microsoft.com/office/powerpoint/2010/main" val="207750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6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A8EEF00-AECF-BE49-AF0D-56D0DD235BD9}"/>
              </a:ext>
            </a:extLst>
          </p:cNvPr>
          <p:cNvSpPr/>
          <p:nvPr/>
        </p:nvSpPr>
        <p:spPr>
          <a:xfrm>
            <a:off x="2268410" y="7271436"/>
            <a:ext cx="4389894" cy="2743774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J</a:t>
            </a:r>
            <a:r>
              <a:rPr lang="en-US" sz="2000" dirty="0">
                <a:solidFill>
                  <a:schemeClr val="tx1"/>
                </a:solidFill>
              </a:rPr>
              <a:t>1. Popular shades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2.Best features (long lasting/shiny…)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3. HSV values distributions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4. Recommendations of other products  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3A6FC8-ACCE-9945-A2B2-4CDAEAF80CA3}"/>
              </a:ext>
            </a:extLst>
          </p:cNvPr>
          <p:cNvSpPr txBox="1"/>
          <p:nvPr/>
        </p:nvSpPr>
        <p:spPr>
          <a:xfrm>
            <a:off x="55108" y="217601"/>
            <a:ext cx="8528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Limitations of current Sephora recommendation system </a:t>
            </a:r>
          </a:p>
        </p:txBody>
      </p:sp>
      <p:sp>
        <p:nvSpPr>
          <p:cNvPr id="47" name="Frame 46">
            <a:extLst>
              <a:ext uri="{FF2B5EF4-FFF2-40B4-BE49-F238E27FC236}">
                <a16:creationId xmlns:a16="http://schemas.microsoft.com/office/drawing/2014/main" id="{F57A6999-B485-6647-991C-2B11B8F1156B}"/>
              </a:ext>
            </a:extLst>
          </p:cNvPr>
          <p:cNvSpPr/>
          <p:nvPr/>
        </p:nvSpPr>
        <p:spPr>
          <a:xfrm>
            <a:off x="2788018" y="4823816"/>
            <a:ext cx="2729915" cy="60176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Recommendations: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B3F81EE-7BA9-B543-82DE-4FB11C6E48C9}"/>
              </a:ext>
            </a:extLst>
          </p:cNvPr>
          <p:cNvSpPr txBox="1"/>
          <p:nvPr/>
        </p:nvSpPr>
        <p:spPr>
          <a:xfrm>
            <a:off x="6439850" y="4612123"/>
            <a:ext cx="24670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Lipsticks</a:t>
            </a:r>
          </a:p>
          <a:p>
            <a:r>
              <a:rPr lang="en-US" sz="2000" dirty="0"/>
              <a:t>Popular shades of the lipsticks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57B1BFA-CE85-AE41-B78C-B39B34616ACC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 flipV="1">
            <a:off x="5517933" y="5119955"/>
            <a:ext cx="921917" cy="474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BA1A7DC-6F9B-7A4D-9FC4-BA30E0850618}"/>
              </a:ext>
            </a:extLst>
          </p:cNvPr>
          <p:cNvSpPr txBox="1"/>
          <p:nvPr/>
        </p:nvSpPr>
        <p:spPr>
          <a:xfrm>
            <a:off x="838587" y="3455225"/>
            <a:ext cx="763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Another way to define customer similarity: </a:t>
            </a:r>
            <a:r>
              <a:rPr lang="en-US" sz="2400" b="1" dirty="0"/>
              <a:t>demographics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5614C32-EF2D-3348-B9B6-A54A25FF5332}"/>
              </a:ext>
            </a:extLst>
          </p:cNvPr>
          <p:cNvSpPr txBox="1"/>
          <p:nvPr/>
        </p:nvSpPr>
        <p:spPr>
          <a:xfrm>
            <a:off x="606448" y="4620624"/>
            <a:ext cx="12596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Eye color</a:t>
            </a:r>
          </a:p>
          <a:p>
            <a:r>
              <a:rPr lang="en-US" sz="2000" dirty="0"/>
              <a:t>Hair color</a:t>
            </a:r>
          </a:p>
          <a:p>
            <a:r>
              <a:rPr lang="en-US" sz="2000" dirty="0"/>
              <a:t>Skin tone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B28A04B-EB69-3D47-B540-3B387A2476EE}"/>
              </a:ext>
            </a:extLst>
          </p:cNvPr>
          <p:cNvCxnSpPr>
            <a:cxnSpLocks/>
            <a:stCxn id="67" idx="3"/>
            <a:endCxn id="47" idx="1"/>
          </p:cNvCxnSpPr>
          <p:nvPr/>
        </p:nvCxnSpPr>
        <p:spPr>
          <a:xfrm flipV="1">
            <a:off x="1866102" y="5124700"/>
            <a:ext cx="921916" cy="375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6F0B397-4EA0-604A-AFBA-3398EDAF78EA}"/>
              </a:ext>
            </a:extLst>
          </p:cNvPr>
          <p:cNvSpPr txBox="1"/>
          <p:nvPr/>
        </p:nvSpPr>
        <p:spPr>
          <a:xfrm>
            <a:off x="1267568" y="940269"/>
            <a:ext cx="68578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Based on previous shopping histories or product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Not specific/customized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You don’t know what’s behind  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95D307-07E9-6740-9262-5D70D286EF99}"/>
              </a:ext>
            </a:extLst>
          </p:cNvPr>
          <p:cNvSpPr txBox="1"/>
          <p:nvPr/>
        </p:nvSpPr>
        <p:spPr>
          <a:xfrm>
            <a:off x="21921" y="2452979"/>
            <a:ext cx="8528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Improvement</a:t>
            </a:r>
          </a:p>
        </p:txBody>
      </p:sp>
    </p:spTree>
    <p:extLst>
      <p:ext uri="{BB962C8B-B14F-4D97-AF65-F5344CB8AC3E}">
        <p14:creationId xmlns:p14="http://schemas.microsoft.com/office/powerpoint/2010/main" val="2386098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A8EEF00-AECF-BE49-AF0D-56D0DD235BD9}"/>
              </a:ext>
            </a:extLst>
          </p:cNvPr>
          <p:cNvSpPr/>
          <p:nvPr/>
        </p:nvSpPr>
        <p:spPr>
          <a:xfrm>
            <a:off x="2268410" y="7271436"/>
            <a:ext cx="4389894" cy="2743774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J</a:t>
            </a:r>
            <a:r>
              <a:rPr lang="en-US" sz="2000" dirty="0">
                <a:solidFill>
                  <a:schemeClr val="tx1"/>
                </a:solidFill>
              </a:rPr>
              <a:t>1. Popular shades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2.Best features (long lasting/shiny…)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3. HSV values distributions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4. Recommendations of other products  </a:t>
            </a:r>
            <a:endParaRPr lang="en-US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FCED22-DA4B-E044-81C3-4BB2411B79B3}"/>
              </a:ext>
            </a:extLst>
          </p:cNvPr>
          <p:cNvSpPr txBox="1"/>
          <p:nvPr/>
        </p:nvSpPr>
        <p:spPr>
          <a:xfrm>
            <a:off x="2268410" y="3839486"/>
            <a:ext cx="50718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Recommendation on lipstick shade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Alternative lipstick shade with lower price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A1A7DC-6F9B-7A4D-9FC4-BA30E0850618}"/>
              </a:ext>
            </a:extLst>
          </p:cNvPr>
          <p:cNvSpPr txBox="1"/>
          <p:nvPr/>
        </p:nvSpPr>
        <p:spPr>
          <a:xfrm>
            <a:off x="1626657" y="961534"/>
            <a:ext cx="5986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hlinkClick r:id="rId2"/>
              </a:rPr>
              <a:t>https://get-your-lipsticks.herokuapp.com/</a:t>
            </a:r>
            <a:endParaRPr lang="en-US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89ED8A-6D3C-724C-ADF2-3B1E6F0AAD05}"/>
              </a:ext>
            </a:extLst>
          </p:cNvPr>
          <p:cNvSpPr txBox="1"/>
          <p:nvPr/>
        </p:nvSpPr>
        <p:spPr>
          <a:xfrm>
            <a:off x="0" y="96121"/>
            <a:ext cx="2528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App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287A01-FA9F-324C-AE0A-B40B618368EE}"/>
              </a:ext>
            </a:extLst>
          </p:cNvPr>
          <p:cNvSpPr txBox="1"/>
          <p:nvPr/>
        </p:nvSpPr>
        <p:spPr>
          <a:xfrm>
            <a:off x="-1" y="2523621"/>
            <a:ext cx="2528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On going work</a:t>
            </a:r>
          </a:p>
        </p:txBody>
      </p:sp>
    </p:spTree>
    <p:extLst>
      <p:ext uri="{BB962C8B-B14F-4D97-AF65-F5344CB8AC3E}">
        <p14:creationId xmlns:p14="http://schemas.microsoft.com/office/powerpoint/2010/main" val="3779100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0CC2A5-CEDA-BA4A-8EC2-41C88FCAD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59" y="-27164"/>
            <a:ext cx="6348100" cy="4546612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62EEFBA-CFB8-5F44-B315-10366789978F}"/>
              </a:ext>
            </a:extLst>
          </p:cNvPr>
          <p:cNvSpPr/>
          <p:nvPr/>
        </p:nvSpPr>
        <p:spPr>
          <a:xfrm>
            <a:off x="4708709" y="435724"/>
            <a:ext cx="639190" cy="26450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20CA819-B917-8748-9C92-8EEA3A026B7A}"/>
              </a:ext>
            </a:extLst>
          </p:cNvPr>
          <p:cNvSpPr/>
          <p:nvPr/>
        </p:nvSpPr>
        <p:spPr>
          <a:xfrm>
            <a:off x="5410388" y="0"/>
            <a:ext cx="612040" cy="2189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A025154-17D9-0140-A1A0-B40570807F94}"/>
              </a:ext>
            </a:extLst>
          </p:cNvPr>
          <p:cNvSpPr/>
          <p:nvPr/>
        </p:nvSpPr>
        <p:spPr>
          <a:xfrm>
            <a:off x="3757218" y="1548857"/>
            <a:ext cx="1590681" cy="2755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5E5A29F-37A1-2249-894F-0713AA75E6DA}"/>
              </a:ext>
            </a:extLst>
          </p:cNvPr>
          <p:cNvSpPr/>
          <p:nvPr/>
        </p:nvSpPr>
        <p:spPr>
          <a:xfrm>
            <a:off x="5498556" y="3279174"/>
            <a:ext cx="701643" cy="2828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3938664-12F4-D346-BD7A-2DA7B36E446F}"/>
              </a:ext>
            </a:extLst>
          </p:cNvPr>
          <p:cNvSpPr/>
          <p:nvPr/>
        </p:nvSpPr>
        <p:spPr>
          <a:xfrm>
            <a:off x="3880305" y="3481232"/>
            <a:ext cx="549168" cy="2387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0D63D9D-39D6-2F44-A170-0223B71E7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44" y="4357422"/>
            <a:ext cx="8257983" cy="2524168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CDC270DF-9ADC-B34C-B584-AC5D76716E88}"/>
              </a:ext>
            </a:extLst>
          </p:cNvPr>
          <p:cNvSpPr/>
          <p:nvPr/>
        </p:nvSpPr>
        <p:spPr>
          <a:xfrm>
            <a:off x="525517" y="4766030"/>
            <a:ext cx="1545021" cy="76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E48E754-A109-4147-8B59-A95B4CCEDB86}"/>
              </a:ext>
            </a:extLst>
          </p:cNvPr>
          <p:cNvCxnSpPr>
            <a:cxnSpLocks/>
            <a:endCxn id="13" idx="4"/>
          </p:cNvCxnSpPr>
          <p:nvPr/>
        </p:nvCxnSpPr>
        <p:spPr>
          <a:xfrm flipH="1" flipV="1">
            <a:off x="1298028" y="5528030"/>
            <a:ext cx="551796" cy="3931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4096C4E-74AB-8C4A-A056-4D4BC74DC453}"/>
              </a:ext>
            </a:extLst>
          </p:cNvPr>
          <p:cNvSpPr txBox="1"/>
          <p:nvPr/>
        </p:nvSpPr>
        <p:spPr>
          <a:xfrm>
            <a:off x="1174529" y="5863684"/>
            <a:ext cx="1792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Demographics of reviewers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F57A248-2DB6-DD43-8C54-AC2E4810F32F}"/>
              </a:ext>
            </a:extLst>
          </p:cNvPr>
          <p:cNvSpPr/>
          <p:nvPr/>
        </p:nvSpPr>
        <p:spPr>
          <a:xfrm>
            <a:off x="3081443" y="4357422"/>
            <a:ext cx="2125052" cy="59294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45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</TotalTime>
  <Words>232</Words>
  <Application>Microsoft Macintosh PowerPoint</Application>
  <PresentationFormat>On-screen Show (4:3)</PresentationFormat>
  <Paragraphs>38</Paragraphs>
  <Slides>4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29</cp:revision>
  <dcterms:created xsi:type="dcterms:W3CDTF">2019-04-25T01:51:42Z</dcterms:created>
  <dcterms:modified xsi:type="dcterms:W3CDTF">2019-06-10T15:17:09Z</dcterms:modified>
</cp:coreProperties>
</file>