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6" r:id="rId3"/>
    <p:sldId id="260" r:id="rId4"/>
    <p:sldId id="264" r:id="rId5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01801-686B-43B3-AEAF-5CDE904E2432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836B-398F-48AB-B0F8-2DBD47CB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7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9836B-398F-48AB-B0F8-2DBD47CB1E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62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9836B-398F-48AB-B0F8-2DBD47CB1E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4E370-A1D3-F67A-6C6E-F4DD701E4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CA772-F28F-ADC7-76CB-844643AD9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CE91C-8F25-9ECC-555F-9DA825101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5399F-4533-EE28-6C41-7E568A23DC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9836B-398F-48AB-B0F8-2DBD47CB1E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3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15D1-EBD7-24C3-8CCB-846FE36CD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CFFA8-05A1-68F7-5961-E221F8E5E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8185B-6755-94A2-FCE5-B99F79B2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3D86-B7A5-6A80-2860-8745DB22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41CC0-D7B9-9A8B-8907-09A0952A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11F0-1F6C-4545-7689-C77DB7E4C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ACCB7-99DC-F896-3F4E-681A20104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8F34C-2D9E-1C8F-B0FB-F496E896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96E6-959F-76C9-B149-C46A6ABC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0288-6918-FDC4-9098-671A9E00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93A32-D61E-301F-D197-3622E12EA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8EC3-A73C-C769-189E-F31540F0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0FEEF-EC6A-64B7-E8B7-E8EE64B7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6D5F-812B-055B-EA53-DD636AEF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9F4F-2FC1-9438-37CA-16EDF279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7AD4-E26F-F188-F200-1776CE0F5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AF4E-E950-D021-862A-C658B7C55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936C-59C9-6AEF-8298-0A071C2C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F61AE-0AD1-6F0E-627E-0E7D6DE0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9E189-6906-1D61-946B-05C78BBC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6561-6396-AFBA-31DD-5230795B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9F8B1-9666-5BE2-FF67-37908ED9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F1115-6CCB-14DD-7A17-7E87D5F1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1161-3DBB-4BD2-D2CA-6BDB943D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9453B-9DF4-DBA6-E1EF-38A2CAC2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97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AB7E-4D08-3394-3907-35E0BA84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5E0B5-43C0-FD09-2A0A-0A16A5077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66939-84BE-B6FD-04D0-29AD475EB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6218A-2F7D-700D-E749-73D7F066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7B992-C3F2-DEFD-EB70-E0C53130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4C25A-B299-E8CB-C568-993FACEC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FE5C-4A61-C815-1B22-193F7BAC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4F788-7170-2EB9-D06B-4C96D91D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33E2D-4C68-9F88-7616-092714685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0ADD8-4918-B7EE-7D1D-ED3ACC2F1D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15281-84CA-E73E-9366-D860E0551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299DA-366F-8592-17AA-6AB7C568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E6D59-6701-5F12-A61B-4A7B7A98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1EC7F-1EBF-03AD-8B54-3DDA6FBA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170F-16B8-FE7F-E677-42B85113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EF277-B809-9490-CBEF-EF988B64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2895F-E2E3-EAD5-3A60-E63A41E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BD3F-386E-D5D2-48CE-20943526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93D76C-CD32-B2DB-EEE5-2D3E13C1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0AEC5D-1C93-BD88-0208-AC019A31A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1E21B-788C-C1FA-AD5E-073CD44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9441-A237-0CFC-63AD-E18D0E4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A8B7-8165-81BB-7A33-1A3C7DC8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35EFB-4A63-5D26-5B4A-458B18403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4521C-443F-C9BE-30F5-BEB44D36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C27D7-6495-C860-8D38-405E5DD6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6512B-CB22-9B41-C527-F8A3C4F6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A3A8-6309-29A3-6A08-29B575DA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DFBD6-983A-DF44-2807-F0942435C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0FFE-A875-039E-9C10-B9A7EA686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85406-DBB4-A8BB-F60A-88B5985A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81C7-B890-0620-9C9C-1DAE8493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3262-DB36-B11E-9A87-82CA7B1A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48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FD800-BFE2-BAE8-90BA-C963ADEB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B5E65-5D16-3B2C-3AF5-FE28DB62A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DBF3-2829-9C94-9C3A-9D59DF947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2BC51-CEAA-4B11-B51A-B5E42359D50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DF60-4B71-4989-CC7B-DCA32F37C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AEA3-C196-ECFB-7331-43A541720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74381-A976-4C40-B43F-6B507577C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B719A8D-0803-AB86-D2B1-A97AA4070D32}"/>
              </a:ext>
            </a:extLst>
          </p:cNvPr>
          <p:cNvSpPr/>
          <p:nvPr/>
        </p:nvSpPr>
        <p:spPr>
          <a:xfrm>
            <a:off x="288021" y="2588710"/>
            <a:ext cx="6189133" cy="1886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94483F-6F3C-383A-FE2B-787ACCC3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" t="11605" r="1063" b="1138"/>
          <a:stretch/>
        </p:blipFill>
        <p:spPr>
          <a:xfrm flipV="1">
            <a:off x="390505" y="2620551"/>
            <a:ext cx="2004483" cy="1786003"/>
          </a:xfrm>
          <a:prstGeom prst="rect">
            <a:avLst/>
          </a:prstGeom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6912961-16AA-2D6F-2166-A3F2C521BDD3}"/>
              </a:ext>
            </a:extLst>
          </p:cNvPr>
          <p:cNvGrpSpPr>
            <a:grpSpLocks noChangeAspect="1"/>
          </p:cNvGrpSpPr>
          <p:nvPr/>
        </p:nvGrpSpPr>
        <p:grpSpPr>
          <a:xfrm>
            <a:off x="4804194" y="2885960"/>
            <a:ext cx="1568782" cy="1620000"/>
            <a:chOff x="1295400" y="578356"/>
            <a:chExt cx="2814321" cy="29062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FB7D20-F784-9336-B467-EA5D538C47D9}"/>
                </a:ext>
              </a:extLst>
            </p:cNvPr>
            <p:cNvGrpSpPr/>
            <p:nvPr/>
          </p:nvGrpSpPr>
          <p:grpSpPr>
            <a:xfrm>
              <a:off x="1295400" y="578356"/>
              <a:ext cx="2814321" cy="2727877"/>
              <a:chOff x="1295400" y="578356"/>
              <a:chExt cx="2814321" cy="2727877"/>
            </a:xfrm>
          </p:grpSpPr>
          <p:pic>
            <p:nvPicPr>
              <p:cNvPr id="7" name="图片 10">
                <a:extLst>
                  <a:ext uri="{FF2B5EF4-FFF2-40B4-BE49-F238E27FC236}">
                    <a16:creationId xmlns:a16="http://schemas.microsoft.com/office/drawing/2014/main" id="{01A40D4E-9F39-F50C-B76C-F496308B91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075" t="7270" r="26259" b="18470"/>
              <a:stretch/>
            </p:blipFill>
            <p:spPr>
              <a:xfrm>
                <a:off x="2371621" y="587870"/>
                <a:ext cx="1738100" cy="21386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792452" lon="2446119" rev="0"/>
                </a:camera>
                <a:lightRig rig="threePt" dir="t"/>
              </a:scene3d>
            </p:spPr>
          </p:pic>
          <p:pic>
            <p:nvPicPr>
              <p:cNvPr id="8" name="图片 11">
                <a:extLst>
                  <a:ext uri="{FF2B5EF4-FFF2-40B4-BE49-F238E27FC236}">
                    <a16:creationId xmlns:a16="http://schemas.microsoft.com/office/drawing/2014/main" id="{27E9DD3E-9728-09CE-BBA4-50D6C9DCF6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8074" t="7270" r="26258" b="18470"/>
              <a:stretch/>
            </p:blipFill>
            <p:spPr>
              <a:xfrm>
                <a:off x="1295400" y="578356"/>
                <a:ext cx="1475843" cy="204010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scene3d>
                <a:camera prst="orthographicFront">
                  <a:rot lat="1500000" lon="18899981" rev="0"/>
                </a:camera>
                <a:lightRig rig="threePt" dir="t"/>
              </a:scene3d>
            </p:spPr>
          </p:pic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03CCA73-48CF-5C61-4BED-3298928147F7}"/>
                  </a:ext>
                </a:extLst>
              </p:cNvPr>
              <p:cNvGrpSpPr/>
              <p:nvPr/>
            </p:nvGrpSpPr>
            <p:grpSpPr>
              <a:xfrm>
                <a:off x="1492998" y="2317527"/>
                <a:ext cx="2401451" cy="988706"/>
                <a:chOff x="1492998" y="2317527"/>
                <a:chExt cx="2401451" cy="988706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A96C580-D9E6-8A94-EB59-E57BB7AE8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73019" y="2317527"/>
                  <a:ext cx="1321430" cy="5621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1A59015-586A-6EA9-A282-351FDE884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92998" y="2744035"/>
                  <a:ext cx="1321430" cy="56219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F102184-A3A7-5C77-3CB2-5E13C5AA8F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814428" y="2879725"/>
                  <a:ext cx="1080021" cy="4265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CE39CF3F-66A9-7105-A2ED-5BE025D59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93310" y="2317527"/>
                  <a:ext cx="1080021" cy="42650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" name="图片 7">
              <a:extLst>
                <a:ext uri="{FF2B5EF4-FFF2-40B4-BE49-F238E27FC236}">
                  <a16:creationId xmlns:a16="http://schemas.microsoft.com/office/drawing/2014/main" id="{B031DCAE-D4E1-DAFC-77CE-D30BEE27F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9345" t="11224" r="28649" b="19644"/>
            <a:stretch/>
          </p:blipFill>
          <p:spPr>
            <a:xfrm rot="711676">
              <a:off x="2047116" y="2029236"/>
              <a:ext cx="1462175" cy="1455326"/>
            </a:xfrm>
            <a:prstGeom prst="ellipse">
              <a:avLst/>
            </a:prstGeom>
            <a:ln>
              <a:solidFill>
                <a:schemeClr val="tx1"/>
              </a:solidFill>
            </a:ln>
            <a:scene3d>
              <a:camera prst="isometricOffAxis2Top"/>
              <a:lightRig rig="threePt" dir="t"/>
            </a:scene3d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B9A817-585F-2577-A052-395441DA6561}"/>
                </a:ext>
              </a:extLst>
            </p:cNvPr>
            <p:cNvSpPr txBox="1"/>
            <p:nvPr/>
          </p:nvSpPr>
          <p:spPr>
            <a:xfrm rot="1366258">
              <a:off x="1676924" y="2745361"/>
              <a:ext cx="1239123" cy="500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Tx fields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E2BB1C-A66B-47BA-5F08-7E97EFD7866A}"/>
              </a:ext>
            </a:extLst>
          </p:cNvPr>
          <p:cNvSpPr/>
          <p:nvPr/>
        </p:nvSpPr>
        <p:spPr>
          <a:xfrm>
            <a:off x="2629024" y="3352449"/>
            <a:ext cx="1572284" cy="497642"/>
          </a:xfrm>
          <a:prstGeom prst="roundRect">
            <a:avLst>
              <a:gd name="adj" fmla="val 833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3D Beamformer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9AAADBB-9DEF-0EB5-9D4C-A5EC23AC7A8F}"/>
              </a:ext>
            </a:extLst>
          </p:cNvPr>
          <p:cNvSpPr/>
          <p:nvPr/>
        </p:nvSpPr>
        <p:spPr>
          <a:xfrm>
            <a:off x="2253133" y="3425890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FF8A4C-1AEA-60EA-E36F-83023F1A46F4}"/>
              </a:ext>
            </a:extLst>
          </p:cNvPr>
          <p:cNvSpPr/>
          <p:nvPr/>
        </p:nvSpPr>
        <p:spPr>
          <a:xfrm>
            <a:off x="4434386" y="3425890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3AEF06-850D-B01F-87EC-9793AE1F9661}"/>
              </a:ext>
            </a:extLst>
          </p:cNvPr>
          <p:cNvGrpSpPr/>
          <p:nvPr/>
        </p:nvGrpSpPr>
        <p:grpSpPr>
          <a:xfrm>
            <a:off x="1307022" y="3189150"/>
            <a:ext cx="73025" cy="979657"/>
            <a:chOff x="1307022" y="3636190"/>
            <a:chExt cx="73025" cy="979657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CE174-8316-C52D-A6B0-D8478D9535E1}"/>
                </a:ext>
              </a:extLst>
            </p:cNvPr>
            <p:cNvCxnSpPr>
              <a:cxnSpLocks/>
            </p:cNvCxnSpPr>
            <p:nvPr/>
          </p:nvCxnSpPr>
          <p:spPr>
            <a:xfrm>
              <a:off x="1380047" y="3636190"/>
              <a:ext cx="0" cy="11031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63B4DA-0EB2-261E-DADC-0B6A599D739D}"/>
                </a:ext>
              </a:extLst>
            </p:cNvPr>
            <p:cNvCxnSpPr>
              <a:cxnSpLocks/>
            </p:cNvCxnSpPr>
            <p:nvPr/>
          </p:nvCxnSpPr>
          <p:spPr>
            <a:xfrm>
              <a:off x="1364172" y="3872930"/>
              <a:ext cx="0" cy="8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13F59C2-D1AF-D71F-E7AE-5DEC3A667C6D}"/>
                </a:ext>
              </a:extLst>
            </p:cNvPr>
            <p:cNvCxnSpPr>
              <a:cxnSpLocks/>
            </p:cNvCxnSpPr>
            <p:nvPr/>
          </p:nvCxnSpPr>
          <p:spPr>
            <a:xfrm>
              <a:off x="1343535" y="4140203"/>
              <a:ext cx="0" cy="834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E05D78-ED41-24C2-65AE-FAB9F3F0C9C7}"/>
                </a:ext>
              </a:extLst>
            </p:cNvPr>
            <p:cNvCxnSpPr>
              <a:cxnSpLocks/>
            </p:cNvCxnSpPr>
            <p:nvPr/>
          </p:nvCxnSpPr>
          <p:spPr>
            <a:xfrm>
              <a:off x="1330835" y="4322531"/>
              <a:ext cx="0" cy="589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93B8488-67B8-DC66-B1BD-81370009212F}"/>
                </a:ext>
              </a:extLst>
            </p:cNvPr>
            <p:cNvCxnSpPr>
              <a:cxnSpLocks/>
            </p:cNvCxnSpPr>
            <p:nvPr/>
          </p:nvCxnSpPr>
          <p:spPr>
            <a:xfrm>
              <a:off x="1307022" y="4556878"/>
              <a:ext cx="0" cy="58969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84B65B-BAF6-9782-E9FC-84F279C83B6B}"/>
              </a:ext>
            </a:extLst>
          </p:cNvPr>
          <p:cNvSpPr txBox="1"/>
          <p:nvPr/>
        </p:nvSpPr>
        <p:spPr>
          <a:xfrm>
            <a:off x="2059071" y="2588710"/>
            <a:ext cx="27398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/>
              <a:t>Volumetric Beamforming and Reconstruction</a:t>
            </a:r>
            <a:endParaRPr lang="en-US" sz="105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93092F-0430-A48F-80F8-D990CE68B2EE}"/>
              </a:ext>
            </a:extLst>
          </p:cNvPr>
          <p:cNvCxnSpPr>
            <a:cxnSpLocks/>
          </p:cNvCxnSpPr>
          <p:nvPr/>
        </p:nvCxnSpPr>
        <p:spPr>
          <a:xfrm flipH="1">
            <a:off x="2146016" y="3893505"/>
            <a:ext cx="91277" cy="122037"/>
          </a:xfrm>
          <a:prstGeom prst="straightConnector1">
            <a:avLst/>
          </a:prstGeom>
          <a:ln w="28575">
            <a:solidFill>
              <a:srgbClr val="007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573FE7-37DC-44CF-AAA3-C1D2D9F153B9}"/>
              </a:ext>
            </a:extLst>
          </p:cNvPr>
          <p:cNvCxnSpPr>
            <a:cxnSpLocks/>
          </p:cNvCxnSpPr>
          <p:nvPr/>
        </p:nvCxnSpPr>
        <p:spPr>
          <a:xfrm flipH="1">
            <a:off x="1943100" y="4078303"/>
            <a:ext cx="114255" cy="108464"/>
          </a:xfrm>
          <a:prstGeom prst="straightConnector1">
            <a:avLst/>
          </a:prstGeom>
          <a:ln w="28575">
            <a:solidFill>
              <a:srgbClr val="007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1432F2-F774-7488-A454-1EA94F6BC46C}"/>
              </a:ext>
            </a:extLst>
          </p:cNvPr>
          <p:cNvCxnSpPr>
            <a:cxnSpLocks/>
          </p:cNvCxnSpPr>
          <p:nvPr/>
        </p:nvCxnSpPr>
        <p:spPr>
          <a:xfrm flipH="1">
            <a:off x="1659467" y="4233448"/>
            <a:ext cx="143888" cy="80319"/>
          </a:xfrm>
          <a:prstGeom prst="straightConnector1">
            <a:avLst/>
          </a:prstGeom>
          <a:ln w="28575">
            <a:solidFill>
              <a:srgbClr val="007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5D15F7-2292-FF87-538A-FE2AED83183C}"/>
              </a:ext>
            </a:extLst>
          </p:cNvPr>
          <p:cNvCxnSpPr>
            <a:cxnSpLocks/>
          </p:cNvCxnSpPr>
          <p:nvPr/>
        </p:nvCxnSpPr>
        <p:spPr>
          <a:xfrm flipH="1">
            <a:off x="1392746" y="4321523"/>
            <a:ext cx="140360" cy="40927"/>
          </a:xfrm>
          <a:prstGeom prst="straightConnector1">
            <a:avLst/>
          </a:prstGeom>
          <a:ln w="28575">
            <a:solidFill>
              <a:srgbClr val="0071B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091CC731-5EE7-A8D8-CD0A-C7D7480A0A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929790" flipV="1">
            <a:off x="591197" y="2885875"/>
            <a:ext cx="512229" cy="36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9405D0-D40E-62E1-651D-7910168091E5}"/>
              </a:ext>
            </a:extLst>
          </p:cNvPr>
          <p:cNvSpPr txBox="1"/>
          <p:nvPr/>
        </p:nvSpPr>
        <p:spPr>
          <a:xfrm>
            <a:off x="2258418" y="4082785"/>
            <a:ext cx="24801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MPT: Multi-Plane</a:t>
            </a:r>
            <a:r>
              <a:rPr lang="zh-CN" altLang="en-US" sz="1050" dirty="0"/>
              <a:t> </a:t>
            </a:r>
            <a:r>
              <a:rPr lang="en-US" altLang="zh-CN" sz="1050" dirty="0"/>
              <a:t>Transmit beamforming</a:t>
            </a:r>
            <a:r>
              <a:rPr lang="zh-CN" altLang="en-US" sz="1050" dirty="0"/>
              <a:t> 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442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945A8B-71DF-6040-AEA9-56EABE7ABD9F}"/>
              </a:ext>
            </a:extLst>
          </p:cNvPr>
          <p:cNvSpPr/>
          <p:nvPr/>
        </p:nvSpPr>
        <p:spPr>
          <a:xfrm>
            <a:off x="288021" y="783330"/>
            <a:ext cx="6189133" cy="18275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16C04-7B82-6156-A25D-5D0AB74D1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411" y="1018381"/>
            <a:ext cx="2517176" cy="14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12F20-EA70-868D-34C0-2B6741A52D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12" t="11270" r="30400" b="32881"/>
          <a:stretch/>
        </p:blipFill>
        <p:spPr>
          <a:xfrm>
            <a:off x="5004976" y="1041682"/>
            <a:ext cx="1368000" cy="136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0319AD-8811-61D5-F7D1-CA3E1A61C49D}"/>
              </a:ext>
            </a:extLst>
          </p:cNvPr>
          <p:cNvSpPr txBox="1"/>
          <p:nvPr/>
        </p:nvSpPr>
        <p:spPr>
          <a:xfrm>
            <a:off x="5428327" y="2155766"/>
            <a:ext cx="5212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Image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9C48EC-1ECB-00C9-36E7-2461965D76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048" t="15026" r="18763" b="15453"/>
          <a:stretch/>
        </p:blipFill>
        <p:spPr>
          <a:xfrm>
            <a:off x="485024" y="1041682"/>
            <a:ext cx="1368000" cy="1368000"/>
          </a:xfrm>
          <a:prstGeom prst="rect">
            <a:avLst/>
          </a:prstGeom>
          <a:ln w="2857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EBFFBF-245C-57C2-8CD6-73A31EB7B8C1}"/>
              </a:ext>
            </a:extLst>
          </p:cNvPr>
          <p:cNvSpPr txBox="1"/>
          <p:nvPr/>
        </p:nvSpPr>
        <p:spPr>
          <a:xfrm>
            <a:off x="716816" y="2155766"/>
            <a:ext cx="9044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solidFill>
                  <a:schemeClr val="bg1"/>
                </a:solidFill>
              </a:rPr>
              <a:t>Channel data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61B613-9ED6-B35E-FAB4-7E93F5481BD9}"/>
              </a:ext>
            </a:extLst>
          </p:cNvPr>
          <p:cNvSpPr/>
          <p:nvPr/>
        </p:nvSpPr>
        <p:spPr>
          <a:xfrm>
            <a:off x="1901934" y="1550302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8747BEB-0ACE-6755-280B-8E66AB43ED08}"/>
              </a:ext>
            </a:extLst>
          </p:cNvPr>
          <p:cNvSpPr/>
          <p:nvPr/>
        </p:nvSpPr>
        <p:spPr>
          <a:xfrm>
            <a:off x="4736498" y="1563001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1DDC3-3DC3-A7DB-225A-20FCF70EEEE9}"/>
              </a:ext>
            </a:extLst>
          </p:cNvPr>
          <p:cNvSpPr txBox="1"/>
          <p:nvPr/>
        </p:nvSpPr>
        <p:spPr>
          <a:xfrm>
            <a:off x="2362916" y="783331"/>
            <a:ext cx="20393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/>
              <a:t>AI-assisted Image Reconstruction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91298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55D2C05-7155-ABFC-512C-4F492B2F854F}"/>
              </a:ext>
            </a:extLst>
          </p:cNvPr>
          <p:cNvSpPr/>
          <p:nvPr/>
        </p:nvSpPr>
        <p:spPr>
          <a:xfrm>
            <a:off x="288021" y="873903"/>
            <a:ext cx="6189133" cy="1810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CBE151-C7CA-1227-B762-99AF25C2C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05"/>
          <a:stretch/>
        </p:blipFill>
        <p:spPr>
          <a:xfrm>
            <a:off x="552816" y="1127819"/>
            <a:ext cx="1780913" cy="14630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94CBE-26F7-1AF7-65F9-72BBA12176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95"/>
          <a:stretch/>
        </p:blipFill>
        <p:spPr>
          <a:xfrm>
            <a:off x="4705632" y="1128637"/>
            <a:ext cx="1783055" cy="146304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94B1BD-D65A-314A-C697-9FE83A950F08}"/>
              </a:ext>
            </a:extLst>
          </p:cNvPr>
          <p:cNvSpPr/>
          <p:nvPr/>
        </p:nvSpPr>
        <p:spPr>
          <a:xfrm>
            <a:off x="2642858" y="1546242"/>
            <a:ext cx="1572284" cy="497642"/>
          </a:xfrm>
          <a:prstGeom prst="roundRect">
            <a:avLst>
              <a:gd name="adj" fmla="val 8334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Multi-mode Fused</a:t>
            </a:r>
          </a:p>
          <a:p>
            <a:pPr algn="ctr"/>
            <a:r>
              <a:rPr lang="en-US" sz="1200" b="1" dirty="0"/>
              <a:t>Motion Estimation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633D35C-9C1E-8C49-2822-BE38AA48CA6C}"/>
              </a:ext>
            </a:extLst>
          </p:cNvPr>
          <p:cNvSpPr/>
          <p:nvPr/>
        </p:nvSpPr>
        <p:spPr>
          <a:xfrm>
            <a:off x="2287830" y="1655024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E92A7C4-237C-F7F8-3F3E-A0128A55D15F}"/>
              </a:ext>
            </a:extLst>
          </p:cNvPr>
          <p:cNvSpPr/>
          <p:nvPr/>
        </p:nvSpPr>
        <p:spPr>
          <a:xfrm>
            <a:off x="4350604" y="1655024"/>
            <a:ext cx="219566" cy="35076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8CAAF1-260D-09F4-1AE8-19002289D8B1}"/>
              </a:ext>
            </a:extLst>
          </p:cNvPr>
          <p:cNvSpPr txBox="1"/>
          <p:nvPr/>
        </p:nvSpPr>
        <p:spPr>
          <a:xfrm>
            <a:off x="2260250" y="873903"/>
            <a:ext cx="23374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/>
              <a:t>Motion Estimation and Compensation</a:t>
            </a:r>
            <a:endParaRPr lang="en-US" sz="105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AC3DE-9209-CF0C-F1C0-B424C1914C4F}"/>
              </a:ext>
            </a:extLst>
          </p:cNvPr>
          <p:cNvSpPr txBox="1"/>
          <p:nvPr/>
        </p:nvSpPr>
        <p:spPr>
          <a:xfrm>
            <a:off x="2220976" y="2044405"/>
            <a:ext cx="24160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dirty="0"/>
              <a:t>(Pair-wise optical flow, Doppler, Speckle)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12284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95A8-98D5-2CA5-640F-815FBFB6C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65CBD4E5-5A7F-DB90-D780-D0F7A309639E}"/>
              </a:ext>
            </a:extLst>
          </p:cNvPr>
          <p:cNvSpPr/>
          <p:nvPr/>
        </p:nvSpPr>
        <p:spPr>
          <a:xfrm>
            <a:off x="288021" y="1591733"/>
            <a:ext cx="6189133" cy="1955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499B2AB-368C-8D5A-2E17-EF0DF094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95" t="16701" r="24499" b="15542"/>
          <a:stretch/>
        </p:blipFill>
        <p:spPr>
          <a:xfrm>
            <a:off x="3461542" y="1900370"/>
            <a:ext cx="1278801" cy="13680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7F2EFFB-6216-F136-DD4F-C479A66C0F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759" t="16701" r="21001" b="15542"/>
          <a:stretch/>
        </p:blipFill>
        <p:spPr>
          <a:xfrm>
            <a:off x="4912586" y="1900370"/>
            <a:ext cx="1460086" cy="13680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6AF3DF0-71D4-CA12-EAF0-FC2EF9ABEFEB}"/>
              </a:ext>
            </a:extLst>
          </p:cNvPr>
          <p:cNvSpPr txBox="1"/>
          <p:nvPr/>
        </p:nvSpPr>
        <p:spPr>
          <a:xfrm>
            <a:off x="3469401" y="3268370"/>
            <a:ext cx="1248038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Contrast-enhanced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F8AB4-672F-77E1-4B78-D44643D51B75}"/>
              </a:ext>
            </a:extLst>
          </p:cNvPr>
          <p:cNvSpPr txBox="1"/>
          <p:nvPr/>
        </p:nvSpPr>
        <p:spPr>
          <a:xfrm>
            <a:off x="5100396" y="3268370"/>
            <a:ext cx="108446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Contrast-free</a:t>
            </a:r>
            <a:endParaRPr 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8DDB9D-4FD7-DC78-8333-4156081CAD66}"/>
              </a:ext>
            </a:extLst>
          </p:cNvPr>
          <p:cNvSpPr txBox="1"/>
          <p:nvPr/>
        </p:nvSpPr>
        <p:spPr>
          <a:xfrm>
            <a:off x="1626263" y="1644318"/>
            <a:ext cx="36054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5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Online Clutter Filtering for Microvascular Imaging</a:t>
            </a:r>
            <a:endParaRPr lang="en-US" sz="10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94B99DD-AFA5-83BB-A8A8-B48236744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0" y="1897200"/>
            <a:ext cx="2805201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50</Words>
  <Application>Microsoft Office PowerPoint</Application>
  <PresentationFormat>A4 Paper (210x297 mm)</PresentationFormat>
  <Paragraphs>20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yinran chen</dc:creator>
  <cp:lastModifiedBy>yinran chen</cp:lastModifiedBy>
  <cp:revision>46</cp:revision>
  <dcterms:created xsi:type="dcterms:W3CDTF">2025-03-14T02:53:48Z</dcterms:created>
  <dcterms:modified xsi:type="dcterms:W3CDTF">2025-04-01T02:59:54Z</dcterms:modified>
</cp:coreProperties>
</file>