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hao Sun" initials="CS" lastIdx="1" clrIdx="0">
    <p:extLst>
      <p:ext uri="{19B8F6BF-5375-455C-9EA6-DF929625EA0E}">
        <p15:presenceInfo xmlns:p15="http://schemas.microsoft.com/office/powerpoint/2012/main" userId="S::sun.chih@northeastern.edu::81444290-a024-472a-8053-f414b4a12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/>
    <p:restoredTop sz="94830"/>
  </p:normalViewPr>
  <p:slideViewPr>
    <p:cSldViewPr snapToGrid="0" snapToObjects="1">
      <p:cViewPr varScale="1">
        <p:scale>
          <a:sx n="89" d="100"/>
          <a:sy n="89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200" b="1" i="0" baseline="0" dirty="0"/>
              <a:t>Throughput(Reno/Reno)</a:t>
            </a:r>
            <a:r>
              <a:rPr lang="zh-CN" altLang="en-US" sz="2200" b="1" i="0" baseline="0" dirty="0"/>
              <a:t> </a:t>
            </a:r>
            <a:r>
              <a:rPr lang="en-US" altLang="zh-CN" sz="2200" b="1" i="0" baseline="0" dirty="0"/>
              <a:t>vs</a:t>
            </a:r>
            <a:r>
              <a:rPr lang="zh-CN" altLang="en-US" sz="2200" b="1" i="0" baseline="0" dirty="0"/>
              <a:t> </a:t>
            </a:r>
            <a:r>
              <a:rPr lang="en-US" altLang="zh-CN" sz="2200" b="1" i="0" baseline="0" dirty="0"/>
              <a:t>CBR</a:t>
            </a:r>
            <a:endParaRPr lang="en-US" sz="2200" b="1" i="0" baseline="0" dirty="0"/>
          </a:p>
        </c:rich>
      </c:tx>
      <c:layout>
        <c:manualLayout>
          <c:xMode val="edge"/>
          <c:yMode val="edge"/>
          <c:x val="0.34610154199475068"/>
          <c:y val="4.0740740740740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836942257217851E-2"/>
          <c:y val="0.14636118401866433"/>
          <c:w val="0.73747030839895034"/>
          <c:h val="0.679339165937591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Reno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Sheet1!$K$29:$K$38</c:f>
                <c:numCache>
                  <c:formatCode>General</c:formatCode>
                  <c:ptCount val="10"/>
                  <c:pt idx="0">
                    <c:v>3.1303613092399998E-3</c:v>
                  </c:pt>
                  <c:pt idx="1">
                    <c:v>4.2217198091900002E-3</c:v>
                  </c:pt>
                  <c:pt idx="2">
                    <c:v>2.5625536925200001E-3</c:v>
                  </c:pt>
                  <c:pt idx="3">
                    <c:v>3.8458157156099999E-3</c:v>
                  </c:pt>
                  <c:pt idx="4">
                    <c:v>7.0253052543299999E-2</c:v>
                  </c:pt>
                  <c:pt idx="5">
                    <c:v>0.67066143578100001</c:v>
                  </c:pt>
                  <c:pt idx="6">
                    <c:v>0.65830864172799997</c:v>
                  </c:pt>
                  <c:pt idx="7">
                    <c:v>1.0770518062200001</c:v>
                  </c:pt>
                  <c:pt idx="8">
                    <c:v>0.66521597243899999</c:v>
                  </c:pt>
                  <c:pt idx="9">
                    <c:v>1.4430889283799999</c:v>
                  </c:pt>
                </c:numCache>
              </c:numRef>
            </c:plus>
            <c:minus>
              <c:numRef>
                <c:f>Sheet1!$K$29:$K$38</c:f>
                <c:numCache>
                  <c:formatCode>General</c:formatCode>
                  <c:ptCount val="10"/>
                  <c:pt idx="0">
                    <c:v>3.1303613092399998E-3</c:v>
                  </c:pt>
                  <c:pt idx="1">
                    <c:v>4.2217198091900002E-3</c:v>
                  </c:pt>
                  <c:pt idx="2">
                    <c:v>2.5625536925200001E-3</c:v>
                  </c:pt>
                  <c:pt idx="3">
                    <c:v>3.8458157156099999E-3</c:v>
                  </c:pt>
                  <c:pt idx="4">
                    <c:v>7.0253052543299999E-2</c:v>
                  </c:pt>
                  <c:pt idx="5">
                    <c:v>0.67066143578100001</c:v>
                  </c:pt>
                  <c:pt idx="6">
                    <c:v>0.65830864172799997</c:v>
                  </c:pt>
                  <c:pt idx="7">
                    <c:v>1.0770518062200001</c:v>
                  </c:pt>
                  <c:pt idx="8">
                    <c:v>0.66521597243899999</c:v>
                  </c:pt>
                  <c:pt idx="9">
                    <c:v>1.4430889283799999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8.1897991970999993</c:v>
                </c:pt>
                <c:pt idx="1">
                  <c:v>8.1882673046099992</c:v>
                </c:pt>
                <c:pt idx="2">
                  <c:v>8.1764802199400002</c:v>
                </c:pt>
                <c:pt idx="3">
                  <c:v>8.18616185618</c:v>
                </c:pt>
                <c:pt idx="4">
                  <c:v>7.8602336833299997</c:v>
                </c:pt>
                <c:pt idx="5">
                  <c:v>6.6509766891100002</c:v>
                </c:pt>
                <c:pt idx="6">
                  <c:v>5.0998293742599996</c:v>
                </c:pt>
                <c:pt idx="7">
                  <c:v>4.4066752933200002</c:v>
                </c:pt>
                <c:pt idx="8">
                  <c:v>3.3667949592799999</c:v>
                </c:pt>
                <c:pt idx="9">
                  <c:v>2.2536927497899999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AB-E44A-85B8-5E5ED2B4C7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Sheet1!$M$29:$M$38</c:f>
                <c:numCache>
                  <c:formatCode>General</c:formatCode>
                  <c:ptCount val="10"/>
                  <c:pt idx="0">
                    <c:v>3.3860470052399999E-3</c:v>
                  </c:pt>
                  <c:pt idx="1">
                    <c:v>3.59385587565E-3</c:v>
                  </c:pt>
                  <c:pt idx="2">
                    <c:v>4.59046126137E-3</c:v>
                  </c:pt>
                  <c:pt idx="3">
                    <c:v>3.59650891529E-3</c:v>
                  </c:pt>
                  <c:pt idx="4">
                    <c:v>7.0206030030999997E-2</c:v>
                  </c:pt>
                  <c:pt idx="5">
                    <c:v>0.70175921829499999</c:v>
                  </c:pt>
                  <c:pt idx="6">
                    <c:v>0.66716122291000002</c:v>
                  </c:pt>
                  <c:pt idx="7">
                    <c:v>0.97215822948599995</c:v>
                  </c:pt>
                  <c:pt idx="8">
                    <c:v>0.64799763516300002</c:v>
                  </c:pt>
                  <c:pt idx="9">
                    <c:v>1.59375707939</c:v>
                  </c:pt>
                </c:numCache>
              </c:numRef>
            </c:plus>
            <c:minus>
              <c:numRef>
                <c:f>Sheet1!$M$29:$M$38</c:f>
                <c:numCache>
                  <c:formatCode>General</c:formatCode>
                  <c:ptCount val="10"/>
                  <c:pt idx="0">
                    <c:v>3.3860470052399999E-3</c:v>
                  </c:pt>
                  <c:pt idx="1">
                    <c:v>3.59385587565E-3</c:v>
                  </c:pt>
                  <c:pt idx="2">
                    <c:v>4.59046126137E-3</c:v>
                  </c:pt>
                  <c:pt idx="3">
                    <c:v>3.59650891529E-3</c:v>
                  </c:pt>
                  <c:pt idx="4">
                    <c:v>7.0206030030999997E-2</c:v>
                  </c:pt>
                  <c:pt idx="5">
                    <c:v>0.70175921829499999</c:v>
                  </c:pt>
                  <c:pt idx="6">
                    <c:v>0.66716122291000002</c:v>
                  </c:pt>
                  <c:pt idx="7">
                    <c:v>0.97215822948599995</c:v>
                  </c:pt>
                  <c:pt idx="8">
                    <c:v>0.64799763516300002</c:v>
                  </c:pt>
                  <c:pt idx="9">
                    <c:v>1.59375707939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8.1884347337100003</c:v>
                </c:pt>
                <c:pt idx="1">
                  <c:v>8.1879251846599992</c:v>
                </c:pt>
                <c:pt idx="2">
                  <c:v>8.1763970324000006</c:v>
                </c:pt>
                <c:pt idx="3">
                  <c:v>8.1867777759399996</c:v>
                </c:pt>
                <c:pt idx="4">
                  <c:v>7.8475773026600004</c:v>
                </c:pt>
                <c:pt idx="5">
                  <c:v>6.54379223876</c:v>
                </c:pt>
                <c:pt idx="6">
                  <c:v>4.9732674792399996</c:v>
                </c:pt>
                <c:pt idx="7">
                  <c:v>4.3548152516899998</c:v>
                </c:pt>
                <c:pt idx="8">
                  <c:v>3.2926328584300002</c:v>
                </c:pt>
                <c:pt idx="9">
                  <c:v>1.9782272997999999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AB-E44A-85B8-5E5ED2B4C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221007"/>
        <c:axId val="258222639"/>
      </c:lineChart>
      <c:catAx>
        <c:axId val="258221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 i="0" baseline="0" dirty="0"/>
                  <a:t>CBR(Mbps)</a:t>
                </a:r>
                <a:endParaRPr lang="en-US" sz="2000" b="1" i="0" baseline="0" dirty="0"/>
              </a:p>
            </c:rich>
          </c:tx>
          <c:layout>
            <c:manualLayout>
              <c:xMode val="edge"/>
              <c:yMode val="edge"/>
              <c:x val="0.41552255577427821"/>
              <c:y val="0.892184893554972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222639"/>
        <c:crosses val="autoZero"/>
        <c:auto val="1"/>
        <c:lblAlgn val="ctr"/>
        <c:lblOffset val="100"/>
        <c:noMultiLvlLbl val="0"/>
      </c:catAx>
      <c:valAx>
        <c:axId val="25822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 i="0" baseline="0" dirty="0"/>
                  <a:t>Throughput(Mbps)</a:t>
                </a:r>
                <a:endParaRPr lang="en-US" sz="2000" b="1" i="0" baseline="0" dirty="0"/>
              </a:p>
            </c:rich>
          </c:tx>
          <c:layout>
            <c:manualLayout>
              <c:xMode val="edge"/>
              <c:yMode val="edge"/>
              <c:x val="1.702354002624672E-2"/>
              <c:y val="0.302827063283756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22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89058398950134"/>
          <c:y val="0.43832254301545642"/>
          <c:w val="0.14785941601049868"/>
          <c:h val="0.14692884222805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Vegas_throughput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7.8412929807999996</c:v>
                </c:pt>
                <c:pt idx="1">
                  <c:v>7.8407586088699999</c:v>
                </c:pt>
                <c:pt idx="2">
                  <c:v>7.8394966587599999</c:v>
                </c:pt>
                <c:pt idx="3">
                  <c:v>7.8346009973799999</c:v>
                </c:pt>
                <c:pt idx="4">
                  <c:v>7.7073103416600004</c:v>
                </c:pt>
                <c:pt idx="5">
                  <c:v>6.7004675678499996</c:v>
                </c:pt>
                <c:pt idx="6">
                  <c:v>5.6762434334399998</c:v>
                </c:pt>
                <c:pt idx="7">
                  <c:v>5.06946928207</c:v>
                </c:pt>
                <c:pt idx="8">
                  <c:v>3.7957422600999999</c:v>
                </c:pt>
                <c:pt idx="9">
                  <c:v>2.96260656813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50-3945-83EB-FE7C3E4BD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Vegas_throughput2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7.8380351235900001</c:v>
                </c:pt>
                <c:pt idx="1">
                  <c:v>7.8364811654700004</c:v>
                </c:pt>
                <c:pt idx="2">
                  <c:v>7.8326210825800002</c:v>
                </c:pt>
                <c:pt idx="3">
                  <c:v>7.8280798381799999</c:v>
                </c:pt>
                <c:pt idx="4">
                  <c:v>7.7009672614899998</c:v>
                </c:pt>
                <c:pt idx="5">
                  <c:v>6.5734094400799998</c:v>
                </c:pt>
                <c:pt idx="6">
                  <c:v>5.4291172187400001</c:v>
                </c:pt>
                <c:pt idx="7">
                  <c:v>4.7344716069999997</c:v>
                </c:pt>
                <c:pt idx="8">
                  <c:v>3.8239518885799999</c:v>
                </c:pt>
                <c:pt idx="9">
                  <c:v>2.6985674093299998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50-3945-83EB-FE7C3E4BD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41146591"/>
        <c:axId val="441148271"/>
      </c:lineChart>
      <c:catAx>
        <c:axId val="44114659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148271"/>
        <c:crosses val="autoZero"/>
        <c:auto val="1"/>
        <c:lblAlgn val="ctr"/>
        <c:lblOffset val="100"/>
        <c:noMultiLvlLbl val="0"/>
      </c:catAx>
      <c:valAx>
        <c:axId val="44114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146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Vegas_droprate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5.3069970247999999E-4</c:v>
                </c:pt>
                <c:pt idx="1">
                  <c:v>5.3073632034499995E-4</c:v>
                </c:pt>
                <c:pt idx="2">
                  <c:v>5.3093358514400002E-4</c:v>
                </c:pt>
                <c:pt idx="3">
                  <c:v>5.3120580167099996E-4</c:v>
                </c:pt>
                <c:pt idx="4">
                  <c:v>5.3990917838799999E-4</c:v>
                </c:pt>
                <c:pt idx="5">
                  <c:v>5.8879903472400003E-4</c:v>
                </c:pt>
                <c:pt idx="6">
                  <c:v>6.7240758996099995E-4</c:v>
                </c:pt>
                <c:pt idx="7">
                  <c:v>7.71327921614E-4</c:v>
                </c:pt>
                <c:pt idx="8">
                  <c:v>1.52258497928E-3</c:v>
                </c:pt>
                <c:pt idx="9">
                  <c:v>8.9059738923700001E-3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6-1D48-8B66-8ABB7D3999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Vegas_droprate2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5.4411054282099995E-4</c:v>
                </c:pt>
                <c:pt idx="1">
                  <c:v>5.4737744827499995E-4</c:v>
                </c:pt>
                <c:pt idx="2">
                  <c:v>5.4609591165400003E-4</c:v>
                </c:pt>
                <c:pt idx="3">
                  <c:v>5.4539867061199996E-4</c:v>
                </c:pt>
                <c:pt idx="4">
                  <c:v>5.5553817667299997E-4</c:v>
                </c:pt>
                <c:pt idx="5">
                  <c:v>6.1580275726700001E-4</c:v>
                </c:pt>
                <c:pt idx="6">
                  <c:v>6.25112024133E-4</c:v>
                </c:pt>
                <c:pt idx="7">
                  <c:v>6.8485739611899999E-4</c:v>
                </c:pt>
                <c:pt idx="8">
                  <c:v>1.73468576725E-3</c:v>
                </c:pt>
                <c:pt idx="9">
                  <c:v>5.3835004781599999E-2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A6-1D48-8B66-8ABB7D399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43808735"/>
        <c:axId val="444240847"/>
      </c:lineChart>
      <c:catAx>
        <c:axId val="443808735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40847"/>
        <c:crosses val="autoZero"/>
        <c:auto val="1"/>
        <c:lblAlgn val="ctr"/>
        <c:lblOffset val="100"/>
        <c:noMultiLvlLbl val="0"/>
      </c:catAx>
      <c:valAx>
        <c:axId val="44424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80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Vegas_latency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62.538651531100001</c:v>
                </c:pt>
                <c:pt idx="1">
                  <c:v>62.542927023700003</c:v>
                </c:pt>
                <c:pt idx="2">
                  <c:v>62.565536590100002</c:v>
                </c:pt>
                <c:pt idx="3">
                  <c:v>62.597622667099998</c:v>
                </c:pt>
                <c:pt idx="4">
                  <c:v>63.622151578699999</c:v>
                </c:pt>
                <c:pt idx="5">
                  <c:v>66.538907697799999</c:v>
                </c:pt>
                <c:pt idx="6">
                  <c:v>66.794815433799997</c:v>
                </c:pt>
                <c:pt idx="7">
                  <c:v>66.393858607699997</c:v>
                </c:pt>
                <c:pt idx="8">
                  <c:v>66.168741458300005</c:v>
                </c:pt>
                <c:pt idx="9">
                  <c:v>63.741026901399998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61-D540-AD65-6E16C360E2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Vegas_latency2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62.526760455000002</c:v>
                </c:pt>
                <c:pt idx="1">
                  <c:v>62.538241278000001</c:v>
                </c:pt>
                <c:pt idx="2">
                  <c:v>62.558512969900001</c:v>
                </c:pt>
                <c:pt idx="3">
                  <c:v>62.596366009100002</c:v>
                </c:pt>
                <c:pt idx="4">
                  <c:v>63.632173152599997</c:v>
                </c:pt>
                <c:pt idx="5">
                  <c:v>66.666703079000001</c:v>
                </c:pt>
                <c:pt idx="6">
                  <c:v>66.698430004299993</c:v>
                </c:pt>
                <c:pt idx="7">
                  <c:v>65.824318859599998</c:v>
                </c:pt>
                <c:pt idx="8">
                  <c:v>66.709179718499996</c:v>
                </c:pt>
                <c:pt idx="9">
                  <c:v>63.514927769499998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61-D540-AD65-6E16C360E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41249839"/>
        <c:axId val="441380639"/>
      </c:lineChart>
      <c:catAx>
        <c:axId val="44124983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380639"/>
        <c:crosses val="autoZero"/>
        <c:auto val="1"/>
        <c:lblAlgn val="ctr"/>
        <c:lblOffset val="100"/>
        <c:noMultiLvlLbl val="0"/>
      </c:catAx>
      <c:valAx>
        <c:axId val="44138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24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baseline="0" dirty="0">
                <a:effectLst/>
              </a:rPr>
              <a:t>Packets</a:t>
            </a:r>
            <a:r>
              <a:rPr lang="zh-CN" sz="2200" b="1" i="0" baseline="0" dirty="0">
                <a:effectLst/>
              </a:rPr>
              <a:t> </a:t>
            </a:r>
            <a:r>
              <a:rPr lang="en-US" sz="2200" b="1" i="0" baseline="0" dirty="0">
                <a:effectLst/>
              </a:rPr>
              <a:t>Drop</a:t>
            </a:r>
            <a:r>
              <a:rPr lang="zh-CN" sz="2200" b="1" i="0" baseline="0" dirty="0">
                <a:effectLst/>
              </a:rPr>
              <a:t> </a:t>
            </a:r>
            <a:r>
              <a:rPr lang="en-US" sz="2200" b="1" i="0" baseline="0" dirty="0">
                <a:effectLst/>
              </a:rPr>
              <a:t>Rate(Reno/Reno)</a:t>
            </a:r>
            <a:r>
              <a:rPr lang="zh-CN" sz="2200" b="1" i="0" baseline="0" dirty="0">
                <a:effectLst/>
              </a:rPr>
              <a:t> </a:t>
            </a:r>
            <a:r>
              <a:rPr lang="en-US" sz="2200" b="1" i="0" baseline="0" dirty="0">
                <a:effectLst/>
              </a:rPr>
              <a:t>vs</a:t>
            </a:r>
            <a:r>
              <a:rPr lang="zh-CN" sz="2200" b="1" i="0" baseline="0" dirty="0">
                <a:effectLst/>
              </a:rPr>
              <a:t> </a:t>
            </a:r>
            <a:r>
              <a:rPr lang="en-US" sz="2200" b="1" i="0" baseline="0" dirty="0">
                <a:effectLst/>
              </a:rPr>
              <a:t>CBR</a:t>
            </a:r>
            <a:endParaRPr lang="en-US" sz="2200" baseline="0" dirty="0">
              <a:effectLst/>
            </a:endParaRPr>
          </a:p>
        </c:rich>
      </c:tx>
      <c:layout>
        <c:manualLayout>
          <c:xMode val="edge"/>
          <c:yMode val="edge"/>
          <c:x val="0.31693487532808401"/>
          <c:y val="7.22222222222222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54527559055118"/>
          <c:y val="0.16858340624088655"/>
          <c:w val="0.66976197506561674"/>
          <c:h val="0.65711694371536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Reno_droprate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Sheet1!$L$21:$L$30</c:f>
                <c:numCache>
                  <c:formatCode>General</c:formatCode>
                  <c:ptCount val="10"/>
                  <c:pt idx="0">
                    <c:v>1.4154415960400001E-7</c:v>
                  </c:pt>
                  <c:pt idx="1">
                    <c:v>1.7549932693500001E-7</c:v>
                  </c:pt>
                  <c:pt idx="2">
                    <c:v>2.8014914042600001E-7</c:v>
                  </c:pt>
                  <c:pt idx="3">
                    <c:v>1.9500758730199999E-7</c:v>
                  </c:pt>
                  <c:pt idx="4">
                    <c:v>4.8547948947999997E-6</c:v>
                  </c:pt>
                  <c:pt idx="5">
                    <c:v>3.3672204874100003E-4</c:v>
                  </c:pt>
                  <c:pt idx="6">
                    <c:v>6.8880547489400001E-4</c:v>
                  </c:pt>
                  <c:pt idx="7">
                    <c:v>1.0168526520699999E-3</c:v>
                  </c:pt>
                  <c:pt idx="8">
                    <c:v>1.02459182916E-3</c:v>
                  </c:pt>
                  <c:pt idx="9">
                    <c:v>2.39759332388E-3</c:v>
                  </c:pt>
                </c:numCache>
              </c:numRef>
            </c:plus>
            <c:minus>
              <c:numRef>
                <c:f>Sheet1!$L$21:$L$30</c:f>
                <c:numCache>
                  <c:formatCode>General</c:formatCode>
                  <c:ptCount val="10"/>
                  <c:pt idx="0">
                    <c:v>1.4154415960400001E-7</c:v>
                  </c:pt>
                  <c:pt idx="1">
                    <c:v>1.7549932693500001E-7</c:v>
                  </c:pt>
                  <c:pt idx="2">
                    <c:v>2.8014914042600001E-7</c:v>
                  </c:pt>
                  <c:pt idx="3">
                    <c:v>1.9500758730199999E-7</c:v>
                  </c:pt>
                  <c:pt idx="4">
                    <c:v>4.8547948947999997E-6</c:v>
                  </c:pt>
                  <c:pt idx="5">
                    <c:v>3.3672204874100003E-4</c:v>
                  </c:pt>
                  <c:pt idx="6">
                    <c:v>6.8880547489400001E-4</c:v>
                  </c:pt>
                  <c:pt idx="7">
                    <c:v>1.0168526520699999E-3</c:v>
                  </c:pt>
                  <c:pt idx="8">
                    <c:v>1.02459182916E-3</c:v>
                  </c:pt>
                  <c:pt idx="9">
                    <c:v>2.39759332388E-3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5.2752775295300005E-4</c:v>
                </c:pt>
                <c:pt idx="1">
                  <c:v>5.2758204460900005E-4</c:v>
                </c:pt>
                <c:pt idx="2">
                  <c:v>5.2843663710700004E-4</c:v>
                </c:pt>
                <c:pt idx="3">
                  <c:v>5.2767253518099997E-4</c:v>
                </c:pt>
                <c:pt idx="4">
                  <c:v>5.4976700972800003E-4</c:v>
                </c:pt>
                <c:pt idx="5">
                  <c:v>9.0277053147299995E-4</c:v>
                </c:pt>
                <c:pt idx="6">
                  <c:v>1.5329885746999999E-3</c:v>
                </c:pt>
                <c:pt idx="7">
                  <c:v>2.1091648755800002E-3</c:v>
                </c:pt>
                <c:pt idx="8">
                  <c:v>3.0792383205400001E-3</c:v>
                </c:pt>
                <c:pt idx="9">
                  <c:v>3.97985615901E-3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AB-E44A-85B8-5E5ED2B4C7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Reno_droprate2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5.4042703977699995E-4</c:v>
                </c:pt>
                <c:pt idx="1">
                  <c:v>5.4172175875899997E-4</c:v>
                </c:pt>
                <c:pt idx="2">
                  <c:v>5.3622418401699996E-4</c:v>
                </c:pt>
                <c:pt idx="3">
                  <c:v>5.4009764329799996E-4</c:v>
                </c:pt>
                <c:pt idx="4">
                  <c:v>5.65537519867E-4</c:v>
                </c:pt>
                <c:pt idx="5">
                  <c:v>9.3339498873800004E-4</c:v>
                </c:pt>
                <c:pt idx="6">
                  <c:v>1.60712572044E-3</c:v>
                </c:pt>
                <c:pt idx="7">
                  <c:v>2.0774181328800001E-3</c:v>
                </c:pt>
                <c:pt idx="8">
                  <c:v>3.4325705339999998E-3</c:v>
                </c:pt>
                <c:pt idx="9">
                  <c:v>5.6607402028599997E-3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AB-E44A-85B8-5E5ED2B4C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221007"/>
        <c:axId val="258222639"/>
      </c:lineChart>
      <c:catAx>
        <c:axId val="258221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>
                    <a:effectLst/>
                  </a:rPr>
                  <a:t>CBR(Mbps)</a:t>
                </a:r>
                <a:endParaRPr lang="en-US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5314501312335964"/>
              <c:y val="0.897740449110527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222639"/>
        <c:crosses val="autoZero"/>
        <c:auto val="1"/>
        <c:lblAlgn val="ctr"/>
        <c:lblOffset val="100"/>
        <c:noMultiLvlLbl val="0"/>
      </c:catAx>
      <c:valAx>
        <c:axId val="25822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Packets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Drop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4.3065206692913388E-2"/>
              <c:y val="0.356530766987459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22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89058398950134"/>
          <c:y val="0.43832254301545642"/>
          <c:w val="0.14785941601049868"/>
          <c:h val="0.285817731116943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Reno_latency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62.636173740300002</c:v>
                </c:pt>
                <c:pt idx="1">
                  <c:v>62.642538302299997</c:v>
                </c:pt>
                <c:pt idx="2">
                  <c:v>62.743752398399998</c:v>
                </c:pt>
                <c:pt idx="3">
                  <c:v>62.653849014899997</c:v>
                </c:pt>
                <c:pt idx="4">
                  <c:v>65.271339941199997</c:v>
                </c:pt>
                <c:pt idx="5">
                  <c:v>66.833934518099994</c:v>
                </c:pt>
                <c:pt idx="6">
                  <c:v>66.120028098600002</c:v>
                </c:pt>
                <c:pt idx="7">
                  <c:v>66.627015225600005</c:v>
                </c:pt>
                <c:pt idx="8">
                  <c:v>68.364551931999998</c:v>
                </c:pt>
                <c:pt idx="9">
                  <c:v>63.611265237799998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D5-1B48-B70B-8A1F77EFE5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Reno_latency2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62.630484368700003</c:v>
                </c:pt>
                <c:pt idx="1">
                  <c:v>62.630268639900002</c:v>
                </c:pt>
                <c:pt idx="2">
                  <c:v>62.722595394300001</c:v>
                </c:pt>
                <c:pt idx="3">
                  <c:v>62.646628687800003</c:v>
                </c:pt>
                <c:pt idx="4">
                  <c:v>65.336115323300007</c:v>
                </c:pt>
                <c:pt idx="5">
                  <c:v>66.976794294499996</c:v>
                </c:pt>
                <c:pt idx="6">
                  <c:v>66.327444831600005</c:v>
                </c:pt>
                <c:pt idx="7">
                  <c:v>66.919164981400002</c:v>
                </c:pt>
                <c:pt idx="8">
                  <c:v>68.502653606400003</c:v>
                </c:pt>
                <c:pt idx="9">
                  <c:v>70.085746620600005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D5-1B48-B70B-8A1F77EFE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1770400208"/>
        <c:axId val="1770401840"/>
      </c:lineChart>
      <c:catAx>
        <c:axId val="177040020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401840"/>
        <c:crosses val="autoZero"/>
        <c:auto val="1"/>
        <c:lblAlgn val="ctr"/>
        <c:lblOffset val="100"/>
        <c:noMultiLvlLbl val="0"/>
      </c:catAx>
      <c:valAx>
        <c:axId val="177040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40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Sheet1!$N$15:$N$24</c:f>
                <c:numCache>
                  <c:formatCode>General</c:formatCode>
                  <c:ptCount val="10"/>
                  <c:pt idx="0">
                    <c:v>3.9065601131399999E-3</c:v>
                  </c:pt>
                  <c:pt idx="1">
                    <c:v>4.3038070365999997E-3</c:v>
                  </c:pt>
                  <c:pt idx="2">
                    <c:v>3.8274092690900002E-3</c:v>
                  </c:pt>
                  <c:pt idx="3">
                    <c:v>3.9379127889800003E-3</c:v>
                  </c:pt>
                  <c:pt idx="4">
                    <c:v>9.8718499561799997E-2</c:v>
                  </c:pt>
                  <c:pt idx="5">
                    <c:v>0.62453911897799996</c:v>
                  </c:pt>
                  <c:pt idx="6">
                    <c:v>0.71156568011800003</c:v>
                  </c:pt>
                  <c:pt idx="7">
                    <c:v>0.894420966998</c:v>
                  </c:pt>
                  <c:pt idx="8">
                    <c:v>1.18604186817</c:v>
                  </c:pt>
                  <c:pt idx="9">
                    <c:v>1.85291448397</c:v>
                  </c:pt>
                </c:numCache>
              </c:numRef>
            </c:plus>
            <c:minus>
              <c:numRef>
                <c:f>Sheet1!$N$15:$N$24</c:f>
                <c:numCache>
                  <c:formatCode>General</c:formatCode>
                  <c:ptCount val="10"/>
                  <c:pt idx="0">
                    <c:v>3.9065601131399999E-3</c:v>
                  </c:pt>
                  <c:pt idx="1">
                    <c:v>4.3038070365999997E-3</c:v>
                  </c:pt>
                  <c:pt idx="2">
                    <c:v>3.8274092690900002E-3</c:v>
                  </c:pt>
                  <c:pt idx="3">
                    <c:v>3.9379127889800003E-3</c:v>
                  </c:pt>
                  <c:pt idx="4">
                    <c:v>9.8718499561799997E-2</c:v>
                  </c:pt>
                  <c:pt idx="5">
                    <c:v>0.62453911897799996</c:v>
                  </c:pt>
                  <c:pt idx="6">
                    <c:v>0.71156568011800003</c:v>
                  </c:pt>
                  <c:pt idx="7">
                    <c:v>0.894420966998</c:v>
                  </c:pt>
                  <c:pt idx="8">
                    <c:v>1.18604186817</c:v>
                  </c:pt>
                  <c:pt idx="9">
                    <c:v>1.85291448397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accent1"/>
                </a:solidFill>
                <a:round/>
              </a:ln>
              <a:effectLst>
                <a:glow>
                  <a:schemeClr val="bg1"/>
                </a:glow>
              </a:effectLst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8.1888774764400001</c:v>
                </c:pt>
                <c:pt idx="1">
                  <c:v>8.1872677709200001</c:v>
                </c:pt>
                <c:pt idx="2">
                  <c:v>8.1745060297599998</c:v>
                </c:pt>
                <c:pt idx="3">
                  <c:v>8.1866070525799994</c:v>
                </c:pt>
                <c:pt idx="4">
                  <c:v>7.8476496641800004</c:v>
                </c:pt>
                <c:pt idx="5">
                  <c:v>6.4434981111100003</c:v>
                </c:pt>
                <c:pt idx="6">
                  <c:v>5.9044035411299998</c:v>
                </c:pt>
                <c:pt idx="7">
                  <c:v>4.9204570214299999</c:v>
                </c:pt>
                <c:pt idx="8">
                  <c:v>4.1277976338000002</c:v>
                </c:pt>
                <c:pt idx="9">
                  <c:v>3.1031529023500002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F5-B84D-9D6C-2B98CBE7AD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Reno_throughput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Sheet1!$P$15:$P$24</c:f>
                <c:numCache>
                  <c:formatCode>General</c:formatCode>
                  <c:ptCount val="10"/>
                  <c:pt idx="0">
                    <c:v>3.2012681954899998E-3</c:v>
                  </c:pt>
                  <c:pt idx="1">
                    <c:v>2.74629981807E-3</c:v>
                  </c:pt>
                  <c:pt idx="2">
                    <c:v>3.0138741291800002E-3</c:v>
                  </c:pt>
                  <c:pt idx="3">
                    <c:v>4.0428390182599997E-3</c:v>
                  </c:pt>
                  <c:pt idx="4">
                    <c:v>0.105710047259</c:v>
                  </c:pt>
                  <c:pt idx="5">
                    <c:v>0.69061297476600003</c:v>
                  </c:pt>
                  <c:pt idx="6">
                    <c:v>0.785346183127</c:v>
                  </c:pt>
                  <c:pt idx="7">
                    <c:v>1.25200149799</c:v>
                  </c:pt>
                  <c:pt idx="8">
                    <c:v>1.4207543678300001</c:v>
                  </c:pt>
                  <c:pt idx="9">
                    <c:v>1.92826343084</c:v>
                  </c:pt>
                </c:numCache>
              </c:numRef>
            </c:plus>
            <c:minus>
              <c:numRef>
                <c:f>Sheet1!$P$15:$P$24</c:f>
                <c:numCache>
                  <c:formatCode>General</c:formatCode>
                  <c:ptCount val="10"/>
                  <c:pt idx="0">
                    <c:v>3.2012681954899998E-3</c:v>
                  </c:pt>
                  <c:pt idx="1">
                    <c:v>2.74629981807E-3</c:v>
                  </c:pt>
                  <c:pt idx="2">
                    <c:v>3.0138741291800002E-3</c:v>
                  </c:pt>
                  <c:pt idx="3">
                    <c:v>4.0428390182599997E-3</c:v>
                  </c:pt>
                  <c:pt idx="4">
                    <c:v>0.105710047259</c:v>
                  </c:pt>
                  <c:pt idx="5">
                    <c:v>0.69061297476600003</c:v>
                  </c:pt>
                  <c:pt idx="6">
                    <c:v>0.785346183127</c:v>
                  </c:pt>
                  <c:pt idx="7">
                    <c:v>1.25200149799</c:v>
                  </c:pt>
                  <c:pt idx="8">
                    <c:v>1.4207543678300001</c:v>
                  </c:pt>
                  <c:pt idx="9">
                    <c:v>1.92826343084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c:spPr>
          </c:errBar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8.1891927210599995</c:v>
                </c:pt>
                <c:pt idx="1">
                  <c:v>8.1879751990499994</c:v>
                </c:pt>
                <c:pt idx="2">
                  <c:v>8.1746819279099991</c:v>
                </c:pt>
                <c:pt idx="3">
                  <c:v>8.18447566587</c:v>
                </c:pt>
                <c:pt idx="4">
                  <c:v>7.8365145823300004</c:v>
                </c:pt>
                <c:pt idx="5">
                  <c:v>6.8829413393300003</c:v>
                </c:pt>
                <c:pt idx="6">
                  <c:v>4.5605080074500002</c:v>
                </c:pt>
                <c:pt idx="7">
                  <c:v>4.2454308513500001</c:v>
                </c:pt>
                <c:pt idx="8">
                  <c:v>3.4783668101099998</c:v>
                </c:pt>
                <c:pt idx="9">
                  <c:v>2.9538181037200002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F5-B84D-9D6C-2B98CBE7A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marker val="1"/>
        <c:smooth val="0"/>
        <c:axId val="1330374048"/>
        <c:axId val="1330375680"/>
      </c:lineChart>
      <c:catAx>
        <c:axId val="133037404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375680"/>
        <c:crosses val="autoZero"/>
        <c:auto val="1"/>
        <c:lblAlgn val="ctr"/>
        <c:lblOffset val="100"/>
        <c:noMultiLvlLbl val="0"/>
      </c:catAx>
      <c:valAx>
        <c:axId val="13303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37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NewReno_droprate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5.2754584779599999E-4</c:v>
                </c:pt>
                <c:pt idx="1">
                  <c:v>5.2761405174699995E-4</c:v>
                </c:pt>
                <c:pt idx="2">
                  <c:v>5.2855257266200002E-4</c:v>
                </c:pt>
                <c:pt idx="3">
                  <c:v>5.2766836561900005E-4</c:v>
                </c:pt>
                <c:pt idx="4">
                  <c:v>5.5055314170200003E-4</c:v>
                </c:pt>
                <c:pt idx="5">
                  <c:v>1.07970039208E-3</c:v>
                </c:pt>
                <c:pt idx="6">
                  <c:v>1.6060836048600001E-3</c:v>
                </c:pt>
                <c:pt idx="7">
                  <c:v>2.4489174555899999E-3</c:v>
                </c:pt>
                <c:pt idx="8">
                  <c:v>3.3157900901500002E-3</c:v>
                </c:pt>
                <c:pt idx="9">
                  <c:v>4.5640122078299998E-3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5-5B4C-90F4-E113FA32C1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Reno_droprate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5.3987710082699998E-4</c:v>
                </c:pt>
                <c:pt idx="1">
                  <c:v>5.4245123664500004E-4</c:v>
                </c:pt>
                <c:pt idx="2">
                  <c:v>5.3833972654699996E-4</c:v>
                </c:pt>
                <c:pt idx="3">
                  <c:v>5.44072436767E-4</c:v>
                </c:pt>
                <c:pt idx="4">
                  <c:v>5.7094373143799998E-4</c:v>
                </c:pt>
                <c:pt idx="5">
                  <c:v>7.2122027818499995E-4</c:v>
                </c:pt>
                <c:pt idx="6">
                  <c:v>1.96424167552E-3</c:v>
                </c:pt>
                <c:pt idx="7">
                  <c:v>2.4804925278100001E-3</c:v>
                </c:pt>
                <c:pt idx="8">
                  <c:v>4.14192799128E-3</c:v>
                </c:pt>
                <c:pt idx="9">
                  <c:v>3.8958286515699998E-2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55-5B4C-90F4-E113FA32C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05333119"/>
        <c:axId val="405334751"/>
      </c:lineChart>
      <c:catAx>
        <c:axId val="405333119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34751"/>
        <c:crosses val="autoZero"/>
        <c:auto val="1"/>
        <c:lblAlgn val="ctr"/>
        <c:lblOffset val="100"/>
        <c:noMultiLvlLbl val="0"/>
      </c:catAx>
      <c:valAx>
        <c:axId val="40533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3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NewReno_latency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62.638227914600002</c:v>
                </c:pt>
                <c:pt idx="1">
                  <c:v>62.646343909899997</c:v>
                </c:pt>
                <c:pt idx="2">
                  <c:v>62.7578416538</c:v>
                </c:pt>
                <c:pt idx="3">
                  <c:v>62.652767356799998</c:v>
                </c:pt>
                <c:pt idx="4">
                  <c:v>65.366204756000002</c:v>
                </c:pt>
                <c:pt idx="5">
                  <c:v>66.754748753000001</c:v>
                </c:pt>
                <c:pt idx="6">
                  <c:v>66.250215711400003</c:v>
                </c:pt>
                <c:pt idx="7">
                  <c:v>66.749069468399995</c:v>
                </c:pt>
                <c:pt idx="8">
                  <c:v>68.389506483999995</c:v>
                </c:pt>
                <c:pt idx="9">
                  <c:v>64.785515843100001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47-DE49-864D-75E22F8584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Reno_latency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62.628029753</c:v>
                </c:pt>
                <c:pt idx="1">
                  <c:v>62.631139699499997</c:v>
                </c:pt>
                <c:pt idx="2">
                  <c:v>62.739800222100001</c:v>
                </c:pt>
                <c:pt idx="3">
                  <c:v>62.653620193999998</c:v>
                </c:pt>
                <c:pt idx="4">
                  <c:v>65.445601429500002</c:v>
                </c:pt>
                <c:pt idx="5">
                  <c:v>66.933752511400002</c:v>
                </c:pt>
                <c:pt idx="6">
                  <c:v>66.922034120000006</c:v>
                </c:pt>
                <c:pt idx="7">
                  <c:v>67.651287490599998</c:v>
                </c:pt>
                <c:pt idx="8">
                  <c:v>70.448661901600005</c:v>
                </c:pt>
                <c:pt idx="9">
                  <c:v>65.833461253600007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47-DE49-864D-75E22F858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1770573152"/>
        <c:axId val="1770577616"/>
      </c:lineChart>
      <c:catAx>
        <c:axId val="177057315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577616"/>
        <c:crosses val="autoZero"/>
        <c:auto val="1"/>
        <c:lblAlgn val="ctr"/>
        <c:lblOffset val="100"/>
        <c:noMultiLvlLbl val="0"/>
      </c:catAx>
      <c:valAx>
        <c:axId val="177057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57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NewReno_throughput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8.1880617952799994</c:v>
                </c:pt>
                <c:pt idx="1">
                  <c:v>8.1906435110700002</c:v>
                </c:pt>
                <c:pt idx="2">
                  <c:v>8.17675034086</c:v>
                </c:pt>
                <c:pt idx="3">
                  <c:v>8.1878000891700005</c:v>
                </c:pt>
                <c:pt idx="4">
                  <c:v>7.95578322196</c:v>
                </c:pt>
                <c:pt idx="5">
                  <c:v>7.5377712234500001</c:v>
                </c:pt>
                <c:pt idx="6">
                  <c:v>6.0469932966300002</c:v>
                </c:pt>
                <c:pt idx="7">
                  <c:v>5.0203504634999998</c:v>
                </c:pt>
                <c:pt idx="8">
                  <c:v>3.7272175764300002</c:v>
                </c:pt>
                <c:pt idx="9">
                  <c:v>2.3903995926200001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89-BB48-9F28-E1DFF8AE2F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Vegas_throughput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7.8255271516000002</c:v>
                </c:pt>
                <c:pt idx="1">
                  <c:v>7.8228603444599996</c:v>
                </c:pt>
                <c:pt idx="2">
                  <c:v>7.8193979446400004</c:v>
                </c:pt>
                <c:pt idx="3">
                  <c:v>7.8249037702799997</c:v>
                </c:pt>
                <c:pt idx="4">
                  <c:v>7.5916199190100002</c:v>
                </c:pt>
                <c:pt idx="5">
                  <c:v>6.0301061675599996</c:v>
                </c:pt>
                <c:pt idx="6">
                  <c:v>5.0437628747599996</c:v>
                </c:pt>
                <c:pt idx="7">
                  <c:v>4.2783341435000004</c:v>
                </c:pt>
                <c:pt idx="8">
                  <c:v>3.3645465375599999</c:v>
                </c:pt>
                <c:pt idx="9">
                  <c:v>2.0615193627299999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89-BB48-9F28-E1DFF8AE2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258627551"/>
        <c:axId val="258645807"/>
      </c:lineChart>
      <c:catAx>
        <c:axId val="25862755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645807"/>
        <c:crosses val="autoZero"/>
        <c:auto val="1"/>
        <c:lblAlgn val="ctr"/>
        <c:lblOffset val="100"/>
        <c:noMultiLvlLbl val="0"/>
      </c:catAx>
      <c:valAx>
        <c:axId val="25864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62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NewReno_droprate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5.2758619029000004E-4</c:v>
                </c:pt>
                <c:pt idx="1">
                  <c:v>5.2748320895500004E-4</c:v>
                </c:pt>
                <c:pt idx="2">
                  <c:v>5.2832630364600002E-4</c:v>
                </c:pt>
                <c:pt idx="3">
                  <c:v>5.2759177187099995E-4</c:v>
                </c:pt>
                <c:pt idx="4">
                  <c:v>5.43083452683E-4</c:v>
                </c:pt>
                <c:pt idx="5">
                  <c:v>6.1906689828899997E-4</c:v>
                </c:pt>
                <c:pt idx="6">
                  <c:v>1.3157016427700001E-3</c:v>
                </c:pt>
                <c:pt idx="7">
                  <c:v>2.09597630904E-3</c:v>
                </c:pt>
                <c:pt idx="8">
                  <c:v>3.9784243752499998E-3</c:v>
                </c:pt>
                <c:pt idx="9">
                  <c:v>3.9019757457699998E-3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F1-9340-A8A7-6BCF554612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Vegas_droprate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5.4819982554499996E-4</c:v>
                </c:pt>
                <c:pt idx="1">
                  <c:v>5.4858562005199996E-4</c:v>
                </c:pt>
                <c:pt idx="2">
                  <c:v>5.4804909829000005E-4</c:v>
                </c:pt>
                <c:pt idx="3">
                  <c:v>5.46057916938E-4</c:v>
                </c:pt>
                <c:pt idx="4">
                  <c:v>5.6664250466399995E-4</c:v>
                </c:pt>
                <c:pt idx="5">
                  <c:v>5.8777706297999995E-4</c:v>
                </c:pt>
                <c:pt idx="6">
                  <c:v>1.3298998341100001E-3</c:v>
                </c:pt>
                <c:pt idx="7">
                  <c:v>1.9125801713700001E-3</c:v>
                </c:pt>
                <c:pt idx="8">
                  <c:v>3.1327442782199998E-3</c:v>
                </c:pt>
                <c:pt idx="9">
                  <c:v>4.29850361175E-3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F1-9340-A8A7-6BCF55461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1609385423"/>
        <c:axId val="1609387055"/>
      </c:lineChart>
      <c:catAx>
        <c:axId val="1609385423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387055"/>
        <c:crosses val="autoZero"/>
        <c:auto val="1"/>
        <c:lblAlgn val="ctr"/>
        <c:lblOffset val="100"/>
        <c:noMultiLvlLbl val="0"/>
      </c:catAx>
      <c:valAx>
        <c:axId val="16093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385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NewReno_latency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62.6426119407</c:v>
                </c:pt>
                <c:pt idx="1">
                  <c:v>62.630683325500002</c:v>
                </c:pt>
                <c:pt idx="2">
                  <c:v>62.731616541699999</c:v>
                </c:pt>
                <c:pt idx="3">
                  <c:v>62.643529927800003</c:v>
                </c:pt>
                <c:pt idx="4">
                  <c:v>64.479988860899994</c:v>
                </c:pt>
                <c:pt idx="5">
                  <c:v>67.134855470600002</c:v>
                </c:pt>
                <c:pt idx="6">
                  <c:v>67.261225385499998</c:v>
                </c:pt>
                <c:pt idx="7">
                  <c:v>66.929741570399997</c:v>
                </c:pt>
                <c:pt idx="8">
                  <c:v>69.197051469599998</c:v>
                </c:pt>
                <c:pt idx="9">
                  <c:v>63.943534886199998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28-E149-A9F0-6590227688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Vegas_latency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62.600249738499997</c:v>
                </c:pt>
                <c:pt idx="1">
                  <c:v>62.613384577300003</c:v>
                </c:pt>
                <c:pt idx="2">
                  <c:v>62.691643763099997</c:v>
                </c:pt>
                <c:pt idx="3">
                  <c:v>62.626277736299997</c:v>
                </c:pt>
                <c:pt idx="4">
                  <c:v>64.545068965400006</c:v>
                </c:pt>
                <c:pt idx="5">
                  <c:v>66.815722959300004</c:v>
                </c:pt>
                <c:pt idx="6">
                  <c:v>67.023713205899995</c:v>
                </c:pt>
                <c:pt idx="7">
                  <c:v>66.716199954800004</c:v>
                </c:pt>
                <c:pt idx="8">
                  <c:v>68.702844240199994</c:v>
                </c:pt>
                <c:pt idx="9">
                  <c:v>66.275189579200003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28-E149-A9F0-659022768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405280463"/>
        <c:axId val="405739263"/>
      </c:lineChart>
      <c:catAx>
        <c:axId val="405280463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739263"/>
        <c:crosses val="autoZero"/>
        <c:auto val="1"/>
        <c:lblAlgn val="ctr"/>
        <c:lblOffset val="100"/>
        <c:noMultiLvlLbl val="0"/>
      </c:catAx>
      <c:valAx>
        <c:axId val="40573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28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D02E-9348-964F-9767-0CAE1DACF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6B0A3-6A23-654C-8A28-D07F6441E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168B-46DC-C341-AACF-584B1614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448F-1783-8A4C-9A97-AA6329DA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AD9-5E06-9549-AD49-2475BD05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A2DE-0B64-8542-B87F-244D7524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975D-30E5-8B46-BBA1-E631E970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508F-A3F5-8C41-8556-1E58352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FDC8-9FC0-A148-9D64-627F5410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9714-9ECF-A94C-B731-CE46CBA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A0E3E-A678-7543-B0DE-7AEDF5A90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6A56-D058-F24D-8FE1-EAB1D301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4561-14EA-8644-93AF-9582DE43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27AE-2FFA-DD41-830E-AB2CB147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A895-73C1-404C-868F-46D8D020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0997-B44F-6A45-8A9C-74AB0B87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A074-7A0B-4143-9481-635E2F51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3AAF-B7FD-C146-87B8-30EA4C88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1E5E-A1CF-F349-B71C-CAE50491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8788-B6B5-BB49-BCFE-95BC6D6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2F10-6C41-C948-99CC-0E86CC4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C4426-78CB-6645-ACC0-81E93F4B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5848-8091-4742-8BDE-521F5384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601B-9D4C-8F4B-8557-9FDEB2C2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6772-2D1B-AF48-96CE-E6C8C92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3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0195-9EED-B64F-A2D0-F3C7A6BE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BC58-DAEA-F948-906C-8EAD162B5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74D7-3898-1F49-AFE0-E3DBF812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F874-A778-184D-A074-2BD1F6B7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67D4-D8B8-5646-832C-79F4268C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F0D2-EEA6-854F-8763-71860047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B9C3-7531-BF47-BD88-9B4693E2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AF95-065C-0C45-B494-D1B7E438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ACBC4-A846-5846-9AAE-B1DB3395D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AD8B7-5CA7-9C42-8247-302035169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B3CEB-0A29-6840-80D0-FB7A031AE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AE30C-23F2-8545-BD01-B1A97349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23AA5-7C9E-7542-BC30-961F8304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E9C8E-511A-924C-88BB-72E7BD87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3D22-461F-E541-AD4F-F40509C9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CC433-B10D-E74F-9EC1-055B30A9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36D0A-9BE3-1B46-AE6F-F46C14A1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94C8D-F90B-044B-B10C-DE77E14E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0B779-893F-B441-9033-61B27413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6634C-1940-E74D-AB53-BE95FA16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2D27-214A-A34C-8829-16542764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C5AD-52C0-3342-ABDC-B1B13001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6F32-3C7A-0C42-AF81-F1CFD060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A7CD4-E1C9-7941-98BF-37454214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42D7-11B5-6E4D-94E5-BB7719AD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BED9F-ED46-DB43-92F5-2C767567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3C4E-E6DE-AC4F-A215-7170BF8F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C2F2-D1FF-B044-9059-B762B585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0E5A9-D496-824C-88C4-5CD338D6F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8E3D4-62E5-6C43-B300-D2D8978B8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CF53-1B6D-4B4F-9564-D02664C0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3099-AC1B-734B-BAD0-C11B9E9A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9174E-54D8-374B-93C6-6DDCC113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FC75D-5D16-D045-8056-0E040A30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09C1-4A3F-2F4D-819B-186A5602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33BE-2904-4D42-B759-A4F501DEA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C75A-B37F-F34C-AA30-F6EAACAD61BF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7F7D-FCDE-4940-BB53-7E66B11C0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ECCEE-B9E8-3648-804A-093E1147B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6895-8B1F-3C48-A802-F1EB0E5A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519625-BE56-DE44-A603-66D332A86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7718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869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7A1A74-31A4-CB43-8C3E-7D76ADF6F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962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80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5A3058-E6E3-C24E-B2EF-564481BAD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802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199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E4653D-78CB-0E4D-B46C-51F5673ED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715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4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B0B9A1-719A-9B4C-BC54-DE5BB60ED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0688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355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222F3B-7C08-DC49-845A-16019EB70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4152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211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646175-103A-B542-8674-0A136BEEC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525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501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2987C-7E3E-CA4A-B84D-6D82F9916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3283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151CCF-3CCF-664D-8462-74340D307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2500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513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72C27-A154-7241-A4D2-BE86DECC8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4335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154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403653-69B7-1141-979C-3575917ED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523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151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61613A-73BF-234D-A907-44C91A37A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596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273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73</Words>
  <Application>Microsoft Macintosh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Chihao Sun</dc:creator>
  <cp:lastModifiedBy>Chihao Sun</cp:lastModifiedBy>
  <cp:revision>14</cp:revision>
  <cp:lastPrinted>2020-10-30T14:28:02Z</cp:lastPrinted>
  <dcterms:created xsi:type="dcterms:W3CDTF">2020-10-30T09:06:09Z</dcterms:created>
  <dcterms:modified xsi:type="dcterms:W3CDTF">2020-10-30T15:39:00Z</dcterms:modified>
</cp:coreProperties>
</file>