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91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DD07-380D-4604-8AFD-C863B41F1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A92A4-59A3-493C-A73E-6F6481DBF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7F284-3250-4D3A-9C7A-1062AC4F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379A-0985-4F80-8EC8-56491C4E2368}" type="datetimeFigureOut">
              <a:rPr lang="en-SG" smtClean="0"/>
              <a:t>20/4/2021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9616E-ACE9-40A7-9863-8BD276CD2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AA5DF-897D-4434-9F1C-864FEF35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D78C-07EC-49DB-B7A9-4810DDB004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054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BBA9-483A-4635-B080-FBA625F21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18B75-172F-4067-B436-364C2EB02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F837F-86A6-436E-A230-608859B17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379A-0985-4F80-8EC8-56491C4E2368}" type="datetimeFigureOut">
              <a:rPr lang="en-SG" smtClean="0"/>
              <a:t>20/4/2021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15C73-DD82-4D39-A6BB-5903B964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9DFFE-53A4-4F8E-BE45-3E17DCEB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D78C-07EC-49DB-B7A9-4810DDB004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559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4C9EF1-1EB1-43C8-B619-AFA4A58E6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57D62-E77B-43F2-9BDF-946419D4C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A47F1-C634-4DDA-B924-5F62A222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379A-0985-4F80-8EC8-56491C4E2368}" type="datetimeFigureOut">
              <a:rPr lang="en-SG" smtClean="0"/>
              <a:t>20/4/2021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99A05-5E47-444B-9EAA-2DE6F86B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3A2D0-1406-4EC1-A1A1-7F95EA95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D78C-07EC-49DB-B7A9-4810DDB004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969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5B9F-341D-4C3D-BF55-A56DD9259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79FD8-E441-4474-992A-EEDFE6DAD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0DE81-3D4E-492D-89DE-25613FF3E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379A-0985-4F80-8EC8-56491C4E2368}" type="datetimeFigureOut">
              <a:rPr lang="en-SG" smtClean="0"/>
              <a:t>20/4/2021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BAD39-2619-45F6-9328-03B181AFD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23D60-B3EF-4FE4-B0D9-E09267B1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D78C-07EC-49DB-B7A9-4810DDB004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952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4D4EB-A1BA-40D7-A1F3-ACEEC8994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8D374-ED91-48C9-8742-FE10D6C51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0A783-5037-45FB-AE30-907959B18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379A-0985-4F80-8EC8-56491C4E2368}" type="datetimeFigureOut">
              <a:rPr lang="en-SG" smtClean="0"/>
              <a:t>20/4/2021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C9213-9DFE-4419-B1C6-4DAAFAD1D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C2C3-BB7C-4A5F-920D-A6DACE4C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D78C-07EC-49DB-B7A9-4810DDB004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69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660E-770A-47AB-B119-A51C6571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6BDD3-32DA-4635-8672-B03EF2CE9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BBDE1-AA17-481D-AAD9-2702C4F5B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2A0EB-3D6D-4283-8B4F-5A639721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379A-0985-4F80-8EC8-56491C4E2368}" type="datetimeFigureOut">
              <a:rPr lang="en-SG" smtClean="0"/>
              <a:t>20/4/2021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C4711-DCA8-4614-BC60-6698D6A4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26191-F820-45E1-B599-E8271EBA8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D78C-07EC-49DB-B7A9-4810DDB004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9702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DC23-ED0A-453B-B0B1-45D560BF7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91DAB-C87C-41BA-9883-744034164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04E79-1674-457A-8B5A-322CFCE5D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73BFAA-4CA9-4908-8C3A-B47B0E3AF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7A5C7-FA1C-40F0-8E9B-4DE033707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6F8B75-FAF4-47CE-871F-43678CA45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379A-0985-4F80-8EC8-56491C4E2368}" type="datetimeFigureOut">
              <a:rPr lang="en-SG" smtClean="0"/>
              <a:t>20/4/2021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A98E20-ECC3-422F-9F33-4737EA958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CA301D-246A-4A75-BAF1-DC295F06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D78C-07EC-49DB-B7A9-4810DDB004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188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E77F8-F9D5-4950-A332-61DA5CBFA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90BA8-E8F5-4E78-846D-FA5944D7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379A-0985-4F80-8EC8-56491C4E2368}" type="datetimeFigureOut">
              <a:rPr lang="en-SG" smtClean="0"/>
              <a:t>20/4/2021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44A97-DAED-4799-8D3D-5EF90422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B9070-3E1D-4E49-94EF-B6942D67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D78C-07EC-49DB-B7A9-4810DDB004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152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470952-F7A6-4540-A230-2B8DBA84A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379A-0985-4F80-8EC8-56491C4E2368}" type="datetimeFigureOut">
              <a:rPr lang="en-SG" smtClean="0"/>
              <a:t>20/4/2021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779E6-8950-491E-8EFB-D4F73DF4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105DF-5193-497B-AD58-F685783D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D78C-07EC-49DB-B7A9-4810DDB004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9817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41E97-319F-4AF8-95A0-593402FB6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75CBD-E307-4C4C-A3B3-87EF6E9DD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4E7DA-E478-4B95-8902-5A59D2F26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92848-D3F0-4E32-865D-6F0F63C0A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379A-0985-4F80-8EC8-56491C4E2368}" type="datetimeFigureOut">
              <a:rPr lang="en-SG" smtClean="0"/>
              <a:t>20/4/2021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561F9-0D1A-49BE-9117-3D76ABDB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A3D38-7BF3-4D51-BC52-4BEA01D72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D78C-07EC-49DB-B7A9-4810DDB004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394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382C2-92D5-4E52-8401-D0CC69CFE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92B8D-379C-40F7-B890-C53964FAA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5EC3F-3CD1-434C-9058-F762441D4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B4FEE-187C-4200-97EA-554DCADB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379A-0985-4F80-8EC8-56491C4E2368}" type="datetimeFigureOut">
              <a:rPr lang="en-SG" smtClean="0"/>
              <a:t>20/4/2021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202D3-290A-49AC-8DD4-D056F210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1A65E-64BA-43D6-96CB-D58602BF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D78C-07EC-49DB-B7A9-4810DDB004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148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FD8C4-254A-47D4-8252-4DFCA66E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02D3A-E264-4679-A8A7-139B71A6D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B59D5-0B92-4BAA-A291-39EA1B98E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C379A-0985-4F80-8EC8-56491C4E2368}" type="datetimeFigureOut">
              <a:rPr lang="en-SG" smtClean="0"/>
              <a:t>20/4/2021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5567A-C203-4E8C-9282-BD93B25371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BBA37-9D52-431D-A05C-F67E1D7A0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6D78C-07EC-49DB-B7A9-4810DDB004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945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1F55987-2EDF-4C4D-AB1D-C6B48DEEA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240436"/>
              </p:ext>
            </p:extLst>
          </p:nvPr>
        </p:nvGraphicFramePr>
        <p:xfrm>
          <a:off x="487680" y="175769"/>
          <a:ext cx="8855460" cy="3537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910">
                  <a:extLst>
                    <a:ext uri="{9D8B030D-6E8A-4147-A177-3AD203B41FA5}">
                      <a16:colId xmlns:a16="http://schemas.microsoft.com/office/drawing/2014/main" val="1804312837"/>
                    </a:ext>
                  </a:extLst>
                </a:gridCol>
                <a:gridCol w="1340442">
                  <a:extLst>
                    <a:ext uri="{9D8B030D-6E8A-4147-A177-3AD203B41FA5}">
                      <a16:colId xmlns:a16="http://schemas.microsoft.com/office/drawing/2014/main" val="3731896029"/>
                    </a:ext>
                  </a:extLst>
                </a:gridCol>
                <a:gridCol w="1611378">
                  <a:extLst>
                    <a:ext uri="{9D8B030D-6E8A-4147-A177-3AD203B41FA5}">
                      <a16:colId xmlns:a16="http://schemas.microsoft.com/office/drawing/2014/main" val="3590127877"/>
                    </a:ext>
                  </a:extLst>
                </a:gridCol>
                <a:gridCol w="1475910">
                  <a:extLst>
                    <a:ext uri="{9D8B030D-6E8A-4147-A177-3AD203B41FA5}">
                      <a16:colId xmlns:a16="http://schemas.microsoft.com/office/drawing/2014/main" val="1849767669"/>
                    </a:ext>
                  </a:extLst>
                </a:gridCol>
                <a:gridCol w="1475910">
                  <a:extLst>
                    <a:ext uri="{9D8B030D-6E8A-4147-A177-3AD203B41FA5}">
                      <a16:colId xmlns:a16="http://schemas.microsoft.com/office/drawing/2014/main" val="4096724483"/>
                    </a:ext>
                  </a:extLst>
                </a:gridCol>
                <a:gridCol w="1475910">
                  <a:extLst>
                    <a:ext uri="{9D8B030D-6E8A-4147-A177-3AD203B41FA5}">
                      <a16:colId xmlns:a16="http://schemas.microsoft.com/office/drawing/2014/main" val="1621253524"/>
                    </a:ext>
                  </a:extLst>
                </a:gridCol>
              </a:tblGrid>
              <a:tr h="1628647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Thread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Transfer host memory to pinned host memory for stream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Transfer host memory to pinned host memory for stream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Transfer host memory to pinned host memory for stream 1</a:t>
                      </a:r>
                    </a:p>
                    <a:p>
                      <a:endParaRPr lang="en-SG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Transfer host memory to pinned host memory for stream 2</a:t>
                      </a:r>
                    </a:p>
                    <a:p>
                      <a:endParaRPr lang="en-SG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0490022"/>
                  </a:ext>
                </a:extLst>
              </a:tr>
              <a:tr h="1908519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Thread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Wait for pinned host memory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SG" sz="1200" dirty="0"/>
                        <a:t>Stream 1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SG" sz="1200" dirty="0"/>
                        <a:t>Transfer pinned host memory to device memory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SG" sz="1200" dirty="0"/>
                        <a:t>Kernel execution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SG" sz="1200" dirty="0"/>
                        <a:t>Transfer device memory to host memory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SG" sz="1200" dirty="0"/>
                        <a:t>Stream 2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SG" sz="1200" dirty="0"/>
                        <a:t>Transfer pinned host memory to device memory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SG" sz="1200" dirty="0"/>
                        <a:t>Kernel execution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SG" sz="1200" dirty="0"/>
                        <a:t>Transfer device memory to host memory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SG" sz="1200" dirty="0"/>
                        <a:t>Stream 1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SG" sz="1200" dirty="0"/>
                        <a:t>Transfer pinned host memory to device memory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SG" sz="1200" dirty="0"/>
                        <a:t>Kernel execution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SG" sz="1200" dirty="0"/>
                        <a:t>Transfer device memory to host memory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SG" sz="1200" dirty="0"/>
                        <a:t>Stream 2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SG" sz="1200" dirty="0"/>
                        <a:t>Transfer pinned host memory to device memory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SG" sz="1200" dirty="0"/>
                        <a:t>Kernel execution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SG" sz="1200" dirty="0"/>
                        <a:t>Transfer device memory to host memory 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0463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285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117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Xuan LUO</dc:creator>
  <cp:lastModifiedBy>Yu Xuan LUO</cp:lastModifiedBy>
  <cp:revision>3</cp:revision>
  <dcterms:created xsi:type="dcterms:W3CDTF">2021-04-20T05:53:45Z</dcterms:created>
  <dcterms:modified xsi:type="dcterms:W3CDTF">2021-04-20T07:15:54Z</dcterms:modified>
</cp:coreProperties>
</file>