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DD07-380D-4604-8AFD-C863B41F1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A92A4-59A3-493C-A73E-6F6481DB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F284-3250-4D3A-9C7A-1062AC4F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616E-ACE9-40A7-9863-8BD276CD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A5DF-897D-4434-9F1C-864FEF35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05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BBA9-483A-4635-B080-FBA625F2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18B75-172F-4067-B436-364C2EB0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837F-86A6-436E-A230-608859B1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5C73-DD82-4D39-A6BB-5903B964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DFFE-53A4-4F8E-BE45-3E17DCEB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5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C9EF1-1EB1-43C8-B619-AFA4A58E6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57D62-E77B-43F2-9BDF-946419D4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47F1-C634-4DDA-B924-5F62A222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9A05-5E47-444B-9EAA-2DE6F86B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A2D0-1406-4EC1-A1A1-7F95EA95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69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B9F-341D-4C3D-BF55-A56DD925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9FD8-E441-4474-992A-EEDFE6DA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0DE81-3D4E-492D-89DE-25613FF3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AD39-2619-45F6-9328-03B181AF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3D60-B3EF-4FE4-B0D9-E09267B1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95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D4EB-A1BA-40D7-A1F3-ACEEC899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8D374-ED91-48C9-8742-FE10D6C5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A783-5037-45FB-AE30-907959B1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9213-9DFE-4419-B1C6-4DAAFAD1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C2C3-BB7C-4A5F-920D-A6DACE4C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9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660E-770A-47AB-B119-A51C657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BDD3-32DA-4635-8672-B03EF2CE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BBDE1-AA17-481D-AAD9-2702C4F5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A0EB-3D6D-4283-8B4F-5A639721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4711-DCA8-4614-BC60-6698D6A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26191-F820-45E1-B599-E8271EBA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70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DC23-ED0A-453B-B0B1-45D560BF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1DAB-C87C-41BA-9883-744034164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04E79-1674-457A-8B5A-322CFCE5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3BFAA-4CA9-4908-8C3A-B47B0E3AF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7A5C7-FA1C-40F0-8E9B-4DE033707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F8B75-FAF4-47CE-871F-43678CA4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98E20-ECC3-422F-9F33-4737EA95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A301D-246A-4A75-BAF1-DC295F06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88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77F8-F9D5-4950-A332-61DA5CBF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90BA8-E8F5-4E78-846D-FA5944D7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4A97-DAED-4799-8D3D-5EF90422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B9070-3E1D-4E49-94EF-B6942D67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52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70952-F7A6-4540-A230-2B8DBA84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779E6-8950-491E-8EFB-D4F73DF4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105DF-5193-497B-AD58-F685783D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81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1E97-319F-4AF8-95A0-593402FB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CBD-E307-4C4C-A3B3-87EF6E9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E7DA-E478-4B95-8902-5A59D2F26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2848-D3F0-4E32-865D-6F0F63C0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61F9-0D1A-49BE-9117-3D76ABD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3D38-7BF3-4D51-BC52-4BEA01D7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94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82C2-92D5-4E52-8401-D0CC69CF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92B8D-379C-40F7-B890-C53964FAA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5EC3F-3CD1-434C-9058-F762441D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4FEE-187C-4200-97EA-554DCADB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202D3-290A-49AC-8DD4-D056F210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1A65E-64BA-43D6-96CB-D58602BF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4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FD8C4-254A-47D4-8252-4DFCA66E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02D3A-E264-4679-A8A7-139B71A6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59D5-0B92-4BAA-A291-39EA1B98E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567A-C203-4E8C-9282-BD93B2537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BA37-9D52-431D-A05C-F67E1D7A0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4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F55987-2EDF-4C4D-AB1D-C6B48DEEA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40436"/>
              </p:ext>
            </p:extLst>
          </p:nvPr>
        </p:nvGraphicFramePr>
        <p:xfrm>
          <a:off x="487680" y="175769"/>
          <a:ext cx="8855460" cy="353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10">
                  <a:extLst>
                    <a:ext uri="{9D8B030D-6E8A-4147-A177-3AD203B41FA5}">
                      <a16:colId xmlns:a16="http://schemas.microsoft.com/office/drawing/2014/main" val="1804312837"/>
                    </a:ext>
                  </a:extLst>
                </a:gridCol>
                <a:gridCol w="1340442">
                  <a:extLst>
                    <a:ext uri="{9D8B030D-6E8A-4147-A177-3AD203B41FA5}">
                      <a16:colId xmlns:a16="http://schemas.microsoft.com/office/drawing/2014/main" val="3731896029"/>
                    </a:ext>
                  </a:extLst>
                </a:gridCol>
                <a:gridCol w="1611378">
                  <a:extLst>
                    <a:ext uri="{9D8B030D-6E8A-4147-A177-3AD203B41FA5}">
                      <a16:colId xmlns:a16="http://schemas.microsoft.com/office/drawing/2014/main" val="3590127877"/>
                    </a:ext>
                  </a:extLst>
                </a:gridCol>
                <a:gridCol w="1475910">
                  <a:extLst>
                    <a:ext uri="{9D8B030D-6E8A-4147-A177-3AD203B41FA5}">
                      <a16:colId xmlns:a16="http://schemas.microsoft.com/office/drawing/2014/main" val="1849767669"/>
                    </a:ext>
                  </a:extLst>
                </a:gridCol>
                <a:gridCol w="1475910">
                  <a:extLst>
                    <a:ext uri="{9D8B030D-6E8A-4147-A177-3AD203B41FA5}">
                      <a16:colId xmlns:a16="http://schemas.microsoft.com/office/drawing/2014/main" val="4096724483"/>
                    </a:ext>
                  </a:extLst>
                </a:gridCol>
                <a:gridCol w="1475910">
                  <a:extLst>
                    <a:ext uri="{9D8B030D-6E8A-4147-A177-3AD203B41FA5}">
                      <a16:colId xmlns:a16="http://schemas.microsoft.com/office/drawing/2014/main" val="1621253524"/>
                    </a:ext>
                  </a:extLst>
                </a:gridCol>
              </a:tblGrid>
              <a:tr h="162864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Thread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Transfer host memory to pinned host memory for stream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Transfer host memory to pinned host memory for stream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Transfer host memory to pinned host memory for stream 1</a:t>
                      </a:r>
                    </a:p>
                    <a:p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Transfer host memory to pinned host memory for stream 2</a:t>
                      </a:r>
                    </a:p>
                    <a:p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490022"/>
                  </a:ext>
                </a:extLst>
              </a:tr>
              <a:tr h="1908519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Thread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Wait for pinned host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sz="1200" dirty="0"/>
                        <a:t>Stream 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pinned host memory to device memory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Kernel execution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device memory to host memory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sz="1200" dirty="0"/>
                        <a:t>Stream 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pinned host memory to device memory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Kernel execution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device memory to host memory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sz="1200" dirty="0"/>
                        <a:t>Stream 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pinned host memory to device memory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Kernel execution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device memory to host memory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sz="1200" dirty="0"/>
                        <a:t>Stream 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pinned host memory to device memory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Kernel execution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device memory to host memory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463956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5FE4195-5F9D-485B-B1D3-C15ECEF206B8}"/>
              </a:ext>
            </a:extLst>
          </p:cNvPr>
          <p:cNvSpPr/>
          <p:nvPr/>
        </p:nvSpPr>
        <p:spPr>
          <a:xfrm>
            <a:off x="1426464" y="4645152"/>
            <a:ext cx="8144256" cy="70713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/>
              <a:t>Time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59928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Xuan LUO</dc:creator>
  <cp:lastModifiedBy>Yu Xuan LUO</cp:lastModifiedBy>
  <cp:revision>4</cp:revision>
  <dcterms:created xsi:type="dcterms:W3CDTF">2021-04-20T05:53:45Z</dcterms:created>
  <dcterms:modified xsi:type="dcterms:W3CDTF">2021-04-20T07:47:34Z</dcterms:modified>
</cp:coreProperties>
</file>