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66" r:id="rId8"/>
    <p:sldId id="264" r:id="rId9"/>
    <p:sldId id="267" r:id="rId10"/>
    <p:sldId id="265" r:id="rId11"/>
    <p:sldId id="261" r:id="rId12"/>
    <p:sldId id="260" r:id="rId13"/>
    <p:sldId id="262" r:id="rId14"/>
    <p:sldId id="263" r:id="rId15"/>
    <p:sldId id="269" r:id="rId16"/>
    <p:sldId id="268" r:id="rId17"/>
    <p:sldId id="270" r:id="rId18"/>
    <p:sldId id="271" r:id="rId19"/>
    <p:sldId id="272" r:id="rId20"/>
    <p:sldId id="274" r:id="rId21"/>
    <p:sldId id="27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Where did you get the data?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[Client provided the Data on the SQL Server]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data was collected</a:t>
          </a:r>
          <a:b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[Data provided was from historical experiences 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data size?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had around 1586000 records and 1.3 GB]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Number of Features 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[Features 30]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[Client provided the Data on the SQL Server]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Where did you get the data?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[Data provided was from historical experiences 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data was collected</a:t>
          </a:r>
          <a:b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had around 1586000 records and 1.3 GB]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data size?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[Features 30]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Number of Features ?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ML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584172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Yash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dhakade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Niranjan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kalake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priti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Jadhav |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komal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shirkande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‘age’, applied label encoding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Models 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F75C8C7-4F6E-ECF5-6B8C-EAD688E73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664924"/>
              </p:ext>
            </p:extLst>
          </p:nvPr>
        </p:nvGraphicFramePr>
        <p:xfrm>
          <a:off x="1173192" y="2249488"/>
          <a:ext cx="987422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0221">
                  <a:extLst>
                    <a:ext uri="{9D8B030D-6E8A-4147-A177-3AD203B41FA5}">
                      <a16:colId xmlns:a16="http://schemas.microsoft.com/office/drawing/2014/main" val="408607228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76666151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447445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7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2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7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6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5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78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Not Required</a:t>
            </a: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Required</a:t>
            </a: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3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required for decision tree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Criterion 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min_sample_split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min_dept_leaf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Prunning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ccp_alpha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(cost complexity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Prunning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Ensemble</a:t>
            </a: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KNN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required for decision tree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nearest_neighboures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(k-value) 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distance P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Most required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MinMaxScaller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StandardScaller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5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Random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max_dept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np.arrange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(10,100,10)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features : [“auto”, “Squared”]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min_sample_leaf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[1,2,4]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Min_sample_split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[2,5,10]</a:t>
            </a:r>
          </a:p>
          <a:p>
            <a:pPr lvl="4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N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_estimators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np.arrange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(200, 2000, 200)</a:t>
            </a: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Most required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MinMaxScaller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StandardScaller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9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</a:t>
            </a:r>
            <a:r>
              <a:rPr lang="en-US" sz="4400" dirty="0" err="1">
                <a:latin typeface="Rockwell" panose="02060603020205020403" pitchFamily="18" charset="0"/>
              </a:rPr>
              <a:t>Adaboost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371600" lvl="3" indent="0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parameters :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np.arrange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(2,20)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learning_rate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np.arrange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(0.001,10,0.001)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Algorithm : [SAMME, SAMME.R]</a:t>
            </a: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required</a:t>
            </a: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0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371600" lvl="3" indent="0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parameters :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 :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np.arrange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(1,5)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Kernel : [‘linear’, “poly”, “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‘sigmoid’]</a:t>
            </a: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required</a:t>
            </a: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9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739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</a:t>
            </a:r>
            <a:r>
              <a:rPr lang="en-US" sz="4400" dirty="0" err="1">
                <a:latin typeface="Rockwell" panose="02060603020205020403" pitchFamily="18" charset="0"/>
              </a:rPr>
              <a:t>gaussiun</a:t>
            </a:r>
            <a:r>
              <a:rPr lang="en-US" sz="4400" dirty="0">
                <a:latin typeface="Rockwell" panose="02060603020205020403" pitchFamily="18" charset="0"/>
              </a:rPr>
              <a:t>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Not required</a:t>
            </a: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Not required, because probabilistic algorithm</a:t>
            </a: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Finalised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Decision Tree  to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model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Uploaded on Git Hub</a:t>
            </a:r>
          </a:p>
          <a:p>
            <a:pPr marL="457200" lvl="1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AWS cloud platform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work was finished after submitting the accuracies. We had separate team for model deployment, but I know the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deployment process of the model on could platform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7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1. Data Collection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76928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2. Data Preparation |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Identification of variables and datatypes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features 30 &gt;&gt; after EDA 25 features were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remane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 features were OBJECT data type and 7 features were Numeric datatypes (More unique Non- numeric values)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column :  with Two Unique modes, Imbalance data so Managed by SMOTE technique.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2. Data Preparation |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 (99, 12, 13, 14 %)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drop (car 99% missing values)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values with Mode (With mean, median, KNN-imputer)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was having unique values (range)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8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3. No </a:t>
            </a:r>
            <a:r>
              <a:rPr lang="en-US" sz="4400" dirty="0" err="1">
                <a:latin typeface="Rockwell" panose="02060603020205020403" pitchFamily="18" charset="0"/>
              </a:rPr>
              <a:t>multicolinearity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direction_same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direction_opp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)Two variables were highly correlated, so it has to drop it.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(toCoupen_GEQ5min) one attribute were not providing much insights and only one unique values was present so, drop it.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0D07DA-4F92-9928-BBA3-8A14DB5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20B0604020202020204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61965E-7C2E-7C3F-F88E-E02F221E0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20B0604020202020204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F22520-B7EB-B317-498B-2F441CB7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1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Treated to object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object attributes converted to categorized attributes.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0D07DA-4F92-9928-BBA3-8A14DB5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20B0604020202020204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61965E-7C2E-7C3F-F88E-E02F221E0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20B0604020202020204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F22520-B7EB-B317-498B-2F441CB7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7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Ffeature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Scalling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Standardization and Normalization.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didn’t chose to do perform feature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scalling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because all the attributes were having values in range. So I chose to not perform Feature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scalling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 chose to perform encoding instead.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3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Dropped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 : Drop this column because it contain 99% missing values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toCoupen_GEQ5min : only one unique value were present (Not providing much insights)</a:t>
            </a:r>
          </a:p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Direction_same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direction_same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direction_opp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were highly corelated , so drop this column.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364EE8-00F9-9449-BCB1-60AECA7B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toCoupon_GEQ5min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Encoding (</a:t>
            </a:r>
            <a:r>
              <a:rPr lang="en-US" sz="2400" dirty="0" err="1">
                <a:latin typeface="Rockwell" panose="02060603020205020403" pitchFamily="18" charset="0"/>
              </a:rPr>
              <a:t>oneHotEncoding</a:t>
            </a:r>
            <a:r>
              <a:rPr lang="en-US" sz="4400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onehotencoding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16 Features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OneHotEncoding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all the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411</TotalTime>
  <Words>899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Roboto Mono</vt:lpstr>
      <vt:lpstr>Rockwell</vt:lpstr>
      <vt:lpstr>Tahoma</vt:lpstr>
      <vt:lpstr>Tw Cen MT</vt:lpstr>
      <vt:lpstr>Circuit</vt:lpstr>
      <vt:lpstr>ML Project</vt:lpstr>
      <vt:lpstr>1. Data Collection </vt:lpstr>
      <vt:lpstr>2. Data Preparation | EDA</vt:lpstr>
      <vt:lpstr>2. Data Preparation | EDA</vt:lpstr>
      <vt:lpstr>3. No multicolinearity</vt:lpstr>
      <vt:lpstr>Treated to object attribute</vt:lpstr>
      <vt:lpstr>Ffeature Scalling</vt:lpstr>
      <vt:lpstr>Dropped columns</vt:lpstr>
      <vt:lpstr>Encoding (oneHotEncoding)</vt:lpstr>
      <vt:lpstr>Label Encoding</vt:lpstr>
      <vt:lpstr>Models :</vt:lpstr>
      <vt:lpstr>Model :- Logistic Regression</vt:lpstr>
      <vt:lpstr>Model :- Decision Tree</vt:lpstr>
      <vt:lpstr>Model :- KNN </vt:lpstr>
      <vt:lpstr>Model :- Random Forest </vt:lpstr>
      <vt:lpstr>Model :- Adaboost</vt:lpstr>
      <vt:lpstr>Model :- Support vector Machine</vt:lpstr>
      <vt:lpstr>Model :- gaussiun naïve bayes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Yash Dhakade</dc:creator>
  <cp:lastModifiedBy>Yash Dhakade</cp:lastModifiedBy>
  <cp:revision>16</cp:revision>
  <dcterms:created xsi:type="dcterms:W3CDTF">2023-02-18T04:27:16Z</dcterms:created>
  <dcterms:modified xsi:type="dcterms:W3CDTF">2023-02-26T15:49:35Z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