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8" r:id="rId7"/>
    <p:sldId id="266" r:id="rId8"/>
    <p:sldId id="264" r:id="rId9"/>
    <p:sldId id="267" r:id="rId10"/>
    <p:sldId id="265" r:id="rId11"/>
    <p:sldId id="261" r:id="rId12"/>
    <p:sldId id="260" r:id="rId13"/>
    <p:sldId id="262" r:id="rId14"/>
    <p:sldId id="263" r:id="rId15"/>
    <p:sldId id="269" r:id="rId16"/>
    <p:sldId id="268" r:id="rId17"/>
    <p:sldId id="270" r:id="rId18"/>
    <p:sldId id="271" r:id="rId19"/>
    <p:sldId id="272" r:id="rId20"/>
    <p:sldId id="274" r:id="rId21"/>
    <p:sldId id="275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Where did you get the data?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[Client provided the Data on the SQL Server]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data was collected</a:t>
          </a:r>
          <a:b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[Data provided was from historical experiences ]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data size?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[it had around 1586000 records and 1.3 GB]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Number of Features 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[Features 30]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[Client provided the Data on the SQL Server]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Where did you get the data?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[Data provided was from historical experiences ]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data was collected</a:t>
          </a:r>
          <a:b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?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[it had around 1586000 records and 1.3 GB]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data size?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[Features 30]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Number of Features ?</a:t>
          </a:r>
        </a:p>
      </dsp:txBody>
      <dsp:txXfrm>
        <a:off x="41619" y="2728988"/>
        <a:ext cx="3482922" cy="76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ML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584172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Yash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dhakade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Niranjan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kalake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priti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Jadhav |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komal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shirkande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Label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Didn’t apply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labelencoding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Models :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F75C8C7-4F6E-ECF5-6B8C-EAD688E73C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247207"/>
              </p:ext>
            </p:extLst>
          </p:nvPr>
        </p:nvGraphicFramePr>
        <p:xfrm>
          <a:off x="1141413" y="2249488"/>
          <a:ext cx="9906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408607228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76666151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447445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34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87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02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37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 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76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95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78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Model :-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688"/>
            <a:ext cx="9905999" cy="4297793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Unbalanced Data : Oversampling SMOTE                                             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test split:  70 % training, 30% testing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state :- 1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Stratify : 1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Hyperparameter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tunining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Not Required</a:t>
            </a:r>
          </a:p>
          <a:p>
            <a:pPr lvl="2"/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Scalling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Required</a:t>
            </a:r>
          </a:p>
          <a:p>
            <a:pPr lvl="2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28800" lvl="4" indent="0"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63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Model :-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688"/>
            <a:ext cx="9905999" cy="4297793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Unbalanced Data : Oversampling SMOTE                                            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required for decision tree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test split:  70 % training, 30% testing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state :- 1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Stratify : 1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Hyperparameter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tunining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GridSearchCV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RandomizedSearchCV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4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Criterion </a:t>
            </a:r>
          </a:p>
          <a:p>
            <a:pPr lvl="4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min_sample_split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4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min_dept_leaf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Prunning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ccp_alpha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Ensemble</a:t>
            </a:r>
          </a:p>
          <a:p>
            <a:pPr lvl="2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28800" lvl="4" indent="0"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02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Model :- KNN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688"/>
            <a:ext cx="9905999" cy="4297793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Unbalanced Data : Oversampling SMOTE                                            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 required for decision tree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test split:  70 % training, 30% testing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state :- 1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Stratify : 1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Hyperparameter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tunining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GridSearchCV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RandomizedSearchCV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4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nearest_neighboures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(k-value) </a:t>
            </a:r>
          </a:p>
          <a:p>
            <a:pPr lvl="4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distance P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Saclling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Most required (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MinMaxScaller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StandardScaller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2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28800" lvl="4" indent="0"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350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Model :- Random Forest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688"/>
            <a:ext cx="9905999" cy="4297793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Unbalanced Data : Oversampling SMOTE                                             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test split:  70 % training, 30% testing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state :- 1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Stratify : 1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Hyperparameter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tunining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GridSearchCV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RandomizedSearchCV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4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max_dept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np.arrange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(10,100,10)</a:t>
            </a:r>
          </a:p>
          <a:p>
            <a:pPr lvl="4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features : [“auto”, “Squared”]</a:t>
            </a:r>
          </a:p>
          <a:p>
            <a:pPr lvl="4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min_sample_leaf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[1,2,4]</a:t>
            </a:r>
          </a:p>
          <a:p>
            <a:pPr lvl="4"/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Min_sample_split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[2,5,10]</a:t>
            </a:r>
          </a:p>
          <a:p>
            <a:pPr lvl="4"/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N_estimators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np.arrange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(200, 2000, 200)</a:t>
            </a:r>
          </a:p>
          <a:p>
            <a:pPr lvl="2"/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Saclling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Most required (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MinMaxScaller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StandardScaller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2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28800" lvl="4" indent="0"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399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Model :- </a:t>
            </a:r>
            <a:r>
              <a:rPr lang="en-US" sz="4400" dirty="0" err="1">
                <a:latin typeface="Rockwell" panose="02060603020205020403" pitchFamily="18" charset="0"/>
              </a:rPr>
              <a:t>Adaboost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688"/>
            <a:ext cx="9905999" cy="4297793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Unbalanced Data : Oversampling SMOTE                                             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test split:  70 % training, 30% testing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state :- 1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Stratify : 1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Hyperparameter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tunining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GridSearchCV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RandomizedSearchCV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371600" lvl="3" indent="0"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parameters :</a:t>
            </a:r>
          </a:p>
          <a:p>
            <a:pPr lvl="4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N_estimators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np.arrange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(2,20)</a:t>
            </a:r>
          </a:p>
          <a:p>
            <a:pPr lvl="4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learning_rate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np.arrange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(0.001,10,0.001)</a:t>
            </a:r>
          </a:p>
          <a:p>
            <a:pPr lvl="4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Algorithm : [SAMME, SAMME.R]</a:t>
            </a:r>
          </a:p>
          <a:p>
            <a:pPr lvl="2"/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Saclling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required</a:t>
            </a:r>
          </a:p>
          <a:p>
            <a:pPr lvl="2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28800" lvl="4" indent="0"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700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Model :- 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688"/>
            <a:ext cx="9905999" cy="4297793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Unbalanced Data : Oversampling SMOTE                                             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test split:  70 % training, 30% testing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state :- 1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Stratify : 1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Hyperparameter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tunining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GridSearchCV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RandomizedSearchCV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1371600" lvl="3" indent="0"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parameters :</a:t>
            </a:r>
          </a:p>
          <a:p>
            <a:pPr lvl="4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C :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np.arrange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(1,5)</a:t>
            </a:r>
          </a:p>
          <a:p>
            <a:pPr lvl="4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Kernel : [‘linear’, “poly”, “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rbf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”, ‘sigmoid’]</a:t>
            </a:r>
          </a:p>
          <a:p>
            <a:pPr lvl="2"/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Saclling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required</a:t>
            </a:r>
          </a:p>
          <a:p>
            <a:pPr marL="1828800" lvl="4" indent="0"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697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9739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Model :- </a:t>
            </a:r>
            <a:r>
              <a:rPr lang="en-US" sz="4400" dirty="0" err="1">
                <a:latin typeface="Rockwell" panose="02060603020205020403" pitchFamily="18" charset="0"/>
              </a:rPr>
              <a:t>gaussiun</a:t>
            </a:r>
            <a:r>
              <a:rPr lang="en-US" sz="4400" dirty="0">
                <a:latin typeface="Rockwell" panose="02060603020205020403" pitchFamily="18" charset="0"/>
              </a:rPr>
              <a:t>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688"/>
            <a:ext cx="9905999" cy="4297793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Unbalanced Data : Oversampling SMOTE                                             </a:t>
            </a:r>
          </a:p>
          <a:p>
            <a:pPr lvl="1"/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test split:  70 % training, 30% testing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 state :- 1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Stratify : 1</a:t>
            </a:r>
          </a:p>
          <a:p>
            <a:pPr lvl="2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Hyperparameter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tunining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Not required</a:t>
            </a:r>
          </a:p>
          <a:p>
            <a:pPr lvl="2"/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Saclling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Not required, because probabilistic algorithm</a:t>
            </a:r>
          </a:p>
          <a:p>
            <a:pPr marL="1828800" lvl="4" indent="0"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28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688"/>
            <a:ext cx="9905999" cy="4297793"/>
          </a:xfrm>
        </p:spPr>
        <p:txBody>
          <a:bodyPr>
            <a:normAutofit/>
          </a:bodyPr>
          <a:lstStyle/>
          <a:p>
            <a:pPr lvl="1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Finalised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 Random Forest  to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model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Uploaded on Git Hub</a:t>
            </a:r>
          </a:p>
          <a:p>
            <a:pPr marL="457200" lvl="1" indent="0">
              <a:buNone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AWS cloud platform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work was finished after submitting the accuracies. We had separate team for model deployment, but I know the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deployment process of the model on could platform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571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1. Data Collection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76928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2. Data Preparation |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Identification of variables and datatypes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features 30 &gt;&gt; after EDA 25 features were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remane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 features were OBJECT data type and 7 features were Numeric datatypes (More unique Non- numeric values)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column :  with Two Unique modes, Imbalance data so Managed by SMOTE technique.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2. Data Preparation |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 Values (99, 12, 13, 14 %)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 drop (car 99% missing values)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Replaced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values with Mode (With mean, median, KNN-imputer)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recored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was having unique values (range)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585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3. No </a:t>
            </a:r>
            <a:r>
              <a:rPr lang="en-US" sz="4400" dirty="0" err="1">
                <a:latin typeface="Rockwell" panose="02060603020205020403" pitchFamily="18" charset="0"/>
              </a:rPr>
              <a:t>multicolinearity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direction_same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direction_opp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)Two variables were highly correlated, so it has to drop it.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(toCoupen_GEQ5min) one attribute were not providing much insights and only one unique values was present so, drop it.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0D07DA-4F92-9928-BBA3-8A14DB5D7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Roboto Mono" panose="020B0604020202020204" pitchFamily="49" charset="0"/>
              </a:rPr>
              <a:t>toCoupon_GEQ5min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61965E-7C2E-7C3F-F88E-E02F221E0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Roboto Mono" panose="020B0604020202020204" pitchFamily="49" charset="0"/>
              </a:rPr>
              <a:t>toCoupon_GEQ5min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AF22520-B7EB-B317-498B-2F441CB75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toCoupon_GEQ5min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51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Treated to object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the object attributes converted to categorized attributes.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0D07DA-4F92-9928-BBA3-8A14DB5D7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Roboto Mono" panose="020B0604020202020204" pitchFamily="49" charset="0"/>
              </a:rPr>
              <a:t>toCoupon_GEQ5min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61965E-7C2E-7C3F-F88E-E02F221E0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Roboto Mono" panose="020B0604020202020204" pitchFamily="49" charset="0"/>
              </a:rPr>
              <a:t>toCoupon_GEQ5min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AF22520-B7EB-B317-498B-2F441CB75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toCoupon_GEQ5min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87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>
                <a:latin typeface="Rockwell" panose="02060603020205020403" pitchFamily="18" charset="0"/>
              </a:rPr>
              <a:t>Ffeature</a:t>
            </a:r>
            <a:r>
              <a:rPr lang="en-US" sz="4400" dirty="0">
                <a:latin typeface="Rockwell" panose="02060603020205020403" pitchFamily="18" charset="0"/>
              </a:rPr>
              <a:t> </a:t>
            </a:r>
            <a:r>
              <a:rPr lang="en-US" sz="4400" dirty="0" err="1">
                <a:latin typeface="Rockwell" panose="02060603020205020403" pitchFamily="18" charset="0"/>
              </a:rPr>
              <a:t>Scalling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5998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Standardization and Normalization.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didn’t chose to do perform feature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scalling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because all the attributes were having values in range. So I chose to not perform Feature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scalling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but chose to perform encoding instead.</a:t>
            </a:r>
          </a:p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43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Dropped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 : Drop this column because it contain 99% missing values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toCoupen_GEQ5min : only one unique value were present (Not providing much insights)</a:t>
            </a:r>
          </a:p>
          <a:p>
            <a:pPr lvl="1"/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Direction_opp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direction_same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direction_opp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were highly corelated , so drop this column.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364EE8-00F9-9449-BCB1-60AECA7B0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Roboto Mono" panose="00000009000000000000" pitchFamily="49" charset="0"/>
              </a:rPr>
              <a:t>toCoupon_GEQ5min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Encoding (</a:t>
            </a:r>
            <a:r>
              <a:rPr lang="en-US" sz="2400" dirty="0" err="1">
                <a:latin typeface="Rockwell" panose="02060603020205020403" pitchFamily="18" charset="0"/>
              </a:rPr>
              <a:t>oneHotEncoding</a:t>
            </a:r>
            <a:r>
              <a:rPr lang="en-US" sz="4400" dirty="0">
                <a:latin typeface="Rockwell" panose="02060603020205020403" pitchFamily="18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5998" cy="3541714"/>
          </a:xfrm>
        </p:spPr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Applied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OneHotEncoding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on all the categorical features.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414</TotalTime>
  <Words>882</Words>
  <Application>Microsoft Office PowerPoint</Application>
  <PresentationFormat>Widescreen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Roboto Mono</vt:lpstr>
      <vt:lpstr>Rockwell</vt:lpstr>
      <vt:lpstr>Tahoma</vt:lpstr>
      <vt:lpstr>Tw Cen MT</vt:lpstr>
      <vt:lpstr>Circuit</vt:lpstr>
      <vt:lpstr>ML Project</vt:lpstr>
      <vt:lpstr>1. Data Collection </vt:lpstr>
      <vt:lpstr>2. Data Preparation | EDA</vt:lpstr>
      <vt:lpstr>2. Data Preparation | EDA</vt:lpstr>
      <vt:lpstr>3. No multicolinearity</vt:lpstr>
      <vt:lpstr>Treated to object attribute</vt:lpstr>
      <vt:lpstr>Ffeature Scalling</vt:lpstr>
      <vt:lpstr>Dropped columns</vt:lpstr>
      <vt:lpstr>Encoding (oneHotEncoding)</vt:lpstr>
      <vt:lpstr>Label Encoding</vt:lpstr>
      <vt:lpstr>Models :</vt:lpstr>
      <vt:lpstr>Model :- Logistic Regression</vt:lpstr>
      <vt:lpstr>Model :- Decision Tree</vt:lpstr>
      <vt:lpstr>Model :- KNN </vt:lpstr>
      <vt:lpstr>Model :- Random Forest </vt:lpstr>
      <vt:lpstr>Model :- Adaboost</vt:lpstr>
      <vt:lpstr>Model :- Support vector Machine</vt:lpstr>
      <vt:lpstr>Model :- gaussiun naïve bayes</vt:lpstr>
      <vt:lpstr>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&lt;insert problem Title&gt;</dc:title>
  <dc:creator>Yash Dhakade</dc:creator>
  <cp:lastModifiedBy>Yash Dhakade</cp:lastModifiedBy>
  <cp:revision>13</cp:revision>
  <dcterms:created xsi:type="dcterms:W3CDTF">2023-02-18T04:27:16Z</dcterms:created>
  <dcterms:modified xsi:type="dcterms:W3CDTF">2023-03-15T04:20:46Z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