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5953C-2AE6-43BD-8E90-BA361F47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A037CF-6511-4191-B1F5-78113EBDE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7DAA4-195B-475B-A169-A63AC3F1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0ABA8-0F4B-4CC1-A130-0D90DDE2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FBC50-4D8D-4072-80C3-546A02CC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3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C51A4-223A-4C0B-9FA7-AB35AFD9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498C4-0D64-439B-9541-9C555D739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7B69A-437B-4F61-94A7-4CF2FBD1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5887D-1A81-4558-B092-876D370A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1673A-7BC9-423B-B979-320AB079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1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E6AD3B-5C4E-4D61-B8C2-A363ACFFB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1F798-6C91-4BEA-BC4D-72C5FCCE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143C2-2809-4459-A007-6C4A45B7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D8D99-B2BC-4007-A9FD-D4343B2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82F40-6B75-4E00-9C02-25191289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0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D42C-EFEC-4CD1-847D-1F3B03B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8139E-4D31-4EF6-B3DC-C85758F0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2A7A2-C853-4C60-90D5-C889223A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AC94-43A9-4FF7-B198-4EFB9A43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95FD1-C14D-44CC-AAD9-2F2B5913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CB50-AB8B-4BF0-B260-58E3EA9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19407-0EBC-4E92-965C-825ACC2F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34D5B-3D53-499C-B6E0-19F67AB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C9C38-6562-4117-9993-A3637947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5FC2A-E79E-4F4E-BC7A-E92C693A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AB9F5-8B30-47B1-925F-9A84FC92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88316-1801-469E-8D00-41C7DF00D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9AC50-055D-4536-AA4B-40A1A9B3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CE4B7-9EDB-45BD-BA7D-8BCD0774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651D5-F83B-4F96-B8BE-62A61127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23F35-3C0F-4AFD-BC3B-FDB8F2C8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4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2633-0E40-4B0A-8C48-1E956C14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D5ACD-A694-4ABA-BCC7-A465510E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ABECD-109B-4D03-A917-A30289ED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55CC91-4A92-4AE9-B7F1-4578B68B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433F4-CA02-4900-8F7A-6C008504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0BA626-D453-446A-92DB-D782CAD9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8F27AE-27B4-4E2E-A1D4-5F1D627D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AFA85-E2EF-4C4F-B339-08DF4E54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239F-9C42-4D8E-9452-448FED14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DA248A-CFB3-42EE-9279-A6431A2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29A1C-B027-4F68-A37D-27C0389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04F474-50ED-4D3B-8300-D8BA809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D61F25-9AD3-4AEE-9CDE-AE01B736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0FCAD9-6973-40A6-8705-4BEA94BC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8871A-F308-44D1-939D-9B82B0B5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B0453-B075-4916-AD02-E5D7367F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80345-A06C-4FCE-8F8D-4A194D84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AC4B9-C680-4414-9D41-8B1565D9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3AAEB-5A3E-4618-9CD0-A697CE42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0D2DD-0931-49C7-BC25-36DD235E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2C75F-5E5F-426B-A3A1-6DB06B2B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CC6A-FEC2-435D-8EED-CA964341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63592-8164-48F3-BA25-375602ED1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DD1AD-78D8-4C35-A7A1-5F441FA2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AB703-637B-4332-BC53-53154C12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E2371-2C27-4FBE-83FF-6B715252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E241E-B9E1-43EF-B9CC-C28ED82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84AF56-B8BE-47BF-8179-8AB60966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E8030-6881-4045-AFCF-08A50BC6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F61CD-2015-46E8-B097-6353F7F4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59ED-C1C3-42F4-821F-E45A021EEBB0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73930-D74F-4CF6-8C40-9E04007FE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2ECB8-9790-4724-8254-4E6B308A6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4F1A-A983-4FC6-9D73-E2F64A7AB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1EB38C6-6EAE-44EA-B161-7D5688F7BC60}"/>
              </a:ext>
            </a:extLst>
          </p:cNvPr>
          <p:cNvGrpSpPr/>
          <p:nvPr/>
        </p:nvGrpSpPr>
        <p:grpSpPr>
          <a:xfrm>
            <a:off x="5147442" y="529680"/>
            <a:ext cx="5974080" cy="4572000"/>
            <a:chOff x="5147442" y="529680"/>
            <a:chExt cx="5974080" cy="4572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1826B96-3954-4EBA-A35B-6FEC9762CB93}"/>
                </a:ext>
              </a:extLst>
            </p:cNvPr>
            <p:cNvGrpSpPr/>
            <p:nvPr/>
          </p:nvGrpSpPr>
          <p:grpSpPr>
            <a:xfrm>
              <a:off x="5147442" y="529680"/>
              <a:ext cx="5974080" cy="4572000"/>
              <a:chOff x="5147442" y="529680"/>
              <a:chExt cx="5974080" cy="45720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1AD18E2-0F08-41F9-8739-EBB3CE6A12D2}"/>
                  </a:ext>
                </a:extLst>
              </p:cNvPr>
              <p:cNvSpPr/>
              <p:nvPr/>
            </p:nvSpPr>
            <p:spPr>
              <a:xfrm>
                <a:off x="5147442" y="529680"/>
                <a:ext cx="597408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B0E0C65-CD8B-4DC7-AD47-1BB1E7803ADD}"/>
                  </a:ext>
                </a:extLst>
              </p:cNvPr>
              <p:cNvGrpSpPr/>
              <p:nvPr/>
            </p:nvGrpSpPr>
            <p:grpSpPr>
              <a:xfrm>
                <a:off x="6334482" y="1015680"/>
                <a:ext cx="3600000" cy="3600000"/>
                <a:chOff x="0" y="0"/>
                <a:chExt cx="3600000" cy="3600000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ADA7DA4E-CB55-4913-87E5-FC6AF0E90EC7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600000" cy="3600000"/>
                  <a:chOff x="0" y="0"/>
                  <a:chExt cx="3600000" cy="3600000"/>
                </a:xfrm>
              </p:grpSpPr>
              <p:sp>
                <p:nvSpPr>
                  <p:cNvPr id="4" name="流程图: 接点 3">
                    <a:extLst>
                      <a:ext uri="{FF2B5EF4-FFF2-40B4-BE49-F238E27FC236}">
                        <a16:creationId xmlns:a16="http://schemas.microsoft.com/office/drawing/2014/main" id="{3CC3B8DD-BF4F-46D2-B9D5-6E2F4C693C2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600000" cy="360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流程图: 接点 8">
                    <a:extLst>
                      <a:ext uri="{FF2B5EF4-FFF2-40B4-BE49-F238E27FC236}">
                        <a16:creationId xmlns:a16="http://schemas.microsoft.com/office/drawing/2014/main" id="{C01A70EB-F916-4695-88EC-7129624952EC}"/>
                      </a:ext>
                    </a:extLst>
                  </p:cNvPr>
                  <p:cNvSpPr/>
                  <p:nvPr/>
                </p:nvSpPr>
                <p:spPr>
                  <a:xfrm>
                    <a:off x="360000" y="360000"/>
                    <a:ext cx="2880000" cy="288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流程图: 接点 9">
                    <a:extLst>
                      <a:ext uri="{FF2B5EF4-FFF2-40B4-BE49-F238E27FC236}">
                        <a16:creationId xmlns:a16="http://schemas.microsoft.com/office/drawing/2014/main" id="{4210E950-9BB1-4978-A57E-C78DEF55612C}"/>
                      </a:ext>
                    </a:extLst>
                  </p:cNvPr>
                  <p:cNvSpPr/>
                  <p:nvPr/>
                </p:nvSpPr>
                <p:spPr>
                  <a:xfrm>
                    <a:off x="720000" y="720000"/>
                    <a:ext cx="2160000" cy="216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流程图: 接点 10">
                    <a:extLst>
                      <a:ext uri="{FF2B5EF4-FFF2-40B4-BE49-F238E27FC236}">
                        <a16:creationId xmlns:a16="http://schemas.microsoft.com/office/drawing/2014/main" id="{91DABCCD-C021-478B-84AE-1F3868C74A54}"/>
                      </a:ext>
                    </a:extLst>
                  </p:cNvPr>
                  <p:cNvSpPr/>
                  <p:nvPr/>
                </p:nvSpPr>
                <p:spPr>
                  <a:xfrm>
                    <a:off x="1080000" y="1080000"/>
                    <a:ext cx="1440000" cy="144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流程图: 接点 11">
                    <a:extLst>
                      <a:ext uri="{FF2B5EF4-FFF2-40B4-BE49-F238E27FC236}">
                        <a16:creationId xmlns:a16="http://schemas.microsoft.com/office/drawing/2014/main" id="{F905332C-E351-478D-AF32-8CFCBAF5D076}"/>
                      </a:ext>
                    </a:extLst>
                  </p:cNvPr>
                  <p:cNvSpPr/>
                  <p:nvPr/>
                </p:nvSpPr>
                <p:spPr>
                  <a:xfrm>
                    <a:off x="1440000" y="1440000"/>
                    <a:ext cx="720000" cy="720000"/>
                  </a:xfrm>
                  <a:prstGeom prst="flowChartConnector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流程图: 接点 12">
                  <a:extLst>
                    <a:ext uri="{FF2B5EF4-FFF2-40B4-BE49-F238E27FC236}">
                      <a16:creationId xmlns:a16="http://schemas.microsoft.com/office/drawing/2014/main" id="{62AB4E7B-BED3-4F34-9095-EBFD76AFC7FE}"/>
                    </a:ext>
                  </a:extLst>
                </p:cNvPr>
                <p:cNvSpPr/>
                <p:nvPr/>
              </p:nvSpPr>
              <p:spPr>
                <a:xfrm>
                  <a:off x="1746000" y="1746000"/>
                  <a:ext cx="108000" cy="108000"/>
                </a:xfrm>
                <a:prstGeom prst="flowChartConnector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BD53F97-E2F2-47CA-87C8-692FC1525516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6334482" y="2815680"/>
              <a:ext cx="360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F6CCB9E-BDAA-4621-87A6-8C1D78630638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8134482" y="1015680"/>
              <a:ext cx="0" cy="360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90A3EA1-AC70-4F5D-93A5-687B5E865A91}"/>
              </a:ext>
            </a:extLst>
          </p:cNvPr>
          <p:cNvSpPr txBox="1"/>
          <p:nvPr/>
        </p:nvSpPr>
        <p:spPr>
          <a:xfrm>
            <a:off x="1544320" y="1735680"/>
            <a:ext cx="25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2mm</a:t>
            </a:r>
            <a:r>
              <a:rPr lang="zh-CN" altLang="en-US" dirty="0"/>
              <a:t>线宽 圆形</a:t>
            </a:r>
            <a:r>
              <a:rPr lang="en-US" altLang="zh-CN" dirty="0"/>
              <a:t>+</a:t>
            </a:r>
            <a:r>
              <a:rPr lang="zh-CN" altLang="en-US" dirty="0"/>
              <a:t>十字</a:t>
            </a:r>
            <a:endParaRPr lang="en-US" altLang="zh-CN" dirty="0"/>
          </a:p>
          <a:p>
            <a:r>
              <a:rPr lang="zh-CN" altLang="en-US" dirty="0"/>
              <a:t>最下半径</a:t>
            </a:r>
            <a:r>
              <a:rPr lang="en-US" altLang="zh-CN" dirty="0"/>
              <a:t>3cm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8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1826B96-3954-4EBA-A35B-6FEC9762CB93}"/>
              </a:ext>
            </a:extLst>
          </p:cNvPr>
          <p:cNvGrpSpPr/>
          <p:nvPr/>
        </p:nvGrpSpPr>
        <p:grpSpPr>
          <a:xfrm>
            <a:off x="5147442" y="529680"/>
            <a:ext cx="5974080" cy="4572000"/>
            <a:chOff x="5147442" y="529680"/>
            <a:chExt cx="5974080" cy="4572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AD18E2-0F08-41F9-8739-EBB3CE6A12D2}"/>
                </a:ext>
              </a:extLst>
            </p:cNvPr>
            <p:cNvSpPr/>
            <p:nvPr/>
          </p:nvSpPr>
          <p:spPr>
            <a:xfrm>
              <a:off x="5147442" y="529680"/>
              <a:ext cx="597408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B0E0C65-CD8B-4DC7-AD47-1BB1E7803ADD}"/>
                </a:ext>
              </a:extLst>
            </p:cNvPr>
            <p:cNvGrpSpPr/>
            <p:nvPr/>
          </p:nvGrpSpPr>
          <p:grpSpPr>
            <a:xfrm>
              <a:off x="6334482" y="1015680"/>
              <a:ext cx="3600000" cy="3600000"/>
              <a:chOff x="0" y="0"/>
              <a:chExt cx="3600000" cy="360000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ADA7DA4E-CB55-4913-87E5-FC6AF0E90EC7}"/>
                  </a:ext>
                </a:extLst>
              </p:cNvPr>
              <p:cNvGrpSpPr/>
              <p:nvPr/>
            </p:nvGrpSpPr>
            <p:grpSpPr>
              <a:xfrm>
                <a:off x="0" y="0"/>
                <a:ext cx="3600000" cy="3600000"/>
                <a:chOff x="0" y="0"/>
                <a:chExt cx="3600000" cy="3600000"/>
              </a:xfrm>
            </p:grpSpPr>
            <p:sp>
              <p:nvSpPr>
                <p:cNvPr id="4" name="流程图: 接点 3">
                  <a:extLst>
                    <a:ext uri="{FF2B5EF4-FFF2-40B4-BE49-F238E27FC236}">
                      <a16:creationId xmlns:a16="http://schemas.microsoft.com/office/drawing/2014/main" id="{3CC3B8DD-BF4F-46D2-B9D5-6E2F4C693C2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00" cy="3600000"/>
                </a:xfrm>
                <a:prstGeom prst="flowChartConnector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接点 8">
                  <a:extLst>
                    <a:ext uri="{FF2B5EF4-FFF2-40B4-BE49-F238E27FC236}">
                      <a16:creationId xmlns:a16="http://schemas.microsoft.com/office/drawing/2014/main" id="{C01A70EB-F916-4695-88EC-7129624952EC}"/>
                    </a:ext>
                  </a:extLst>
                </p:cNvPr>
                <p:cNvSpPr/>
                <p:nvPr/>
              </p:nvSpPr>
              <p:spPr>
                <a:xfrm>
                  <a:off x="360000" y="360000"/>
                  <a:ext cx="2880000" cy="2880000"/>
                </a:xfrm>
                <a:prstGeom prst="flowChartConnector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接点 9">
                  <a:extLst>
                    <a:ext uri="{FF2B5EF4-FFF2-40B4-BE49-F238E27FC236}">
                      <a16:creationId xmlns:a16="http://schemas.microsoft.com/office/drawing/2014/main" id="{4210E950-9BB1-4978-A57E-C78DEF55612C}"/>
                    </a:ext>
                  </a:extLst>
                </p:cNvPr>
                <p:cNvSpPr/>
                <p:nvPr/>
              </p:nvSpPr>
              <p:spPr>
                <a:xfrm>
                  <a:off x="720000" y="720000"/>
                  <a:ext cx="2160000" cy="2160000"/>
                </a:xfrm>
                <a:prstGeom prst="flowChartConnector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流程图: 接点 10">
                  <a:extLst>
                    <a:ext uri="{FF2B5EF4-FFF2-40B4-BE49-F238E27FC236}">
                      <a16:creationId xmlns:a16="http://schemas.microsoft.com/office/drawing/2014/main" id="{91DABCCD-C021-478B-84AE-1F3868C74A54}"/>
                    </a:ext>
                  </a:extLst>
                </p:cNvPr>
                <p:cNvSpPr/>
                <p:nvPr/>
              </p:nvSpPr>
              <p:spPr>
                <a:xfrm>
                  <a:off x="1080000" y="1080000"/>
                  <a:ext cx="1440000" cy="1440000"/>
                </a:xfrm>
                <a:prstGeom prst="flowChartConnector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流程图: 接点 11">
                  <a:extLst>
                    <a:ext uri="{FF2B5EF4-FFF2-40B4-BE49-F238E27FC236}">
                      <a16:creationId xmlns:a16="http://schemas.microsoft.com/office/drawing/2014/main" id="{F905332C-E351-478D-AF32-8CFCBAF5D076}"/>
                    </a:ext>
                  </a:extLst>
                </p:cNvPr>
                <p:cNvSpPr/>
                <p:nvPr/>
              </p:nvSpPr>
              <p:spPr>
                <a:xfrm>
                  <a:off x="1440000" y="1440000"/>
                  <a:ext cx="720000" cy="720000"/>
                </a:xfrm>
                <a:prstGeom prst="flowChartConnector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62AB4E7B-BED3-4F34-9095-EBFD76AFC7FE}"/>
                  </a:ext>
                </a:extLst>
              </p:cNvPr>
              <p:cNvSpPr/>
              <p:nvPr/>
            </p:nvSpPr>
            <p:spPr>
              <a:xfrm>
                <a:off x="1746000" y="1746000"/>
                <a:ext cx="108000" cy="108000"/>
              </a:xfrm>
              <a:prstGeom prst="flowChartConnector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1986432-EBE2-4C7D-9BD0-946A1DE43E5D}"/>
              </a:ext>
            </a:extLst>
          </p:cNvPr>
          <p:cNvSpPr txBox="1"/>
          <p:nvPr/>
        </p:nvSpPr>
        <p:spPr>
          <a:xfrm>
            <a:off x="1544320" y="1735680"/>
            <a:ext cx="25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2mm</a:t>
            </a:r>
            <a:r>
              <a:rPr lang="zh-CN" altLang="en-US" dirty="0"/>
              <a:t>线宽 圆形</a:t>
            </a:r>
            <a:endParaRPr lang="en-US" altLang="zh-CN" dirty="0"/>
          </a:p>
          <a:p>
            <a:r>
              <a:rPr lang="zh-CN" altLang="en-US" dirty="0"/>
              <a:t>最下半径</a:t>
            </a:r>
            <a:r>
              <a:rPr lang="en-US" altLang="zh-CN" dirty="0"/>
              <a:t>3cm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6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E19F905-CC46-48A6-A413-A770E8007297}"/>
              </a:ext>
            </a:extLst>
          </p:cNvPr>
          <p:cNvGrpSpPr/>
          <p:nvPr/>
        </p:nvGrpSpPr>
        <p:grpSpPr>
          <a:xfrm>
            <a:off x="5147442" y="529680"/>
            <a:ext cx="5974080" cy="4572000"/>
            <a:chOff x="5147442" y="529680"/>
            <a:chExt cx="5974080" cy="4572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AD18E2-0F08-41F9-8739-EBB3CE6A12D2}"/>
                </a:ext>
              </a:extLst>
            </p:cNvPr>
            <p:cNvSpPr/>
            <p:nvPr/>
          </p:nvSpPr>
          <p:spPr>
            <a:xfrm>
              <a:off x="5147442" y="529680"/>
              <a:ext cx="597408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3CC3B8DD-BF4F-46D2-B9D5-6E2F4C693C28}"/>
                </a:ext>
              </a:extLst>
            </p:cNvPr>
            <p:cNvSpPr/>
            <p:nvPr/>
          </p:nvSpPr>
          <p:spPr>
            <a:xfrm>
              <a:off x="6334482" y="1015680"/>
              <a:ext cx="3600000" cy="3600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C01A70EB-F916-4695-88EC-7129624952EC}"/>
                </a:ext>
              </a:extLst>
            </p:cNvPr>
            <p:cNvSpPr/>
            <p:nvPr/>
          </p:nvSpPr>
          <p:spPr>
            <a:xfrm>
              <a:off x="6694482" y="1375680"/>
              <a:ext cx="2880000" cy="2880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4210E950-9BB1-4978-A57E-C78DEF55612C}"/>
                </a:ext>
              </a:extLst>
            </p:cNvPr>
            <p:cNvSpPr/>
            <p:nvPr/>
          </p:nvSpPr>
          <p:spPr>
            <a:xfrm>
              <a:off x="7054482" y="1735680"/>
              <a:ext cx="2160000" cy="2160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1DABCCD-C021-478B-84AE-1F3868C74A54}"/>
                </a:ext>
              </a:extLst>
            </p:cNvPr>
            <p:cNvSpPr/>
            <p:nvPr/>
          </p:nvSpPr>
          <p:spPr>
            <a:xfrm>
              <a:off x="7414482" y="2095680"/>
              <a:ext cx="1440000" cy="1440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62AB4E7B-BED3-4F34-9095-EBFD76AFC7FE}"/>
                </a:ext>
              </a:extLst>
            </p:cNvPr>
            <p:cNvSpPr/>
            <p:nvPr/>
          </p:nvSpPr>
          <p:spPr>
            <a:xfrm>
              <a:off x="8080482" y="2761680"/>
              <a:ext cx="108000" cy="108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1986432-EBE2-4C7D-9BD0-946A1DE43E5D}"/>
              </a:ext>
            </a:extLst>
          </p:cNvPr>
          <p:cNvSpPr txBox="1"/>
          <p:nvPr/>
        </p:nvSpPr>
        <p:spPr>
          <a:xfrm>
            <a:off x="1544320" y="1735680"/>
            <a:ext cx="25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1.5mm</a:t>
            </a:r>
            <a:r>
              <a:rPr lang="zh-CN" altLang="en-US" dirty="0"/>
              <a:t>线宽 圆形</a:t>
            </a:r>
            <a:endParaRPr lang="en-US" altLang="zh-CN" dirty="0"/>
          </a:p>
          <a:p>
            <a:r>
              <a:rPr lang="zh-CN" altLang="en-US" dirty="0"/>
              <a:t>最下半径</a:t>
            </a:r>
            <a:r>
              <a:rPr lang="en-US" altLang="zh-CN" dirty="0"/>
              <a:t>4.5cm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23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1986432-EBE2-4C7D-9BD0-946A1DE43E5D}"/>
              </a:ext>
            </a:extLst>
          </p:cNvPr>
          <p:cNvSpPr txBox="1"/>
          <p:nvPr/>
        </p:nvSpPr>
        <p:spPr>
          <a:xfrm>
            <a:off x="1544320" y="1735680"/>
            <a:ext cx="25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1.5mm</a:t>
            </a:r>
            <a:r>
              <a:rPr lang="zh-CN" altLang="en-US" dirty="0"/>
              <a:t>线宽 圆形</a:t>
            </a:r>
            <a:r>
              <a:rPr lang="en-US" altLang="zh-CN" dirty="0"/>
              <a:t>+</a:t>
            </a:r>
            <a:r>
              <a:rPr lang="zh-CN" altLang="en-US" dirty="0"/>
              <a:t>十字</a:t>
            </a:r>
            <a:endParaRPr lang="en-US" altLang="zh-CN" dirty="0"/>
          </a:p>
          <a:p>
            <a:r>
              <a:rPr lang="zh-CN" altLang="en-US" dirty="0"/>
              <a:t>最下半径</a:t>
            </a:r>
            <a:r>
              <a:rPr lang="en-US" altLang="zh-CN" dirty="0"/>
              <a:t>4.5cm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D0C842-9809-499D-9F40-D135859EFFF0}"/>
              </a:ext>
            </a:extLst>
          </p:cNvPr>
          <p:cNvGrpSpPr/>
          <p:nvPr/>
        </p:nvGrpSpPr>
        <p:grpSpPr>
          <a:xfrm>
            <a:off x="5147442" y="529680"/>
            <a:ext cx="5974080" cy="4572000"/>
            <a:chOff x="5147442" y="529680"/>
            <a:chExt cx="5974080" cy="4572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AD18E2-0F08-41F9-8739-EBB3CE6A12D2}"/>
                </a:ext>
              </a:extLst>
            </p:cNvPr>
            <p:cNvSpPr/>
            <p:nvPr/>
          </p:nvSpPr>
          <p:spPr>
            <a:xfrm>
              <a:off x="5147442" y="529680"/>
              <a:ext cx="597408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3CC3B8DD-BF4F-46D2-B9D5-6E2F4C693C28}"/>
                </a:ext>
              </a:extLst>
            </p:cNvPr>
            <p:cNvSpPr/>
            <p:nvPr/>
          </p:nvSpPr>
          <p:spPr>
            <a:xfrm>
              <a:off x="6334482" y="1015680"/>
              <a:ext cx="3600000" cy="3600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C01A70EB-F916-4695-88EC-7129624952EC}"/>
                </a:ext>
              </a:extLst>
            </p:cNvPr>
            <p:cNvSpPr/>
            <p:nvPr/>
          </p:nvSpPr>
          <p:spPr>
            <a:xfrm>
              <a:off x="6694482" y="1375680"/>
              <a:ext cx="2880000" cy="2880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4210E950-9BB1-4978-A57E-C78DEF55612C}"/>
                </a:ext>
              </a:extLst>
            </p:cNvPr>
            <p:cNvSpPr/>
            <p:nvPr/>
          </p:nvSpPr>
          <p:spPr>
            <a:xfrm>
              <a:off x="7054482" y="1735680"/>
              <a:ext cx="2160000" cy="2160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1DABCCD-C021-478B-84AE-1F3868C74A54}"/>
                </a:ext>
              </a:extLst>
            </p:cNvPr>
            <p:cNvSpPr/>
            <p:nvPr/>
          </p:nvSpPr>
          <p:spPr>
            <a:xfrm>
              <a:off x="7414482" y="2095680"/>
              <a:ext cx="1440000" cy="1440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62AB4E7B-BED3-4F34-9095-EBFD76AFC7FE}"/>
                </a:ext>
              </a:extLst>
            </p:cNvPr>
            <p:cNvSpPr/>
            <p:nvPr/>
          </p:nvSpPr>
          <p:spPr>
            <a:xfrm>
              <a:off x="8080482" y="2761680"/>
              <a:ext cx="108000" cy="10800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6DD1094-43B3-4FD8-A5F1-2414EFE75CFF}"/>
                </a:ext>
              </a:extLst>
            </p:cNvPr>
            <p:cNvCxnSpPr>
              <a:cxnSpLocks/>
            </p:cNvCxnSpPr>
            <p:nvPr/>
          </p:nvCxnSpPr>
          <p:spPr>
            <a:xfrm>
              <a:off x="8134482" y="1015680"/>
              <a:ext cx="0" cy="360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8CF8F7B-CBD5-4FF7-950C-D5C089B860AB}"/>
                </a:ext>
              </a:extLst>
            </p:cNvPr>
            <p:cNvCxnSpPr>
              <a:cxnSpLocks/>
              <a:stCxn id="4" idx="6"/>
              <a:endCxn id="4" idx="2"/>
            </p:cNvCxnSpPr>
            <p:nvPr/>
          </p:nvCxnSpPr>
          <p:spPr>
            <a:xfrm flipH="1">
              <a:off x="6334482" y="2815680"/>
              <a:ext cx="360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5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0D31817-BB80-45FB-BED9-596453880AB1}"/>
              </a:ext>
            </a:extLst>
          </p:cNvPr>
          <p:cNvGrpSpPr/>
          <p:nvPr/>
        </p:nvGrpSpPr>
        <p:grpSpPr>
          <a:xfrm>
            <a:off x="5147442" y="529680"/>
            <a:ext cx="5974080" cy="4572000"/>
            <a:chOff x="5147442" y="529680"/>
            <a:chExt cx="5974080" cy="4572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AD18E2-0F08-41F9-8739-EBB3CE6A12D2}"/>
                </a:ext>
              </a:extLst>
            </p:cNvPr>
            <p:cNvSpPr/>
            <p:nvPr/>
          </p:nvSpPr>
          <p:spPr>
            <a:xfrm>
              <a:off x="5147442" y="529680"/>
              <a:ext cx="597408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3CC3B8DD-BF4F-46D2-B9D5-6E2F4C693C28}"/>
                </a:ext>
              </a:extLst>
            </p:cNvPr>
            <p:cNvSpPr/>
            <p:nvPr/>
          </p:nvSpPr>
          <p:spPr>
            <a:xfrm>
              <a:off x="6334482" y="1015680"/>
              <a:ext cx="3600000" cy="3600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C01A70EB-F916-4695-88EC-7129624952EC}"/>
                </a:ext>
              </a:extLst>
            </p:cNvPr>
            <p:cNvSpPr/>
            <p:nvPr/>
          </p:nvSpPr>
          <p:spPr>
            <a:xfrm>
              <a:off x="6694482" y="1375680"/>
              <a:ext cx="2880000" cy="2880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4210E950-9BB1-4978-A57E-C78DEF55612C}"/>
                </a:ext>
              </a:extLst>
            </p:cNvPr>
            <p:cNvSpPr/>
            <p:nvPr/>
          </p:nvSpPr>
          <p:spPr>
            <a:xfrm>
              <a:off x="7054482" y="1735680"/>
              <a:ext cx="2160000" cy="2160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1DABCCD-C021-478B-84AE-1F3868C74A54}"/>
                </a:ext>
              </a:extLst>
            </p:cNvPr>
            <p:cNvSpPr/>
            <p:nvPr/>
          </p:nvSpPr>
          <p:spPr>
            <a:xfrm>
              <a:off x="7414482" y="2095680"/>
              <a:ext cx="1440000" cy="1440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62AB4E7B-BED3-4F34-9095-EBFD76AFC7FE}"/>
                </a:ext>
              </a:extLst>
            </p:cNvPr>
            <p:cNvSpPr/>
            <p:nvPr/>
          </p:nvSpPr>
          <p:spPr>
            <a:xfrm>
              <a:off x="8080482" y="2761680"/>
              <a:ext cx="108000" cy="108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1986432-EBE2-4C7D-9BD0-946A1DE43E5D}"/>
              </a:ext>
            </a:extLst>
          </p:cNvPr>
          <p:cNvSpPr txBox="1"/>
          <p:nvPr/>
        </p:nvSpPr>
        <p:spPr>
          <a:xfrm>
            <a:off x="1544320" y="1735680"/>
            <a:ext cx="25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1mm</a:t>
            </a:r>
            <a:r>
              <a:rPr lang="zh-CN" altLang="en-US" dirty="0"/>
              <a:t>线宽 圆形</a:t>
            </a:r>
            <a:endParaRPr lang="en-US" altLang="zh-CN" dirty="0"/>
          </a:p>
          <a:p>
            <a:r>
              <a:rPr lang="zh-CN" altLang="en-US" dirty="0"/>
              <a:t>最下半径</a:t>
            </a:r>
            <a:r>
              <a:rPr lang="en-US" altLang="zh-CN" dirty="0"/>
              <a:t>4.5cm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0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E1986432-EBE2-4C7D-9BD0-946A1DE43E5D}"/>
              </a:ext>
            </a:extLst>
          </p:cNvPr>
          <p:cNvSpPr txBox="1"/>
          <p:nvPr/>
        </p:nvSpPr>
        <p:spPr>
          <a:xfrm>
            <a:off x="1544320" y="1735680"/>
            <a:ext cx="25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1mm</a:t>
            </a:r>
            <a:r>
              <a:rPr lang="zh-CN" altLang="en-US" dirty="0"/>
              <a:t>线宽 圆形</a:t>
            </a:r>
            <a:r>
              <a:rPr lang="en-US" altLang="zh-CN" dirty="0"/>
              <a:t>+</a:t>
            </a:r>
            <a:r>
              <a:rPr lang="zh-CN" altLang="en-US" dirty="0"/>
              <a:t>十字</a:t>
            </a:r>
            <a:endParaRPr lang="en-US" altLang="zh-CN" dirty="0"/>
          </a:p>
          <a:p>
            <a:r>
              <a:rPr lang="zh-CN" altLang="en-US" dirty="0"/>
              <a:t>最下半径</a:t>
            </a:r>
            <a:r>
              <a:rPr lang="en-US" altLang="zh-CN" dirty="0"/>
              <a:t>4.5cm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70D8E2F-27CB-4AF6-88B1-9443B46B899E}"/>
              </a:ext>
            </a:extLst>
          </p:cNvPr>
          <p:cNvGrpSpPr/>
          <p:nvPr/>
        </p:nvGrpSpPr>
        <p:grpSpPr>
          <a:xfrm>
            <a:off x="5147442" y="529680"/>
            <a:ext cx="5974080" cy="4572000"/>
            <a:chOff x="5147442" y="529680"/>
            <a:chExt cx="5974080" cy="4572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AD18E2-0F08-41F9-8739-EBB3CE6A12D2}"/>
                </a:ext>
              </a:extLst>
            </p:cNvPr>
            <p:cNvSpPr/>
            <p:nvPr/>
          </p:nvSpPr>
          <p:spPr>
            <a:xfrm>
              <a:off x="5147442" y="529680"/>
              <a:ext cx="597408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3CC3B8DD-BF4F-46D2-B9D5-6E2F4C693C28}"/>
                </a:ext>
              </a:extLst>
            </p:cNvPr>
            <p:cNvSpPr/>
            <p:nvPr/>
          </p:nvSpPr>
          <p:spPr>
            <a:xfrm>
              <a:off x="6334482" y="1015680"/>
              <a:ext cx="3600000" cy="3600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C01A70EB-F916-4695-88EC-7129624952EC}"/>
                </a:ext>
              </a:extLst>
            </p:cNvPr>
            <p:cNvSpPr/>
            <p:nvPr/>
          </p:nvSpPr>
          <p:spPr>
            <a:xfrm>
              <a:off x="6694482" y="1375680"/>
              <a:ext cx="2880000" cy="2880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4210E950-9BB1-4978-A57E-C78DEF55612C}"/>
                </a:ext>
              </a:extLst>
            </p:cNvPr>
            <p:cNvSpPr/>
            <p:nvPr/>
          </p:nvSpPr>
          <p:spPr>
            <a:xfrm>
              <a:off x="7054482" y="1735680"/>
              <a:ext cx="2160000" cy="2160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1DABCCD-C021-478B-84AE-1F3868C74A54}"/>
                </a:ext>
              </a:extLst>
            </p:cNvPr>
            <p:cNvSpPr/>
            <p:nvPr/>
          </p:nvSpPr>
          <p:spPr>
            <a:xfrm>
              <a:off x="7414482" y="2095680"/>
              <a:ext cx="1440000" cy="1440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62AB4E7B-BED3-4F34-9095-EBFD76AFC7FE}"/>
                </a:ext>
              </a:extLst>
            </p:cNvPr>
            <p:cNvSpPr/>
            <p:nvPr/>
          </p:nvSpPr>
          <p:spPr>
            <a:xfrm>
              <a:off x="8080482" y="2761680"/>
              <a:ext cx="108000" cy="108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C8A5755-52D4-4068-BA4D-2403C467E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4482" y="2815680"/>
              <a:ext cx="360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F11CD3A-B6C0-49C5-855F-B034120190E1}"/>
                </a:ext>
              </a:extLst>
            </p:cNvPr>
            <p:cNvCxnSpPr>
              <a:cxnSpLocks/>
              <a:stCxn id="4" idx="4"/>
              <a:endCxn id="4" idx="0"/>
            </p:cNvCxnSpPr>
            <p:nvPr/>
          </p:nvCxnSpPr>
          <p:spPr>
            <a:xfrm flipV="1">
              <a:off x="8134482" y="1015680"/>
              <a:ext cx="0" cy="360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514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尹少鹏</dc:creator>
  <cp:lastModifiedBy>尹少鹏</cp:lastModifiedBy>
  <cp:revision>9</cp:revision>
  <dcterms:created xsi:type="dcterms:W3CDTF">2018-03-15T15:25:32Z</dcterms:created>
  <dcterms:modified xsi:type="dcterms:W3CDTF">2018-03-17T12:45:42Z</dcterms:modified>
</cp:coreProperties>
</file>