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95" r:id="rId5"/>
    <p:sldId id="260" r:id="rId6"/>
    <p:sldId id="261" r:id="rId7"/>
    <p:sldId id="262" r:id="rId8"/>
    <p:sldId id="284" r:id="rId9"/>
    <p:sldId id="264" r:id="rId10"/>
    <p:sldId id="265" r:id="rId11"/>
    <p:sldId id="266" r:id="rId12"/>
    <p:sldId id="285" r:id="rId13"/>
    <p:sldId id="268" r:id="rId14"/>
    <p:sldId id="269" r:id="rId15"/>
    <p:sldId id="270" r:id="rId16"/>
    <p:sldId id="286" r:id="rId17"/>
    <p:sldId id="272" r:id="rId18"/>
    <p:sldId id="273" r:id="rId19"/>
    <p:sldId id="287" r:id="rId20"/>
    <p:sldId id="275" r:id="rId21"/>
    <p:sldId id="276" r:id="rId22"/>
    <p:sldId id="288" r:id="rId23"/>
    <p:sldId id="278" r:id="rId24"/>
    <p:sldId id="292" r:id="rId25"/>
    <p:sldId id="289" r:id="rId26"/>
    <p:sldId id="290" r:id="rId27"/>
    <p:sldId id="294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/>
    <p:restoredTop sz="93604"/>
  </p:normalViewPr>
  <p:slideViewPr>
    <p:cSldViewPr snapToGrid="0" snapToObjects="1">
      <p:cViewPr varScale="1">
        <p:scale>
          <a:sx n="102" d="100"/>
          <a:sy n="102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198096"/>
        <c:axId val="-2116581200"/>
      </c:barChart>
      <c:catAx>
        <c:axId val="213919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16581200"/>
        <c:crosses val="autoZero"/>
        <c:auto val="1"/>
        <c:lblAlgn val="ctr"/>
        <c:lblOffset val="100"/>
        <c:noMultiLvlLbl val="0"/>
      </c:catAx>
      <c:valAx>
        <c:axId val="-211658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13919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officeplus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officeplus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4" Type="http://schemas.openxmlformats.org/officeDocument/2006/relationships/hyperlink" Target="http://kafka.apache.org/documentation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Kafka</a:t>
            </a:r>
            <a:r>
              <a:rPr lang="zh-CN" altLang="en-US" dirty="0">
                <a:latin typeface="+mj-ea"/>
                <a:ea typeface="+mj-ea"/>
              </a:rPr>
              <a:t>基础入门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68702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YintaoXue</a:t>
            </a:r>
            <a:endParaRPr lang="zh-CN" altLang="en-US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2016.08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917741" y="6400799"/>
            <a:ext cx="15031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uogu.org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4049174" y="12611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784364"/>
            <a:ext cx="562822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6" name="组合 5"/>
          <p:cNvGrpSpPr/>
          <p:nvPr/>
        </p:nvGrpSpPr>
        <p:grpSpPr>
          <a:xfrm>
            <a:off x="3502597" y="4223476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2" name="组合 11"/>
          <p:cNvGrpSpPr/>
          <p:nvPr/>
        </p:nvGrpSpPr>
        <p:grpSpPr>
          <a:xfrm>
            <a:off x="6116198" y="4223476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8" name="组合 17"/>
          <p:cNvGrpSpPr/>
          <p:nvPr/>
        </p:nvGrpSpPr>
        <p:grpSpPr>
          <a:xfrm>
            <a:off x="6116198" y="3302691"/>
            <a:ext cx="2300757" cy="509896"/>
            <a:chOff x="888096" y="1000203"/>
            <a:chExt cx="4259825" cy="944066"/>
          </a:xfrm>
        </p:grpSpPr>
        <p:sp>
          <p:nvSpPr>
            <p:cNvPr id="89" name="矩形 8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6116198" y="5145677"/>
            <a:ext cx="2300757" cy="509896"/>
            <a:chOff x="888096" y="1000203"/>
            <a:chExt cx="4259825" cy="944066"/>
          </a:xfrm>
        </p:grpSpPr>
        <p:sp>
          <p:nvSpPr>
            <p:cNvPr id="95" name="矩形 9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0" name="组合 29"/>
          <p:cNvGrpSpPr/>
          <p:nvPr/>
        </p:nvGrpSpPr>
        <p:grpSpPr>
          <a:xfrm>
            <a:off x="8700859" y="3766247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6" name="组合 35"/>
          <p:cNvGrpSpPr/>
          <p:nvPr/>
        </p:nvGrpSpPr>
        <p:grpSpPr>
          <a:xfrm>
            <a:off x="8700859" y="2845462"/>
            <a:ext cx="2300757" cy="509896"/>
            <a:chOff x="888096" y="1000203"/>
            <a:chExt cx="4259825" cy="944066"/>
          </a:xfrm>
        </p:grpSpPr>
        <p:sp>
          <p:nvSpPr>
            <p:cNvPr id="107" name="矩形 10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2" name="组合 53"/>
          <p:cNvGrpSpPr/>
          <p:nvPr/>
        </p:nvGrpSpPr>
        <p:grpSpPr>
          <a:xfrm>
            <a:off x="8695654" y="5607086"/>
            <a:ext cx="2300757" cy="509896"/>
            <a:chOff x="888096" y="1000203"/>
            <a:chExt cx="4259825" cy="944066"/>
          </a:xfrm>
        </p:grpSpPr>
        <p:sp>
          <p:nvSpPr>
            <p:cNvPr id="113" name="矩形 1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8" name="组合 59"/>
          <p:cNvGrpSpPr/>
          <p:nvPr/>
        </p:nvGrpSpPr>
        <p:grpSpPr>
          <a:xfrm>
            <a:off x="8695654" y="4686301"/>
            <a:ext cx="2300757" cy="509896"/>
            <a:chOff x="888096" y="1000203"/>
            <a:chExt cx="4259825" cy="944066"/>
          </a:xfrm>
        </p:grpSpPr>
        <p:sp>
          <p:nvSpPr>
            <p:cNvPr id="119" name="矩形 1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24" name="直接连接符 66"/>
          <p:cNvCxnSpPr>
            <a:stCxn id="81" idx="3"/>
          </p:cNvCxnSpPr>
          <p:nvPr/>
        </p:nvCxnSpPr>
        <p:spPr>
          <a:xfrm>
            <a:off x="5783246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5" name="直接连接符 69"/>
          <p:cNvCxnSpPr/>
          <p:nvPr/>
        </p:nvCxnSpPr>
        <p:spPr>
          <a:xfrm>
            <a:off x="5950843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6" name="直接连接符 71"/>
          <p:cNvCxnSpPr/>
          <p:nvPr/>
        </p:nvCxnSpPr>
        <p:spPr>
          <a:xfrm>
            <a:off x="5950843" y="3559593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7" name="直接连接符 72"/>
          <p:cNvCxnSpPr/>
          <p:nvPr/>
        </p:nvCxnSpPr>
        <p:spPr>
          <a:xfrm>
            <a:off x="5950843" y="355959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8" name="直接连接符 73"/>
          <p:cNvCxnSpPr/>
          <p:nvPr/>
        </p:nvCxnSpPr>
        <p:spPr>
          <a:xfrm>
            <a:off x="5950843" y="540744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9" name="直接连接符 76"/>
          <p:cNvCxnSpPr/>
          <p:nvPr/>
        </p:nvCxnSpPr>
        <p:spPr>
          <a:xfrm>
            <a:off x="8523012" y="311647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0" name="直接连接符 78"/>
          <p:cNvCxnSpPr/>
          <p:nvPr/>
        </p:nvCxnSpPr>
        <p:spPr>
          <a:xfrm>
            <a:off x="8523012" y="404039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1" name="直接连接符 79"/>
          <p:cNvCxnSpPr/>
          <p:nvPr/>
        </p:nvCxnSpPr>
        <p:spPr>
          <a:xfrm>
            <a:off x="8523012" y="311647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2" name="直接连接符 85"/>
          <p:cNvCxnSpPr/>
          <p:nvPr/>
        </p:nvCxnSpPr>
        <p:spPr>
          <a:xfrm>
            <a:off x="8523012" y="493511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3" name="直接连接符 86"/>
          <p:cNvCxnSpPr/>
          <p:nvPr/>
        </p:nvCxnSpPr>
        <p:spPr>
          <a:xfrm>
            <a:off x="8523012" y="585903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4" name="直接连接符 87"/>
          <p:cNvCxnSpPr/>
          <p:nvPr/>
        </p:nvCxnSpPr>
        <p:spPr>
          <a:xfrm>
            <a:off x="8523012" y="49351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5" name="直接连接符 88"/>
          <p:cNvCxnSpPr/>
          <p:nvPr/>
        </p:nvCxnSpPr>
        <p:spPr>
          <a:xfrm>
            <a:off x="8396847" y="3568448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6" name="直接连接符 90"/>
          <p:cNvCxnSpPr/>
          <p:nvPr/>
        </p:nvCxnSpPr>
        <p:spPr>
          <a:xfrm>
            <a:off x="8396847" y="5407443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7" name="矩形 136"/>
          <p:cNvSpPr/>
          <p:nvPr/>
        </p:nvSpPr>
        <p:spPr>
          <a:xfrm>
            <a:off x="3633504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6247106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6247106" y="33837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6247106" y="52227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34912" y="38473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34912" y="29286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3" name="矩形 142"/>
          <p:cNvSpPr/>
          <p:nvPr/>
        </p:nvSpPr>
        <p:spPr>
          <a:xfrm>
            <a:off x="8834912" y="5674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4" name="矩形 143"/>
          <p:cNvSpPr/>
          <p:nvPr/>
        </p:nvSpPr>
        <p:spPr>
          <a:xfrm>
            <a:off x="8834912" y="4755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pic>
        <p:nvPicPr>
          <p:cNvPr id="145" name="图片 1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/>
              <a:tblGrid>
                <a:gridCol w="1384935">
                  <a:extLst>
                    <a:ext uri="{9D8B030D-6E8A-4147-A177-3AD203B41FA5}">
                      <a16:colId xmlns:a16="http://schemas.microsoft.com/office/drawing/2014/main" xmlns="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8566470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747567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083782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716858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9081677"/>
                  </a:ext>
                </a:extLst>
              </a:tr>
            </a:tbl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910794" y="4967546"/>
            <a:ext cx="2300757" cy="509896"/>
            <a:chOff x="910794" y="4967546"/>
            <a:chExt cx="2300757" cy="509896"/>
          </a:xfrm>
        </p:grpSpPr>
        <p:grpSp>
          <p:nvGrpSpPr>
            <p:cNvPr id="45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59621" y="551963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>
            <p:extLst/>
          </p:nvPr>
        </p:nvGraphicFramePr>
        <p:xfrm>
          <a:off x="4361418" y="1990592"/>
          <a:ext cx="7260884" cy="355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504894" y="7691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553721" y="13211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74294" y="9342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023121" y="14862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974294" y="2306442"/>
          <a:ext cx="6925106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911225" y="1500798"/>
            <a:ext cx="3316750" cy="3293452"/>
          </a:xfrm>
          <a:prstGeom prst="rect">
            <a:avLst/>
          </a:prstGeom>
        </p:spPr>
      </p:pic>
      <p:grpSp>
        <p:nvGrpSpPr>
          <p:cNvPr id="14" name="组 13"/>
          <p:cNvGrpSpPr/>
          <p:nvPr/>
        </p:nvGrpSpPr>
        <p:grpSpPr>
          <a:xfrm>
            <a:off x="923717" y="893683"/>
            <a:ext cx="2300757" cy="509896"/>
            <a:chOff x="923717" y="715883"/>
            <a:chExt cx="2300757" cy="509896"/>
          </a:xfrm>
        </p:grpSpPr>
        <p:grpSp>
          <p:nvGrpSpPr>
            <p:cNvPr id="15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11226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4473180" y="1500798"/>
            <a:ext cx="3316750" cy="3293452"/>
          </a:xfrm>
          <a:prstGeom prst="rect">
            <a:avLst/>
          </a:prstGeom>
        </p:spPr>
      </p:pic>
      <p:grpSp>
        <p:nvGrpSpPr>
          <p:cNvPr id="26" name="组 25"/>
          <p:cNvGrpSpPr/>
          <p:nvPr/>
        </p:nvGrpSpPr>
        <p:grpSpPr>
          <a:xfrm>
            <a:off x="4485672" y="893683"/>
            <a:ext cx="2300757" cy="509896"/>
            <a:chOff x="923717" y="715883"/>
            <a:chExt cx="2300757" cy="509896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473181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8035136" y="1500798"/>
            <a:ext cx="3316750" cy="3293452"/>
          </a:xfrm>
          <a:prstGeom prst="rect">
            <a:avLst/>
          </a:prstGeom>
        </p:spPr>
      </p:pic>
      <p:grpSp>
        <p:nvGrpSpPr>
          <p:cNvPr id="37" name="组 36"/>
          <p:cNvGrpSpPr/>
          <p:nvPr/>
        </p:nvGrpSpPr>
        <p:grpSpPr>
          <a:xfrm>
            <a:off x="8047628" y="893683"/>
            <a:ext cx="2300757" cy="509896"/>
            <a:chOff x="923717" y="715883"/>
            <a:chExt cx="2300757" cy="509896"/>
          </a:xfrm>
        </p:grpSpPr>
        <p:grpSp>
          <p:nvGrpSpPr>
            <p:cNvPr id="39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8035137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46" name="图片 4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289519" y="3000626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37656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2" name="矩形 81"/>
          <p:cNvSpPr/>
          <p:nvPr/>
        </p:nvSpPr>
        <p:spPr>
          <a:xfrm>
            <a:off x="1217074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4" name="矩形 83"/>
          <p:cNvSpPr/>
          <p:nvPr/>
        </p:nvSpPr>
        <p:spPr>
          <a:xfrm>
            <a:off x="3603371" y="3000626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51508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6" name="矩形 85"/>
          <p:cNvSpPr/>
          <p:nvPr/>
        </p:nvSpPr>
        <p:spPr>
          <a:xfrm>
            <a:off x="3530926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5917223" y="3000626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865360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0" name="矩形 89"/>
          <p:cNvSpPr/>
          <p:nvPr/>
        </p:nvSpPr>
        <p:spPr>
          <a:xfrm>
            <a:off x="5844778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1" name="矩形 90"/>
          <p:cNvSpPr/>
          <p:nvPr/>
        </p:nvSpPr>
        <p:spPr>
          <a:xfrm>
            <a:off x="1310101" y="4410326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58238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3" name="矩形 92"/>
          <p:cNvSpPr/>
          <p:nvPr/>
        </p:nvSpPr>
        <p:spPr>
          <a:xfrm>
            <a:off x="1237656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623953" y="4410326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72090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6" name="矩形 95"/>
          <p:cNvSpPr/>
          <p:nvPr/>
        </p:nvSpPr>
        <p:spPr>
          <a:xfrm>
            <a:off x="3551508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5937805" y="4410326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85942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9" name="矩形 98"/>
          <p:cNvSpPr/>
          <p:nvPr/>
        </p:nvSpPr>
        <p:spPr>
          <a:xfrm>
            <a:off x="5865360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432404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520240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62561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72157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809201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889038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05" name="图片 10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75989" y="1327759"/>
            <a:ext cx="62129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架构原理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应用场景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5989" y="413359"/>
            <a:ext cx="12024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kumimoji="1"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9" name="图片 3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1089025" y="1210452"/>
            <a:ext cx="6454775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John Doe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Jane Doe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OfficePLUS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9519" y="3000626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1066902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972697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9009936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02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1613600" cy="389467"/>
          </a:xfrm>
        </p:spPr>
        <p:txBody>
          <a:bodyPr/>
          <a:lstStyle/>
          <a:p>
            <a:r>
              <a:rPr kumimoji="1" lang="en-US" altLang="zh-CN" sz="2000"/>
              <a:t>Kafka</a:t>
            </a:r>
            <a:r>
              <a:rPr kumimoji="1" lang="zh-CN" altLang="en-US" sz="2000"/>
              <a:t>简介</a:t>
            </a:r>
            <a:endParaRPr kumimoji="1"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12096" y="5434271"/>
            <a:ext cx="5804781" cy="160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Apache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http://kafka.apache.org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Scala/Java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文档：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http://kafka.apache.org/documentation.html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153" y="931327"/>
            <a:ext cx="10230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2096" y="1847818"/>
            <a:ext cx="7696212" cy="307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实时、高性能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单个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支持上千个客户端、百兆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秒读写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分布式、可扩展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分区，每个分区支持副本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可靠性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leader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follower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消息存储到磁盘，不损耗性能下支持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TB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的消息存储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544" y="1397697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特性：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2096" y="93132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发布订阅系统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628027" y="5386565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项目：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9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4" name="矩形 113"/>
          <p:cNvSpPr/>
          <p:nvPr/>
        </p:nvSpPr>
        <p:spPr>
          <a:xfrm>
            <a:off x="1010421" y="401301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21" name="组 120"/>
          <p:cNvGrpSpPr/>
          <p:nvPr/>
        </p:nvGrpSpPr>
        <p:grpSpPr>
          <a:xfrm>
            <a:off x="961594" y="4745970"/>
            <a:ext cx="2300757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8213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23" name="矩形 122"/>
          <p:cNvSpPr/>
          <p:nvPr/>
        </p:nvSpPr>
        <p:spPr>
          <a:xfrm>
            <a:off x="1010421" y="529805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9088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59621" y="281048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59621" y="3549798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621" y="428911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6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643508"/>
            <a:chOff x="558800" y="977900"/>
            <a:chExt cx="2895600" cy="1643508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643508"/>
            <a:chOff x="558800" y="977900"/>
            <a:chExt cx="2895600" cy="1643508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643508"/>
            <a:chOff x="558800" y="977900"/>
            <a:chExt cx="2895600" cy="1643508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643508"/>
            <a:chOff x="558800" y="977900"/>
            <a:chExt cx="2895600" cy="1643508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643508"/>
            <a:chOff x="558800" y="977900"/>
            <a:chExt cx="2895600" cy="1643508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192767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8" name="矩形 107"/>
          <p:cNvSpPr/>
          <p:nvPr/>
        </p:nvSpPr>
        <p:spPr>
          <a:xfrm>
            <a:off x="911225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5080338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8967909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39" name="图片 3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647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2204</Words>
  <Application>Microsoft Macintosh PowerPoint</Application>
  <PresentationFormat>宽屏</PresentationFormat>
  <Paragraphs>200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Century Gothic</vt:lpstr>
      <vt:lpstr>Microsoft YaHei</vt:lpstr>
      <vt:lpstr>Segoe UI</vt:lpstr>
      <vt:lpstr>Segoe UI Light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131</cp:revision>
  <dcterms:created xsi:type="dcterms:W3CDTF">2015-08-18T02:51:41Z</dcterms:created>
  <dcterms:modified xsi:type="dcterms:W3CDTF">2016-08-03T16:36:13Z</dcterms:modified>
  <cp:category/>
</cp:coreProperties>
</file>