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</p:sldMasterIdLst>
  <p:notesMasterIdLst>
    <p:notesMasterId r:id="rId17"/>
  </p:notesMasterIdLst>
  <p:sldIdLst>
    <p:sldId id="256" r:id="rId16"/>
    <p:sldId id="257" r:id="rId18"/>
    <p:sldId id="258" r:id="rId19"/>
    <p:sldId id="260" r:id="rId20"/>
    <p:sldId id="261" r:id="rId21"/>
    <p:sldId id="262" r:id="rId22"/>
    <p:sldId id="265" r:id="rId23"/>
    <p:sldId id="266" r:id="rId24"/>
    <p:sldId id="268" r:id="rId25"/>
    <p:sldId id="269" r:id="rId26"/>
    <p:sldId id="271" r:id="rId27"/>
    <p:sldId id="272" r:id="rId28"/>
    <p:sldId id="273" r:id="rId29"/>
    <p:sldId id="275" r:id="rId30"/>
    <p:sldId id="276" r:id="rId31"/>
    <p:sldId id="278" r:id="rId32"/>
    <p:sldId id="279" r:id="rId33"/>
    <p:sldId id="277" r:id="rId34"/>
    <p:sldId id="280" r:id="rId35"/>
    <p:sldId id="281" r:id="rId36"/>
    <p:sldId id="282" r:id="rId37"/>
    <p:sldId id="283" r:id="rId38"/>
    <p:sldId id="284" r:id="rId39"/>
    <p:sldId id="286" r:id="rId40"/>
  </p:sldIdLst>
  <p:sldSz cx="9144000" cy="6858000" type="screen4x3"/>
  <p:notesSz cx="6858000" cy="9144000"/>
  <p:defaultTextStyle>
    <a:defPPr>
      <a:defRPr lang="zh-CN"/>
    </a:defPPr>
    <a:lvl1pPr marL="0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215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9795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0010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9590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9805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0020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9600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9815" algn="l" defTabSz="899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504"/>
      </p:cViewPr>
      <p:guideLst>
        <p:guide orient="horz" pos="2171"/>
        <p:guide pos="2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9E30A-A5F9-46E5-A0C1-DE3144B0B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3F1DB-2731-4E4B-BFCE-6601445FAA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0215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899795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50010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799590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49805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00020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49600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599815" algn="l" defTabSz="89979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7500" y="514350"/>
            <a:ext cx="3429000" cy="2571750"/>
          </a:xfrm>
          <a:ln>
            <a:miter lim="800000"/>
          </a:ln>
        </p:spPr>
      </p:sp>
      <p:sp>
        <p:nvSpPr>
          <p:cNvPr id="4198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41988" name="Header Placeholder 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en-US">
                <a:solidFill>
                  <a:prstClr val="black"/>
                </a:solidFill>
              </a:rPr>
              <a:t>My First Template</a:t>
            </a: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A487FC-BDBF-4955-A2AE-666F60F4684B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345D3C-23C6-432D-BC9E-8B62E4F27DC8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2B898C-C619-43F1-BB3A-D7D7FE7EC80F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3" y="274639"/>
            <a:ext cx="2057400" cy="58515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0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97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95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98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0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9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21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301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215" indent="0">
              <a:buNone/>
              <a:defRPr sz="2100" b="1"/>
            </a:lvl2pPr>
            <a:lvl3pPr marL="899795" indent="0">
              <a:buNone/>
              <a:defRPr sz="1800" b="1"/>
            </a:lvl3pPr>
            <a:lvl4pPr marL="1350010" indent="0">
              <a:buNone/>
              <a:defRPr sz="1600" b="1"/>
            </a:lvl4pPr>
            <a:lvl5pPr marL="1799590" indent="0">
              <a:buNone/>
              <a:defRPr sz="1600" b="1"/>
            </a:lvl5pPr>
            <a:lvl6pPr marL="2249805" indent="0">
              <a:buNone/>
              <a:defRPr sz="1600" b="1"/>
            </a:lvl6pPr>
            <a:lvl7pPr marL="2700020" indent="0">
              <a:buNone/>
              <a:defRPr sz="1600" b="1"/>
            </a:lvl7pPr>
            <a:lvl8pPr marL="3149600" indent="0">
              <a:buNone/>
              <a:defRPr sz="1600" b="1"/>
            </a:lvl8pPr>
            <a:lvl9pPr marL="359981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301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215" indent="0">
              <a:buNone/>
              <a:defRPr sz="2100" b="1"/>
            </a:lvl2pPr>
            <a:lvl3pPr marL="899795" indent="0">
              <a:buNone/>
              <a:defRPr sz="1800" b="1"/>
            </a:lvl3pPr>
            <a:lvl4pPr marL="1350010" indent="0">
              <a:buNone/>
              <a:defRPr sz="1600" b="1"/>
            </a:lvl4pPr>
            <a:lvl5pPr marL="1799590" indent="0">
              <a:buNone/>
              <a:defRPr sz="1600" b="1"/>
            </a:lvl5pPr>
            <a:lvl6pPr marL="2249805" indent="0">
              <a:buNone/>
              <a:defRPr sz="1600" b="1"/>
            </a:lvl6pPr>
            <a:lvl7pPr marL="2700020" indent="0">
              <a:buNone/>
              <a:defRPr sz="1600" b="1"/>
            </a:lvl7pPr>
            <a:lvl8pPr marL="3149600" indent="0">
              <a:buNone/>
              <a:defRPr sz="1600" b="1"/>
            </a:lvl8pPr>
            <a:lvl9pPr marL="359981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0"/>
            <a:ext cx="3008313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70" y="273050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1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0215" indent="0">
              <a:buNone/>
              <a:defRPr sz="1300"/>
            </a:lvl2pPr>
            <a:lvl3pPr marL="899795" indent="0">
              <a:buNone/>
              <a:defRPr sz="1000"/>
            </a:lvl3pPr>
            <a:lvl4pPr marL="1350010" indent="0">
              <a:buNone/>
              <a:defRPr sz="900"/>
            </a:lvl4pPr>
            <a:lvl5pPr marL="1799590" indent="0">
              <a:buNone/>
              <a:defRPr sz="900"/>
            </a:lvl5pPr>
            <a:lvl6pPr marL="2249805" indent="0">
              <a:buNone/>
              <a:defRPr sz="900"/>
            </a:lvl6pPr>
            <a:lvl7pPr marL="2700020" indent="0">
              <a:buNone/>
              <a:defRPr sz="900"/>
            </a:lvl7pPr>
            <a:lvl8pPr marL="3149600" indent="0">
              <a:buNone/>
              <a:defRPr sz="900"/>
            </a:lvl8pPr>
            <a:lvl9pPr marL="359981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0215" indent="0">
              <a:buNone/>
              <a:defRPr sz="2800"/>
            </a:lvl2pPr>
            <a:lvl3pPr marL="899795" indent="0">
              <a:buNone/>
              <a:defRPr sz="2400"/>
            </a:lvl3pPr>
            <a:lvl4pPr marL="1350010" indent="0">
              <a:buNone/>
              <a:defRPr sz="2100"/>
            </a:lvl4pPr>
            <a:lvl5pPr marL="1799590" indent="0">
              <a:buNone/>
              <a:defRPr sz="2100"/>
            </a:lvl5pPr>
            <a:lvl6pPr marL="2249805" indent="0">
              <a:buNone/>
              <a:defRPr sz="2100"/>
            </a:lvl6pPr>
            <a:lvl7pPr marL="2700020" indent="0">
              <a:buNone/>
              <a:defRPr sz="2100"/>
            </a:lvl7pPr>
            <a:lvl8pPr marL="3149600" indent="0">
              <a:buNone/>
              <a:defRPr sz="2100"/>
            </a:lvl8pPr>
            <a:lvl9pPr marL="359981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0215" indent="0">
              <a:buNone/>
              <a:defRPr sz="1300"/>
            </a:lvl2pPr>
            <a:lvl3pPr marL="899795" indent="0">
              <a:buNone/>
              <a:defRPr sz="1000"/>
            </a:lvl3pPr>
            <a:lvl4pPr marL="1350010" indent="0">
              <a:buNone/>
              <a:defRPr sz="900"/>
            </a:lvl4pPr>
            <a:lvl5pPr marL="1799590" indent="0">
              <a:buNone/>
              <a:defRPr sz="900"/>
            </a:lvl5pPr>
            <a:lvl6pPr marL="2249805" indent="0">
              <a:buNone/>
              <a:defRPr sz="900"/>
            </a:lvl6pPr>
            <a:lvl7pPr marL="2700020" indent="0">
              <a:buNone/>
              <a:defRPr sz="900"/>
            </a:lvl7pPr>
            <a:lvl8pPr marL="3149600" indent="0">
              <a:buNone/>
              <a:defRPr sz="900"/>
            </a:lvl8pPr>
            <a:lvl9pPr marL="359981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40" y="274638"/>
            <a:ext cx="8229601" cy="1143000"/>
          </a:xfrm>
          <a:prstGeom prst="rect">
            <a:avLst/>
          </a:prstGeom>
        </p:spPr>
        <p:txBody>
          <a:bodyPr vert="horz" lIns="90003" tIns="44985" rIns="90003" bIns="4498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40" y="1600200"/>
            <a:ext cx="8229601" cy="4525964"/>
          </a:xfrm>
          <a:prstGeom prst="rect">
            <a:avLst/>
          </a:prstGeom>
        </p:spPr>
        <p:txBody>
          <a:bodyPr vert="horz" lIns="90003" tIns="44985" rIns="90003" bIns="4498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340" y="6356352"/>
            <a:ext cx="2133601" cy="365125"/>
          </a:xfrm>
          <a:prstGeom prst="rect">
            <a:avLst/>
          </a:prstGeom>
        </p:spPr>
        <p:txBody>
          <a:bodyPr vert="horz" lIns="90003" tIns="44985" rIns="90003" bIns="449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0003" tIns="44985" rIns="90003" bIns="449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40" y="6356352"/>
            <a:ext cx="2133601" cy="365125"/>
          </a:xfrm>
          <a:prstGeom prst="rect">
            <a:avLst/>
          </a:prstGeom>
        </p:spPr>
        <p:txBody>
          <a:bodyPr vert="horz" lIns="90003" tIns="44985" rIns="90003" bIns="449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97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85" indent="-337185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885" indent="-281305" algn="l" defTabSz="899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4585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25015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595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390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24605" indent="-224790" algn="l" defTabSz="899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590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9805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20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9600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899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296" tIns="36150" rIns="72296" bIns="3615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296" tIns="36150" rIns="72296" bIns="3615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834"/>
            <a:ext cx="2056836" cy="364275"/>
          </a:xfrm>
          <a:prstGeom prst="rect">
            <a:avLst/>
          </a:prstGeom>
        </p:spPr>
        <p:txBody>
          <a:bodyPr vert="horz" lIns="72296" tIns="36150" rIns="72296" bIns="36150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868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834"/>
            <a:ext cx="3086383" cy="364275"/>
          </a:xfrm>
          <a:prstGeom prst="rect">
            <a:avLst/>
          </a:prstGeom>
        </p:spPr>
        <p:txBody>
          <a:bodyPr vert="horz" lIns="72296" tIns="36150" rIns="72296" bIns="36150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86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834"/>
            <a:ext cx="2056836" cy="364275"/>
          </a:xfrm>
          <a:prstGeom prst="rect">
            <a:avLst/>
          </a:prstGeom>
        </p:spPr>
        <p:txBody>
          <a:bodyPr vert="horz" wrap="square" lIns="72296" tIns="36150" rIns="72296" bIns="36150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868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76136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136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6136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6136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6136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1315" algn="l" defTabSz="76136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2630" algn="l" defTabSz="76136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4580" algn="l" defTabSz="76136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45895" algn="l" defTabSz="76136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0500" indent="-190500" algn="l" defTabSz="76136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136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136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135" indent="-190500" algn="l" defTabSz="76136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136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6135" indent="-190500" algn="l" defTabSz="76136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7770" indent="-190500" algn="l" defTabSz="76136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770" indent="-190500" algn="l" defTabSz="76136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9770" indent="-190500" algn="l" defTabSz="76136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63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27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827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927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394" tIns="36199" rIns="72394" bIns="3619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394" tIns="36199" rIns="72394" bIns="3619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818"/>
            <a:ext cx="2056836" cy="364275"/>
          </a:xfrm>
          <a:prstGeom prst="rect">
            <a:avLst/>
          </a:prstGeom>
        </p:spPr>
        <p:txBody>
          <a:bodyPr vert="horz" lIns="72394" tIns="36199" rIns="72394" bIns="36199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0590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818"/>
            <a:ext cx="3086383" cy="364275"/>
          </a:xfrm>
          <a:prstGeom prst="rect">
            <a:avLst/>
          </a:prstGeom>
        </p:spPr>
        <p:txBody>
          <a:bodyPr vert="horz" lIns="72394" tIns="36199" rIns="72394" bIns="36199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059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818"/>
            <a:ext cx="2056836" cy="364275"/>
          </a:xfrm>
          <a:prstGeom prst="rect">
            <a:avLst/>
          </a:prstGeom>
        </p:spPr>
        <p:txBody>
          <a:bodyPr vert="horz" wrap="square" lIns="72394" tIns="36199" rIns="72394" bIns="36199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10590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6263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63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6263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6263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6263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1950" algn="l" defTabSz="76263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3900" algn="l" defTabSz="76263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5850" algn="l" defTabSz="76263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47800" algn="l" defTabSz="76263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1135" indent="-191135" algn="l" defTabSz="76263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2770" indent="-191135" algn="l" defTabSz="76263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3770" indent="-191135" algn="l" defTabSz="76263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040" indent="-191135" algn="l" defTabSz="76263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675" indent="-191135" algn="l" defTabSz="76263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indent="-191135" algn="l" defTabSz="76263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80945" indent="-191135" algn="l" defTabSz="76263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2580" indent="-191135" algn="l" defTabSz="76263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4215" indent="-191135" algn="l" defTabSz="76263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3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6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881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044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144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308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475" tIns="36239" rIns="72475" bIns="3623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475" tIns="36239" rIns="72475" bIns="3623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804"/>
            <a:ext cx="2056836" cy="364275"/>
          </a:xfrm>
          <a:prstGeom prst="rect">
            <a:avLst/>
          </a:prstGeom>
        </p:spPr>
        <p:txBody>
          <a:bodyPr vert="horz" lIns="72475" tIns="36239" rIns="72475" bIns="36239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22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804"/>
            <a:ext cx="3086383" cy="364275"/>
          </a:xfrm>
          <a:prstGeom prst="rect">
            <a:avLst/>
          </a:prstGeom>
        </p:spPr>
        <p:txBody>
          <a:bodyPr vert="horz" lIns="72475" tIns="36239" rIns="72475" bIns="36239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22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804"/>
            <a:ext cx="2056836" cy="364275"/>
          </a:xfrm>
          <a:prstGeom prst="rect">
            <a:avLst/>
          </a:prstGeom>
        </p:spPr>
        <p:txBody>
          <a:bodyPr vert="horz" wrap="square" lIns="72475" tIns="36239" rIns="72475" bIns="36239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7632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32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632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632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632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2585" algn="l" defTabSz="76327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4535" algn="l" defTabSz="76327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7120" algn="l" defTabSz="76327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49070" algn="l" defTabSz="76327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1135" indent="-191135" algn="l" defTabSz="763270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3405" indent="-191135" algn="l" defTabSz="76327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5040" indent="-191135" algn="l" defTabSz="76327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indent="-191135" algn="l" defTabSz="76327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580" indent="-191135" algn="l" defTabSz="76327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1850" indent="-191135" algn="l" defTabSz="7639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84120" indent="-191135" algn="l" defTabSz="7639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755" indent="-191135" algn="l" defTabSz="7639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8025" indent="-191135" algn="l" defTabSz="7639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270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4540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175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445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0715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985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6890" algn="l" defTabSz="7639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65" tIns="36284" rIns="72565" bIns="36284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65" tIns="36284" rIns="72565" bIns="36284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789"/>
            <a:ext cx="2056836" cy="364275"/>
          </a:xfrm>
          <a:prstGeom prst="rect">
            <a:avLst/>
          </a:prstGeom>
        </p:spPr>
        <p:txBody>
          <a:bodyPr vert="horz" lIns="72565" tIns="36284" rIns="72565" bIns="36284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789"/>
            <a:ext cx="3086383" cy="364275"/>
          </a:xfrm>
          <a:prstGeom prst="rect">
            <a:avLst/>
          </a:prstGeom>
        </p:spPr>
        <p:txBody>
          <a:bodyPr vert="horz" lIns="72565" tIns="36284" rIns="72565" bIns="36284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789"/>
            <a:ext cx="2056836" cy="364275"/>
          </a:xfrm>
          <a:prstGeom prst="rect">
            <a:avLst/>
          </a:prstGeom>
        </p:spPr>
        <p:txBody>
          <a:bodyPr vert="horz" wrap="square" lIns="72565" tIns="36284" rIns="72565" bIns="36284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1249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76454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454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6454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6454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6454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2585" algn="l" defTabSz="76454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5805" algn="l" defTabSz="76454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8390" algn="l" defTabSz="76454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50975" algn="l" defTabSz="76454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1770" indent="-191770" algn="l" defTabSz="764540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1770" algn="l" defTabSz="76454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6310" indent="-191770" algn="l" defTabSz="76454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215" indent="-191770" algn="l" defTabSz="76454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2120" indent="-191770" algn="l" defTabSz="76454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390" indent="-191770" algn="l" defTabSz="76454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295" indent="-191770" algn="l" defTabSz="76454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565" indent="-191770" algn="l" defTabSz="76454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835" indent="-191770" algn="l" defTabSz="76454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27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175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08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35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255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5525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43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700" algn="l" defTabSz="7645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12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663" tIns="36333" rIns="72663" bIns="36333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12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663" tIns="36333" rIns="72663" bIns="36333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773"/>
            <a:ext cx="2056836" cy="364275"/>
          </a:xfrm>
          <a:prstGeom prst="rect">
            <a:avLst/>
          </a:prstGeom>
        </p:spPr>
        <p:txBody>
          <a:bodyPr vert="horz" lIns="72663" tIns="36333" rIns="72663" bIns="36333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773"/>
            <a:ext cx="3086383" cy="364275"/>
          </a:xfrm>
          <a:prstGeom prst="rect">
            <a:avLst/>
          </a:prstGeom>
        </p:spPr>
        <p:txBody>
          <a:bodyPr vert="horz" lIns="72663" tIns="36333" rIns="72663" bIns="36333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773"/>
            <a:ext cx="2056836" cy="364275"/>
          </a:xfrm>
          <a:prstGeom prst="rect">
            <a:avLst/>
          </a:prstGeom>
        </p:spPr>
        <p:txBody>
          <a:bodyPr vert="horz" wrap="square" lIns="72663" tIns="36333" rIns="72663" bIns="36333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altLang="en-US">
                <a:ea typeface="宋体" panose="02010600030101010101" pitchFamily="2" charset="-122"/>
              </a:rPr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765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5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65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65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65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3220" algn="l" defTabSz="76517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6440" algn="l" defTabSz="76517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9660" algn="l" defTabSz="76517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52880" algn="l" defTabSz="76517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1770" indent="-191770" algn="l" defTabSz="76517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310" indent="-191770" algn="l" defTabSz="76517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80" indent="-191770" algn="l" defTabSz="76517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20" indent="-191770" algn="l" defTabSz="76517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4660" indent="-191770" algn="l" defTabSz="76517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6930" indent="-191770" algn="l" defTabSz="7658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0470" indent="-191770" algn="l" defTabSz="7658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375" indent="-191770" algn="l" defTabSz="7658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280" indent="-191770" algn="l" defTabSz="7658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905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445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55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795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700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605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510" algn="l" defTabSz="76581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84" tIns="35844" rIns="71684" bIns="35844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84" tIns="35844" rIns="71684" bIns="35844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36"/>
            <a:ext cx="2056836" cy="364275"/>
          </a:xfrm>
          <a:prstGeom prst="rect">
            <a:avLst/>
          </a:prstGeom>
        </p:spPr>
        <p:txBody>
          <a:bodyPr vert="horz" lIns="71684" tIns="35844" rIns="71684" bIns="35844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36"/>
            <a:ext cx="3086383" cy="364275"/>
          </a:xfrm>
          <a:prstGeom prst="rect">
            <a:avLst/>
          </a:prstGeom>
        </p:spPr>
        <p:txBody>
          <a:bodyPr vert="horz" lIns="71684" tIns="35844" rIns="71684" bIns="35844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36"/>
            <a:ext cx="2056836" cy="364275"/>
          </a:xfrm>
          <a:prstGeom prst="rect">
            <a:avLst/>
          </a:prstGeom>
        </p:spPr>
        <p:txBody>
          <a:bodyPr vert="horz" wrap="square" lIns="71684" tIns="35844" rIns="71684" bIns="35844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8140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691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505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319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230" indent="-189230" algn="l" defTabSz="75501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24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530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35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180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00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830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47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41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60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84" tIns="35844" rIns="71684" bIns="35844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84" tIns="35844" rIns="71684" bIns="35844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36"/>
            <a:ext cx="2056836" cy="364275"/>
          </a:xfrm>
          <a:prstGeom prst="rect">
            <a:avLst/>
          </a:prstGeom>
        </p:spPr>
        <p:txBody>
          <a:bodyPr vert="horz" lIns="71684" tIns="35844" rIns="71684" bIns="35844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36"/>
            <a:ext cx="3086383" cy="364275"/>
          </a:xfrm>
          <a:prstGeom prst="rect">
            <a:avLst/>
          </a:prstGeom>
        </p:spPr>
        <p:txBody>
          <a:bodyPr vert="horz" lIns="71684" tIns="35844" rIns="71684" bIns="35844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36"/>
            <a:ext cx="2056836" cy="364275"/>
          </a:xfrm>
          <a:prstGeom prst="rect">
            <a:avLst/>
          </a:prstGeom>
        </p:spPr>
        <p:txBody>
          <a:bodyPr vert="horz" wrap="square" lIns="71684" tIns="35844" rIns="71684" bIns="35844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8140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691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505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319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230" indent="-189230" algn="l" defTabSz="75501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24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530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35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180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00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830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47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41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60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92" tIns="35848" rIns="71692" bIns="35848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92" tIns="35848" rIns="71692" bIns="35848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35"/>
            <a:ext cx="2056836" cy="364275"/>
          </a:xfrm>
          <a:prstGeom prst="rect">
            <a:avLst/>
          </a:prstGeom>
        </p:spPr>
        <p:txBody>
          <a:bodyPr vert="horz" lIns="71692" tIns="35848" rIns="71692" bIns="35848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35"/>
            <a:ext cx="3086383" cy="364275"/>
          </a:xfrm>
          <a:prstGeom prst="rect">
            <a:avLst/>
          </a:prstGeom>
        </p:spPr>
        <p:txBody>
          <a:bodyPr vert="horz" lIns="71692" tIns="35848" rIns="71692" bIns="35848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35"/>
            <a:ext cx="2056836" cy="364275"/>
          </a:xfrm>
          <a:prstGeom prst="rect">
            <a:avLst/>
          </a:prstGeom>
        </p:spPr>
        <p:txBody>
          <a:bodyPr vert="horz" wrap="square" lIns="71692" tIns="35848" rIns="71692" bIns="35848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89979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50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8140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691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505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3195" algn="l" defTabSz="75501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230" indent="-189230" algn="l" defTabSz="75501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690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24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01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35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0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410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3235" algn="l" defTabSz="75501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733" tIns="35868" rIns="71733" bIns="35868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733" tIns="35868" rIns="71733" bIns="35868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28"/>
            <a:ext cx="2056836" cy="364275"/>
          </a:xfrm>
          <a:prstGeom prst="rect">
            <a:avLst/>
          </a:prstGeom>
        </p:spPr>
        <p:txBody>
          <a:bodyPr vert="horz" lIns="71733" tIns="35868" rIns="71733" bIns="35868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106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28"/>
            <a:ext cx="3086383" cy="364275"/>
          </a:xfrm>
          <a:prstGeom prst="rect">
            <a:avLst/>
          </a:prstGeom>
        </p:spPr>
        <p:txBody>
          <a:bodyPr vert="horz" lIns="71733" tIns="35868" rIns="71733" bIns="35868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10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28"/>
            <a:ext cx="2056836" cy="364275"/>
          </a:xfrm>
          <a:prstGeom prst="rect">
            <a:avLst/>
          </a:prstGeom>
        </p:spPr>
        <p:txBody>
          <a:bodyPr vert="horz" wrap="square" lIns="71733" tIns="35868" rIns="71733" bIns="35868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106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8775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6915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569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4465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230" indent="-189230" algn="l" defTabSz="755650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690" indent="-189230" algn="l" defTabSz="75565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3340" indent="-189230" algn="l" defTabSz="75565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189230" algn="l" defTabSz="75565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625" indent="-189230" algn="l" defTabSz="7556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58085" indent="-189230" algn="l" defTabSz="7556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910" indent="-189230" algn="l" defTabSz="7556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70" indent="-189230" algn="l" defTabSz="7556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4745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570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1030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8855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6680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5140" algn="l" defTabSz="7556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839" tIns="35921" rIns="71839" bIns="35921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839" tIns="35921" rIns="71839" bIns="35921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10"/>
            <a:ext cx="2056836" cy="364275"/>
          </a:xfrm>
          <a:prstGeom prst="rect">
            <a:avLst/>
          </a:prstGeom>
        </p:spPr>
        <p:txBody>
          <a:bodyPr vert="horz" lIns="71839" tIns="35921" rIns="71839" bIns="35921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335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10"/>
            <a:ext cx="3086383" cy="364275"/>
          </a:xfrm>
          <a:prstGeom prst="rect">
            <a:avLst/>
          </a:prstGeom>
        </p:spPr>
        <p:txBody>
          <a:bodyPr vert="horz" lIns="71839" tIns="35921" rIns="71839" bIns="35921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33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10"/>
            <a:ext cx="2056836" cy="364275"/>
          </a:xfrm>
          <a:prstGeom prst="rect">
            <a:avLst/>
          </a:prstGeom>
        </p:spPr>
        <p:txBody>
          <a:bodyPr vert="horz" wrap="square" lIns="71839" tIns="35921" rIns="71839" bIns="35921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2335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75628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628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628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628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628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9410" algn="l" defTabSz="75628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8185" algn="l" defTabSz="75628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7595" algn="l" defTabSz="75628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6370" algn="l" defTabSz="75628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230" indent="-189230" algn="l" defTabSz="75628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89230" algn="l" defTabSz="75628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150" indent="-189230" algn="l" defTabSz="75628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245" indent="-189230" algn="l" defTabSz="75628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340" indent="-189230" algn="l" defTabSz="75628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82800" indent="-189230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895" indent="-189230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355" indent="-189230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8815" indent="-189230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46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5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447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57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03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12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958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880" tIns="35942" rIns="71880" bIns="35942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880" tIns="35942" rIns="71880" bIns="35942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904"/>
            <a:ext cx="2056836" cy="364275"/>
          </a:xfrm>
          <a:prstGeom prst="rect">
            <a:avLst/>
          </a:prstGeom>
        </p:spPr>
        <p:txBody>
          <a:bodyPr vert="horz" lIns="71880" tIns="35942" rIns="71880" bIns="35942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970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904"/>
            <a:ext cx="3086383" cy="364275"/>
          </a:xfrm>
          <a:prstGeom prst="rect">
            <a:avLst/>
          </a:prstGeom>
        </p:spPr>
        <p:txBody>
          <a:bodyPr vert="horz" lIns="71880" tIns="35942" rIns="71880" bIns="35942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9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904"/>
            <a:ext cx="2056836" cy="364275"/>
          </a:xfrm>
          <a:prstGeom prst="rect">
            <a:avLst/>
          </a:prstGeom>
        </p:spPr>
        <p:txBody>
          <a:bodyPr vert="horz" wrap="square" lIns="71880" tIns="35942" rIns="71880" bIns="35942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2970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756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6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6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6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6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59410" algn="l" defTabSz="75692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18820" algn="l" defTabSz="75692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78230" algn="l" defTabSz="75692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37005" algn="l" defTabSz="75692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865" indent="-189865" algn="l" defTabSz="756920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indent="-189865" algn="l" defTabSz="75692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785" indent="-189865" algn="l" defTabSz="75692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189865" algn="l" defTabSz="75692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5610" indent="-189865" algn="l" defTabSz="75692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070" indent="-189865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165" indent="-189865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42260" indent="-189865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20720" indent="-189865" algn="l" defTabSz="75692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09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819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484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93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2395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490" algn="l" defTabSz="75692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51" tIns="36027" rIns="72051" bIns="36027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51" tIns="36027" rIns="72051" bIns="36027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875"/>
            <a:ext cx="2056836" cy="364275"/>
          </a:xfrm>
          <a:prstGeom prst="rect">
            <a:avLst/>
          </a:prstGeom>
        </p:spPr>
        <p:txBody>
          <a:bodyPr vert="horz" lIns="72051" tIns="36027" rIns="72051" bIns="36027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5510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875"/>
            <a:ext cx="3086383" cy="364275"/>
          </a:xfrm>
          <a:prstGeom prst="rect">
            <a:avLst/>
          </a:prstGeom>
        </p:spPr>
        <p:txBody>
          <a:bodyPr vert="horz" lIns="72051" tIns="36027" rIns="72051" bIns="36027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551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875"/>
            <a:ext cx="2056836" cy="364275"/>
          </a:xfrm>
          <a:prstGeom prst="rect">
            <a:avLst/>
          </a:prstGeom>
        </p:spPr>
        <p:txBody>
          <a:bodyPr vert="horz" wrap="square" lIns="72051" tIns="36027" rIns="72051" bIns="36027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5510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588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88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88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88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88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0045" algn="l" defTabSz="75882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0090" algn="l" defTabSz="75882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0770" algn="l" defTabSz="75882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40815" algn="l" defTabSz="75882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89865" indent="-189865" algn="l" defTabSz="758825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89865" algn="l" defTabSz="75882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9325" indent="-189865" algn="l" defTabSz="75882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9690" indent="-189865" algn="l" defTabSz="75882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420" indent="-189865" algn="l" defTabSz="758825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150" indent="-189865" algn="l" defTabSz="75882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15" indent="-189865" algn="l" defTabSz="75882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48610" indent="-189865" algn="l" defTabSz="75882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28340" indent="-189865" algn="l" defTabSz="75882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730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982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955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28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901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874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8475" algn="l" defTabSz="75882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24" y="365781"/>
            <a:ext cx="7886418" cy="13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124" tIns="36064" rIns="72124" bIns="36064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24" y="1825891"/>
            <a:ext cx="7886418" cy="43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124" tIns="36064" rIns="72124" bIns="36064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92" y="6356863"/>
            <a:ext cx="2056836" cy="364275"/>
          </a:xfrm>
          <a:prstGeom prst="rect">
            <a:avLst/>
          </a:prstGeom>
        </p:spPr>
        <p:txBody>
          <a:bodyPr vert="horz" lIns="72124" tIns="36064" rIns="72124" bIns="36064" rtlCol="0" anchor="ctr"/>
          <a:lstStyle>
            <a:lvl1pPr algn="l" eaLnBrk="1" hangingPunct="1">
              <a:defRPr sz="10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6780" fontAlgn="base">
              <a:spcBef>
                <a:spcPct val="0"/>
              </a:spcBef>
              <a:spcAft>
                <a:spcPct val="0"/>
              </a:spcAft>
              <a:defRPr/>
            </a:pPr>
            <a:fld id="{63A56D01-2764-4F3F-81D1-FEDBA43AD54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809" y="6356863"/>
            <a:ext cx="3086383" cy="364275"/>
          </a:xfrm>
          <a:prstGeom prst="rect">
            <a:avLst/>
          </a:prstGeom>
        </p:spPr>
        <p:txBody>
          <a:bodyPr vert="horz" lIns="72124" tIns="36064" rIns="72124" bIns="36064" rtlCol="0" anchor="ctr"/>
          <a:lstStyle>
            <a:lvl1pPr algn="ctr" eaLnBrk="1" hangingPunct="1">
              <a:defRPr sz="10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67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74" y="6356863"/>
            <a:ext cx="2056836" cy="364275"/>
          </a:xfrm>
          <a:prstGeom prst="rect">
            <a:avLst/>
          </a:prstGeom>
        </p:spPr>
        <p:txBody>
          <a:bodyPr vert="horz" wrap="square" lIns="72124" tIns="36064" rIns="72124" bIns="36064" numCol="1" anchor="ctr" anchorCtr="0" compatLnSpc="1"/>
          <a:lstStyle>
            <a:lvl1pPr algn="r" eaLnBrk="1" hangingPunct="1">
              <a:defRPr sz="900" noProof="1">
                <a:solidFill>
                  <a:srgbClr val="898989"/>
                </a:solidFill>
              </a:defRPr>
            </a:lvl1pPr>
          </a:lstStyle>
          <a:p>
            <a:pPr defTabSz="906780" fontAlgn="base">
              <a:spcBef>
                <a:spcPct val="0"/>
              </a:spcBef>
              <a:spcAft>
                <a:spcPct val="0"/>
              </a:spcAft>
            </a:pPr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594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94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7594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7594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7594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60680" algn="l" defTabSz="75946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721360" algn="l" defTabSz="75946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81405" algn="l" defTabSz="75946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442085" algn="l" defTabSz="75946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90500" indent="-190500" algn="l" defTabSz="759460" rtl="0" eaLnBrk="0" fontAlgn="base" hangingPunct="0">
        <a:lnSpc>
          <a:spcPct val="90000"/>
        </a:lnSpc>
        <a:spcBef>
          <a:spcPts val="83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865" indent="-190500" algn="l" defTabSz="75946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9960" indent="-190500" algn="l" defTabSz="75946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0960" indent="-190500" algn="l" defTabSz="75946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190500" algn="l" defTabSz="759460" rtl="0" eaLnBrk="0" fontAlgn="base" hangingPunct="0">
        <a:lnSpc>
          <a:spcPct val="90000"/>
        </a:lnSpc>
        <a:spcBef>
          <a:spcPts val="42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1055" indent="-190500" algn="l" defTabSz="76009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2055" indent="-190500" algn="l" defTabSz="76009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1785" indent="-190500" algn="l" defTabSz="76009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2150" indent="-190500" algn="l" defTabSz="76009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365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730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0460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1190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1555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1285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650" algn="l" defTabSz="7600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9685" y="2547318"/>
            <a:ext cx="1972686" cy="1057667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200" spc="342" dirty="0">
                <a:solidFill>
                  <a:prstClr val="whit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2018</a:t>
            </a:r>
            <a:endParaRPr lang="zh-CN" altLang="en-US" sz="6200" spc="342" dirty="0">
              <a:solidFill>
                <a:prstClr val="whit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142813" y="3621159"/>
            <a:ext cx="3669561" cy="657557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</a:t>
            </a:r>
            <a:r>
              <a:rPr lang="en-US" altLang="zh-CN" sz="36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6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气象信息</a:t>
            </a:r>
            <a:endParaRPr lang="zh-CN" altLang="en-US" sz="3600" dirty="0">
              <a:solidFill>
                <a:srgbClr val="00AEE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5355564" y="4365122"/>
            <a:ext cx="3092480" cy="334392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prstClr val="whit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Big data / Weather information</a:t>
            </a:r>
            <a:endParaRPr lang="zh-CN" altLang="en-US" sz="1500" dirty="0">
              <a:solidFill>
                <a:prstClr val="whit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6415" y="5157470"/>
            <a:ext cx="1571625" cy="2667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562090" y="478917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讲述人：刘佳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/>
          <p:cNvSpPr/>
          <p:nvPr/>
        </p:nvSpPr>
        <p:spPr bwMode="auto">
          <a:xfrm>
            <a:off x="5418530" y="3239382"/>
            <a:ext cx="412044" cy="6352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1037590" eaLnBrk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1400" b="0" noProof="1">
                <a:solidFill>
                  <a:prstClr val="white">
                    <a:lumMod val="85000"/>
                  </a:prstClr>
                </a:solidFill>
                <a:latin typeface="Helvetica Light" charset="0"/>
                <a:sym typeface="Helvetica Light" charset="0"/>
              </a:rPr>
              <a:t>6</a:t>
            </a:r>
            <a:endParaRPr lang="es-ES" altLang="zh-CN" sz="1800" noProof="1">
              <a:solidFill>
                <a:schemeClr val="bg1"/>
              </a:solidFill>
              <a:latin typeface="Helvetica Light" charset="0"/>
            </a:endParaRPr>
          </a:p>
        </p:txBody>
      </p:sp>
      <p:sp>
        <p:nvSpPr>
          <p:cNvPr id="31" name="AutoShape 4"/>
          <p:cNvSpPr/>
          <p:nvPr/>
        </p:nvSpPr>
        <p:spPr bwMode="auto">
          <a:xfrm>
            <a:off x="3434854" y="2639847"/>
            <a:ext cx="413174" cy="6352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defTabSz="10375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noProof="1">
                <a:solidFill>
                  <a:schemeClr val="bg1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rPr>
              <a:t>2</a:t>
            </a:r>
            <a:endParaRPr lang="es-ES" noProof="1">
              <a:solidFill>
                <a:schemeClr val="bg1"/>
              </a:solidFill>
              <a:latin typeface="Helvetica Light" charset="0"/>
              <a:ea typeface="MS PGothic" panose="020B0600070205080204" pitchFamily="34" charset="-128"/>
              <a:sym typeface="Helvetica Light" charset="0"/>
            </a:endParaRPr>
          </a:p>
        </p:txBody>
      </p:sp>
      <p:sp>
        <p:nvSpPr>
          <p:cNvPr id="32" name="AutoShape 6"/>
          <p:cNvSpPr/>
          <p:nvPr/>
        </p:nvSpPr>
        <p:spPr bwMode="auto">
          <a:xfrm>
            <a:off x="5350935" y="1828734"/>
            <a:ext cx="413174" cy="6337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defTabSz="10375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noProof="1">
                <a:solidFill>
                  <a:prstClr val="white">
                    <a:lumMod val="85000"/>
                  </a:prstClr>
                </a:solidFill>
                <a:latin typeface="Helvetica Light" charset="0"/>
                <a:ea typeface="MS PGothic" panose="020B0600070205080204" pitchFamily="34" charset="-128"/>
                <a:cs typeface="Helvetica Light" charset="0"/>
                <a:sym typeface="Helvetica Light" charset="0"/>
              </a:rPr>
              <a:t>5</a:t>
            </a:r>
            <a:endParaRPr lang="es-ES" noProof="1">
              <a:solidFill>
                <a:schemeClr val="bg1"/>
              </a:solidFill>
              <a:latin typeface="Helvetica Light" charset="0"/>
              <a:ea typeface="MS PGothic" panose="020B0600070205080204" pitchFamily="34" charset="-128"/>
              <a:sym typeface="Helvetica Light" charset="0"/>
            </a:endParaRPr>
          </a:p>
        </p:txBody>
      </p:sp>
      <p:sp>
        <p:nvSpPr>
          <p:cNvPr id="33" name="AutoShape 8"/>
          <p:cNvSpPr/>
          <p:nvPr/>
        </p:nvSpPr>
        <p:spPr bwMode="auto">
          <a:xfrm>
            <a:off x="3403600" y="1372550"/>
            <a:ext cx="412044" cy="63371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1037590" eaLnBrk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1800" b="0" noProof="1">
                <a:solidFill>
                  <a:schemeClr val="bg1"/>
                </a:solidFill>
                <a:latin typeface="Helvetica Light" charset="0"/>
                <a:sym typeface="Helvetica Light" charset="0"/>
              </a:rPr>
              <a:t>1</a:t>
            </a:r>
            <a:endParaRPr lang="es-ES" altLang="zh-CN" sz="1000" noProof="1">
              <a:solidFill>
                <a:schemeClr val="bg1"/>
              </a:solidFill>
            </a:endParaRPr>
          </a:p>
        </p:txBody>
      </p:sp>
      <p:sp>
        <p:nvSpPr>
          <p:cNvPr id="34" name="AutoShape 10"/>
          <p:cNvSpPr/>
          <p:nvPr/>
        </p:nvSpPr>
        <p:spPr bwMode="auto">
          <a:xfrm>
            <a:off x="3464912" y="4231062"/>
            <a:ext cx="412044" cy="6352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defTabSz="10375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noProof="1">
                <a:solidFill>
                  <a:schemeClr val="bg1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rPr>
              <a:t>3</a:t>
            </a:r>
            <a:endParaRPr lang="es-ES" noProof="1">
              <a:solidFill>
                <a:schemeClr val="bg1"/>
              </a:solidFill>
              <a:latin typeface="Helvetica Light" charset="0"/>
              <a:ea typeface="MS PGothic" panose="020B0600070205080204" pitchFamily="34" charset="-128"/>
              <a:sym typeface="Helvetica Light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3474298" y="5690201"/>
            <a:ext cx="413174" cy="635224"/>
          </a:xfrm>
          <a:custGeom>
            <a:avLst/>
            <a:gdLst>
              <a:gd name="T0" fmla="*/ 290513 w 21600"/>
              <a:gd name="T1" fmla="*/ 0 h 21600"/>
              <a:gd name="T2" fmla="*/ 580998 w 21600"/>
              <a:gd name="T3" fmla="*/ 167481 h 21600"/>
              <a:gd name="T4" fmla="*/ 580998 w 21600"/>
              <a:gd name="T5" fmla="*/ 502444 h 21600"/>
              <a:gd name="T6" fmla="*/ 290486 w 21600"/>
              <a:gd name="T7" fmla="*/ 669894 h 21600"/>
              <a:gd name="T8" fmla="*/ 0 w 21600"/>
              <a:gd name="T9" fmla="*/ 502413 h 21600"/>
              <a:gd name="T10" fmla="*/ 0 w 21600"/>
              <a:gd name="T11" fmla="*/ 167481 h 21600"/>
              <a:gd name="T12" fmla="*/ 29051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 anchor="ctr"/>
          <a:lstStyle/>
          <a:p>
            <a:pPr algn="ctr" defTabSz="10375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prstClr val="white">
                    <a:lumMod val="85000"/>
                  </a:prstClr>
                </a:solidFill>
              </a:rPr>
              <a:t>4</a:t>
            </a:r>
            <a:endParaRPr lang="zh-CN" altLang="en-US" dirty="0">
              <a:solidFill>
                <a:schemeClr val="bg1"/>
              </a:solidFill>
              <a:latin typeface="Helvetica Light" charset="0"/>
              <a:ea typeface="MS PGothic" panose="020B0600070205080204" pitchFamily="34" charset="-128"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4038547" y="4583381"/>
            <a:ext cx="1177431" cy="469643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4005326" y="3620058"/>
            <a:ext cx="1154853" cy="96337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4019578" y="3015414"/>
            <a:ext cx="1155982" cy="519317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4007039" y="2170206"/>
            <a:ext cx="1131147" cy="787255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4023378" y="1611224"/>
            <a:ext cx="1118728" cy="5343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41" name="AutoShape 21"/>
          <p:cNvSpPr/>
          <p:nvPr/>
        </p:nvSpPr>
        <p:spPr bwMode="auto">
          <a:xfrm>
            <a:off x="5068723" y="2006269"/>
            <a:ext cx="162560" cy="21675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42" name="AutoShape 22"/>
          <p:cNvSpPr/>
          <p:nvPr/>
        </p:nvSpPr>
        <p:spPr bwMode="auto">
          <a:xfrm>
            <a:off x="5137532" y="3442376"/>
            <a:ext cx="162560" cy="21525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AEE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44" name="AutoShape 24"/>
          <p:cNvSpPr/>
          <p:nvPr/>
        </p:nvSpPr>
        <p:spPr bwMode="auto">
          <a:xfrm>
            <a:off x="3914986" y="1474205"/>
            <a:ext cx="162560" cy="21525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AEE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45" name="AutoShape 25"/>
          <p:cNvSpPr/>
          <p:nvPr/>
        </p:nvSpPr>
        <p:spPr bwMode="auto">
          <a:xfrm>
            <a:off x="3912202" y="2875359"/>
            <a:ext cx="161431" cy="21675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46" name="AutoShape 26"/>
          <p:cNvSpPr/>
          <p:nvPr/>
        </p:nvSpPr>
        <p:spPr bwMode="auto">
          <a:xfrm>
            <a:off x="3945466" y="4454967"/>
            <a:ext cx="161430" cy="21675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AEE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47" name="TextBox 23"/>
          <p:cNvSpPr txBox="1">
            <a:spLocks noChangeArrowheads="1"/>
          </p:cNvSpPr>
          <p:nvPr/>
        </p:nvSpPr>
        <p:spPr bwMode="auto">
          <a:xfrm>
            <a:off x="1185382" y="1841314"/>
            <a:ext cx="183557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385" tIns="36195" rIns="72385" bIns="36195">
            <a:spAutoFit/>
          </a:bodyPr>
          <a:lstStyle/>
          <a:p>
            <a:pPr algn="r" defTabSz="10375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urllib.request</a:t>
            </a:r>
            <a:endParaRPr lang="en-GB" altLang="zh-CN" sz="14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344120" y="1552699"/>
            <a:ext cx="1762011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algn="r"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导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入联网工具包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TextBox 23"/>
          <p:cNvSpPr txBox="1">
            <a:spLocks noChangeArrowheads="1"/>
          </p:cNvSpPr>
          <p:nvPr/>
        </p:nvSpPr>
        <p:spPr bwMode="auto">
          <a:xfrm>
            <a:off x="183074" y="2936998"/>
            <a:ext cx="3145406" cy="136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385" tIns="36195" rIns="72385" bIns="36195">
            <a:spAutoFit/>
          </a:bodyPr>
          <a:lstStyle/>
          <a:p>
            <a:pPr defTabSz="10375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address='http://api.openweathermap.org/data/2.5/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forecast?q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={},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cn&amp;mode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json&amp;lang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zh_cn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&amp;&amp;APPID=6a67ed641c0fda8b69715c43518b6996</a:t>
            </a:r>
            <a:r>
              <a:rPr lang="en-US" altLang="zh-CN" sz="7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endParaRPr lang="en-GB" altLang="zh-CN" sz="7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>
            <a:spLocks noChangeArrowheads="1"/>
          </p:cNvSpPr>
          <p:nvPr/>
        </p:nvSpPr>
        <p:spPr bwMode="auto">
          <a:xfrm>
            <a:off x="1014253" y="2563840"/>
            <a:ext cx="2223676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algn="r"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从数据接口获取数据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402509" y="4818217"/>
            <a:ext cx="2979883" cy="71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385" tIns="36195" rIns="72385" bIns="36195">
            <a:spAutoFit/>
          </a:bodyPr>
          <a:lstStyle/>
          <a:p>
            <a:pPr defTabSz="10375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info=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r.urlopen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address.format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city_pinyin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)).read().decode('utf-8','ignore</a:t>
            </a:r>
            <a:r>
              <a:rPr lang="en-US" altLang="zh-CN" sz="7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</a:t>
            </a:r>
            <a:endParaRPr lang="en-GB" altLang="zh-CN" sz="7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733991" y="4408201"/>
            <a:ext cx="2454508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algn="r"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将获取的数据进行封装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TextBox 23"/>
          <p:cNvSpPr txBox="1">
            <a:spLocks noChangeArrowheads="1"/>
          </p:cNvSpPr>
          <p:nvPr/>
        </p:nvSpPr>
        <p:spPr bwMode="auto">
          <a:xfrm>
            <a:off x="1306790" y="6075398"/>
            <a:ext cx="183557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385" tIns="36195" rIns="72385" bIns="36195">
            <a:spAutoFit/>
          </a:bodyPr>
          <a:lstStyle/>
          <a:p>
            <a:pPr defTabSz="10375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GB" altLang="zh-CN" sz="14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548041" y="5724998"/>
            <a:ext cx="2640456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algn="r"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导入</a:t>
            </a:r>
            <a:r>
              <a:rPr lang="en-US" altLang="zh-CN" dirty="0" err="1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json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dict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格式工具包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TextBox 23"/>
          <p:cNvSpPr txBox="1">
            <a:spLocks noChangeArrowheads="1"/>
          </p:cNvSpPr>
          <p:nvPr/>
        </p:nvSpPr>
        <p:spPr bwMode="auto">
          <a:xfrm>
            <a:off x="6026342" y="2170224"/>
            <a:ext cx="1835574" cy="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385" tIns="36195" rIns="72385" bIns="36195">
            <a:spAutoFit/>
          </a:bodyPr>
          <a:lstStyle/>
          <a:p>
            <a:pPr defTabSz="103759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json.loads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(info</a:t>
            </a:r>
            <a:r>
              <a:rPr lang="en-US" altLang="zh-CN" sz="7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GB" altLang="zh-CN" sz="7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24"/>
          <p:cNvSpPr txBox="1">
            <a:spLocks noChangeArrowheads="1"/>
          </p:cNvSpPr>
          <p:nvPr/>
        </p:nvSpPr>
        <p:spPr bwMode="auto">
          <a:xfrm>
            <a:off x="5989722" y="1841215"/>
            <a:ext cx="2520423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解析封装的数据（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info</a:t>
            </a:r>
            <a:r>
              <a:rPr lang="zh-CN" altLang="en-US" sz="1300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TextBox 24"/>
          <p:cNvSpPr txBox="1">
            <a:spLocks noChangeArrowheads="1"/>
          </p:cNvSpPr>
          <p:nvPr/>
        </p:nvSpPr>
        <p:spPr bwMode="auto">
          <a:xfrm>
            <a:off x="6026353" y="3239398"/>
            <a:ext cx="2972937" cy="90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385" tIns="36195" rIns="72385" bIns="36195">
            <a:spAutoFit/>
          </a:bodyPr>
          <a:lstStyle/>
          <a:p>
            <a:pPr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根据关键字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(key</a:t>
            </a:r>
            <a:r>
              <a:rPr lang="en-US" altLang="zh-CN" dirty="0" smtClean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  <a:p>
            <a:pPr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及其</a:t>
            </a:r>
            <a:endParaRPr lang="en-US" altLang="zh-CN" dirty="0" smtClean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  <a:p>
            <a:pPr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(Type</a:t>
            </a: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筛选数据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9" name="平行四边形 58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573" tIns="51790" rIns="103573" bIns="51790" rtlCol="0" anchor="ctr"/>
          <a:lstStyle/>
          <a:p>
            <a:pPr algn="ctr" defTabSz="103759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平行四边形 59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573" tIns="51790" rIns="103573" bIns="51790" rtlCol="0" anchor="ctr"/>
          <a:lstStyle/>
          <a:p>
            <a:pPr algn="ctr" defTabSz="103759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平行四边形 60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573" tIns="51790" rIns="103573" bIns="51790" rtlCol="0" anchor="ctr"/>
          <a:lstStyle/>
          <a:p>
            <a:pPr algn="ctr" defTabSz="103759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平行四边形 61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573" tIns="51790" rIns="103573" bIns="51790" rtlCol="0" anchor="ctr"/>
          <a:lstStyle/>
          <a:p>
            <a:pPr algn="ctr" defTabSz="103759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0"/>
          <p:cNvSpPr txBox="1"/>
          <p:nvPr/>
        </p:nvSpPr>
        <p:spPr>
          <a:xfrm>
            <a:off x="329386" y="97927"/>
            <a:ext cx="1549536" cy="320035"/>
          </a:xfrm>
          <a:prstGeom prst="rect">
            <a:avLst/>
          </a:prstGeom>
          <a:noFill/>
        </p:spPr>
        <p:txBody>
          <a:bodyPr wrap="none" lIns="103573" tIns="51790" rIns="103573" bIns="51790" rtlCol="0">
            <a:spAutoFit/>
          </a:bodyPr>
          <a:lstStyle/>
          <a:p>
            <a:pPr defTabSz="10356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项目实现过程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5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6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759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759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759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4084868" y="5112931"/>
            <a:ext cx="1131147" cy="787255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</p:spPr>
        <p:txBody>
          <a:bodyPr lIns="0" tIns="0" rIns="0" bIns="0" anchor="ctr"/>
          <a:lstStyle/>
          <a:p>
            <a:pPr defTabSz="18986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500" noProof="1">
              <a:solidFill>
                <a:prstClr val="white">
                  <a:lumMod val="85000"/>
                </a:prstClr>
              </a:solidFill>
              <a:latin typeface="Helvetica" panose="020B0604020202030204" charset="0"/>
              <a:ea typeface="MS PGothic" panose="020B0600070205080204" pitchFamily="34" charset="-128"/>
              <a:sym typeface="Helvetica" panose="020B0604020202030204" charset="0"/>
            </a:endParaRPr>
          </a:p>
        </p:txBody>
      </p:sp>
      <p:sp>
        <p:nvSpPr>
          <p:cNvPr id="71" name="AutoShape 23"/>
          <p:cNvSpPr/>
          <p:nvPr/>
        </p:nvSpPr>
        <p:spPr bwMode="auto">
          <a:xfrm>
            <a:off x="5137532" y="4957147"/>
            <a:ext cx="161430" cy="21525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72" name="AutoShape 23"/>
          <p:cNvSpPr/>
          <p:nvPr/>
        </p:nvSpPr>
        <p:spPr bwMode="auto">
          <a:xfrm>
            <a:off x="3992881" y="5792559"/>
            <a:ext cx="161430" cy="21525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43205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700" noProof="1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73" name="AutoShape 2"/>
          <p:cNvSpPr/>
          <p:nvPr/>
        </p:nvSpPr>
        <p:spPr bwMode="auto">
          <a:xfrm>
            <a:off x="5418530" y="4795319"/>
            <a:ext cx="412044" cy="6352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1037590" eaLnBrk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zh-CN" sz="1400" b="0" noProof="1">
                <a:solidFill>
                  <a:prstClr val="white">
                    <a:lumMod val="85000"/>
                  </a:prstClr>
                </a:solidFill>
                <a:latin typeface="Helvetica Light" charset="0"/>
                <a:sym typeface="Helvetica Light" charset="0"/>
              </a:rPr>
              <a:t>7</a:t>
            </a:r>
            <a:endParaRPr lang="es-ES" altLang="zh-CN" sz="1800" noProof="1">
              <a:solidFill>
                <a:schemeClr val="bg1"/>
              </a:solidFill>
              <a:latin typeface="Helvetica Light" charset="0"/>
            </a:endParaRPr>
          </a:p>
        </p:txBody>
      </p:sp>
      <p:sp>
        <p:nvSpPr>
          <p:cNvPr id="74" name="TextBox 24"/>
          <p:cNvSpPr txBox="1">
            <a:spLocks noChangeArrowheads="1"/>
          </p:cNvSpPr>
          <p:nvPr/>
        </p:nvSpPr>
        <p:spPr bwMode="auto">
          <a:xfrm>
            <a:off x="6026932" y="4942255"/>
            <a:ext cx="1531178" cy="3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385" tIns="36195" rIns="72385" bIns="36195">
            <a:spAutoFit/>
          </a:bodyPr>
          <a:lstStyle/>
          <a:p>
            <a:pPr algn="r" defTabSz="10375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查看筛选结果</a:t>
            </a:r>
            <a:endParaRPr lang="zh-CN" altLang="en-US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61" grpId="0" animBg="1"/>
      <p:bldP spid="64" grpId="0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6"/>
          <p:cNvGrpSpPr/>
          <p:nvPr/>
        </p:nvGrpSpPr>
        <p:grpSpPr>
          <a:xfrm>
            <a:off x="4580265" y="2204943"/>
            <a:ext cx="3860761" cy="3481729"/>
            <a:chOff x="4552949" y="1591929"/>
            <a:chExt cx="3861766" cy="2611978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247" flipV="1">
              <a:off x="7212990" y="3259838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807533" y="3221424"/>
              <a:ext cx="558904" cy="6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2643" flipV="1">
              <a:off x="7207159" y="3320289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851422" y="2975375"/>
              <a:ext cx="563293" cy="280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272375" y="16160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1151" flipV="1">
              <a:off x="6626991" y="1711212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平行四边形 115"/>
            <p:cNvSpPr/>
            <p:nvPr/>
          </p:nvSpPr>
          <p:spPr>
            <a:xfrm rot="1200000">
              <a:off x="6825944" y="1597157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31" name="平行四边形 116"/>
            <p:cNvSpPr/>
            <p:nvPr/>
          </p:nvSpPr>
          <p:spPr>
            <a:xfrm rot="16200000">
              <a:off x="6645902" y="2019619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2" name="平行四边形 117"/>
            <p:cNvSpPr/>
            <p:nvPr/>
          </p:nvSpPr>
          <p:spPr>
            <a:xfrm rot="9071256">
              <a:off x="7074222" y="1950233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34" name="平行四边形 119"/>
            <p:cNvSpPr/>
            <p:nvPr/>
          </p:nvSpPr>
          <p:spPr>
            <a:xfrm rot="1200000">
              <a:off x="7090078" y="3123489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35" name="平行四边形 120"/>
            <p:cNvSpPr/>
            <p:nvPr/>
          </p:nvSpPr>
          <p:spPr>
            <a:xfrm rot="16200000">
              <a:off x="6891289" y="3595246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6" name="平行四边形 121"/>
            <p:cNvSpPr/>
            <p:nvPr/>
          </p:nvSpPr>
          <p:spPr>
            <a:xfrm rot="9071256">
              <a:off x="7279429" y="3443756"/>
              <a:ext cx="1028747" cy="538852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40" name="五边形 125"/>
            <p:cNvSpPr/>
            <p:nvPr/>
          </p:nvSpPr>
          <p:spPr>
            <a:xfrm flipH="1">
              <a:off x="4688749" y="3466531"/>
              <a:ext cx="2238255" cy="568209"/>
            </a:xfrm>
            <a:prstGeom prst="homePlate">
              <a:avLst>
                <a:gd name="adj" fmla="val 3744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 dirty="0">
                <a:solidFill>
                  <a:prstClr val="black"/>
                </a:solidFill>
                <a:sym typeface="Batang" panose="02030600000101010101" charset="-127"/>
              </a:endParaRPr>
            </a:p>
          </p:txBody>
        </p:sp>
        <p:sp>
          <p:nvSpPr>
            <p:cNvPr id="41" name="五边形 126"/>
            <p:cNvSpPr/>
            <p:nvPr/>
          </p:nvSpPr>
          <p:spPr>
            <a:xfrm flipH="1">
              <a:off x="4552949" y="1883949"/>
              <a:ext cx="2227320" cy="568209"/>
            </a:xfrm>
            <a:prstGeom prst="homePlate">
              <a:avLst>
                <a:gd name="adj" fmla="val 40583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  <a:sym typeface="Batang" panose="02030600000101010101" charset="-127"/>
              </a:endParaRPr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black">
            <a:xfrm>
              <a:off x="7400676" y="3144445"/>
              <a:ext cx="422573" cy="268028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61719" tIns="30859" rIns="61719" bIns="30859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矩形 128"/>
            <p:cNvSpPr/>
            <p:nvPr/>
          </p:nvSpPr>
          <p:spPr>
            <a:xfrm rot="10800000">
              <a:off x="6626393" y="1888658"/>
              <a:ext cx="148050" cy="5635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4" name="矩形 129"/>
            <p:cNvSpPr/>
            <p:nvPr/>
          </p:nvSpPr>
          <p:spPr>
            <a:xfrm rot="10800000">
              <a:off x="7110671" y="2625011"/>
              <a:ext cx="148050" cy="56820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  <a:latin typeface="Batang" panose="02030600000101010101" charset="-127"/>
                <a:sym typeface="Batang" panose="02030600000101010101" charset="-127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380939" y="4011190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113625" y="249340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" name="组合 133"/>
            <p:cNvGrpSpPr>
              <a:grpSpLocks noChangeAspect="1"/>
            </p:cNvGrpSpPr>
            <p:nvPr/>
          </p:nvGrpSpPr>
          <p:grpSpPr>
            <a:xfrm>
              <a:off x="7088733" y="1591929"/>
              <a:ext cx="339976" cy="286883"/>
              <a:chOff x="2162176" y="-104775"/>
              <a:chExt cx="1655763" cy="1417638"/>
            </a:xfrm>
            <a:solidFill>
              <a:srgbClr val="3666D7"/>
            </a:solidFill>
          </p:grpSpPr>
          <p:sp>
            <p:nvSpPr>
              <p:cNvPr id="71" name="Freeform 3767"/>
              <p:cNvSpPr/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82292" tIns="41145" rIns="82292" bIns="41145" numCol="1" anchor="t" anchorCtr="0" compatLnSpc="1"/>
              <a:lstStyle/>
              <a:p>
                <a:pPr defTabSz="103886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3768"/>
              <p:cNvSpPr/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82292" tIns="41145" rIns="82292" bIns="41145" numCol="1" anchor="t" anchorCtr="0" compatLnSpc="1"/>
              <a:lstStyle/>
              <a:p>
                <a:pPr defTabSz="103886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文本框 137"/>
            <p:cNvSpPr txBox="1"/>
            <p:nvPr/>
          </p:nvSpPr>
          <p:spPr>
            <a:xfrm>
              <a:off x="5007689" y="1998337"/>
              <a:ext cx="1800913" cy="277053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获取及封装数据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51" name="文本框 138"/>
            <p:cNvSpPr txBox="1"/>
            <p:nvPr/>
          </p:nvSpPr>
          <p:spPr>
            <a:xfrm>
              <a:off x="5474662" y="3579313"/>
              <a:ext cx="1108235" cy="277053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解析数据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6988984" y="2087050"/>
              <a:ext cx="67865" cy="257987"/>
            </a:xfrm>
            <a:custGeom>
              <a:avLst/>
              <a:gdLst>
                <a:gd name="T0" fmla="*/ 14 w 21"/>
                <a:gd name="T1" fmla="*/ 78 h 80"/>
                <a:gd name="T2" fmla="*/ 7 w 21"/>
                <a:gd name="T3" fmla="*/ 67 h 80"/>
                <a:gd name="T4" fmla="*/ 7 w 21"/>
                <a:gd name="T5" fmla="*/ 16 h 80"/>
                <a:gd name="T6" fmla="*/ 0 w 21"/>
                <a:gd name="T7" fmla="*/ 6 h 80"/>
                <a:gd name="T8" fmla="*/ 7 w 21"/>
                <a:gd name="T9" fmla="*/ 3 h 80"/>
                <a:gd name="T10" fmla="*/ 14 w 21"/>
                <a:gd name="T11" fmla="*/ 6 h 80"/>
                <a:gd name="T12" fmla="*/ 21 w 21"/>
                <a:gd name="T13" fmla="*/ 17 h 80"/>
                <a:gd name="T14" fmla="*/ 21 w 21"/>
                <a:gd name="T15" fmla="*/ 75 h 80"/>
                <a:gd name="T16" fmla="*/ 14 w 21"/>
                <a:gd name="T17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0">
                  <a:moveTo>
                    <a:pt x="14" y="78"/>
                  </a:moveTo>
                  <a:cubicBezTo>
                    <a:pt x="9" y="75"/>
                    <a:pt x="7" y="72"/>
                    <a:pt x="7" y="6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1"/>
                    <a:pt x="2" y="0"/>
                    <a:pt x="7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9"/>
                    <a:pt x="21" y="13"/>
                    <a:pt x="21" y="17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9"/>
                    <a:pt x="19" y="80"/>
                    <a:pt x="14" y="78"/>
                  </a:cubicBezTo>
                  <a:close/>
                </a:path>
              </a:pathLst>
            </a:custGeom>
            <a:solidFill>
              <a:srgbClr val="FFFFFF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61" name="Freeform 28"/>
            <p:cNvSpPr/>
            <p:nvPr/>
          </p:nvSpPr>
          <p:spPr bwMode="auto">
            <a:xfrm>
              <a:off x="7157636" y="3659579"/>
              <a:ext cx="170353" cy="313951"/>
            </a:xfrm>
            <a:custGeom>
              <a:avLst/>
              <a:gdLst>
                <a:gd name="T0" fmla="*/ 7 w 52"/>
                <a:gd name="T1" fmla="*/ 2 h 97"/>
                <a:gd name="T2" fmla="*/ 31 w 52"/>
                <a:gd name="T3" fmla="*/ 15 h 97"/>
                <a:gd name="T4" fmla="*/ 52 w 52"/>
                <a:gd name="T5" fmla="*/ 47 h 97"/>
                <a:gd name="T6" fmla="*/ 52 w 52"/>
                <a:gd name="T7" fmla="*/ 49 h 97"/>
                <a:gd name="T8" fmla="*/ 31 w 52"/>
                <a:gd name="T9" fmla="*/ 58 h 97"/>
                <a:gd name="T10" fmla="*/ 15 w 52"/>
                <a:gd name="T11" fmla="*/ 58 h 97"/>
                <a:gd name="T12" fmla="*/ 15 w 52"/>
                <a:gd name="T13" fmla="*/ 65 h 97"/>
                <a:gd name="T14" fmla="*/ 46 w 52"/>
                <a:gd name="T15" fmla="*/ 82 h 97"/>
                <a:gd name="T16" fmla="*/ 52 w 52"/>
                <a:gd name="T17" fmla="*/ 92 h 97"/>
                <a:gd name="T18" fmla="*/ 46 w 52"/>
                <a:gd name="T19" fmla="*/ 95 h 97"/>
                <a:gd name="T20" fmla="*/ 7 w 52"/>
                <a:gd name="T21" fmla="*/ 74 h 97"/>
                <a:gd name="T22" fmla="*/ 1 w 52"/>
                <a:gd name="T23" fmla="*/ 63 h 97"/>
                <a:gd name="T24" fmla="*/ 1 w 52"/>
                <a:gd name="T25" fmla="*/ 50 h 97"/>
                <a:gd name="T26" fmla="*/ 31 w 52"/>
                <a:gd name="T27" fmla="*/ 45 h 97"/>
                <a:gd name="T28" fmla="*/ 38 w 52"/>
                <a:gd name="T29" fmla="*/ 42 h 97"/>
                <a:gd name="T30" fmla="*/ 38 w 52"/>
                <a:gd name="T31" fmla="*/ 39 h 97"/>
                <a:gd name="T32" fmla="*/ 31 w 52"/>
                <a:gd name="T33" fmla="*/ 29 h 97"/>
                <a:gd name="T34" fmla="*/ 8 w 52"/>
                <a:gd name="T35" fmla="*/ 16 h 97"/>
                <a:gd name="T36" fmla="*/ 0 w 52"/>
                <a:gd name="T37" fmla="*/ 5 h 97"/>
                <a:gd name="T38" fmla="*/ 7 w 52"/>
                <a:gd name="T3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97">
                  <a:moveTo>
                    <a:pt x="7" y="2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45" y="23"/>
                    <a:pt x="52" y="34"/>
                    <a:pt x="52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63"/>
                    <a:pt x="45" y="66"/>
                    <a:pt x="31" y="58"/>
                  </a:cubicBezTo>
                  <a:cubicBezTo>
                    <a:pt x="20" y="52"/>
                    <a:pt x="15" y="52"/>
                    <a:pt x="15" y="58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0" y="84"/>
                    <a:pt x="52" y="88"/>
                    <a:pt x="52" y="92"/>
                  </a:cubicBezTo>
                  <a:cubicBezTo>
                    <a:pt x="52" y="96"/>
                    <a:pt x="50" y="97"/>
                    <a:pt x="46" y="95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3" y="71"/>
                    <a:pt x="1" y="68"/>
                    <a:pt x="1" y="6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35"/>
                    <a:pt x="11" y="33"/>
                    <a:pt x="31" y="45"/>
                  </a:cubicBezTo>
                  <a:cubicBezTo>
                    <a:pt x="36" y="47"/>
                    <a:pt x="38" y="46"/>
                    <a:pt x="38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5"/>
                    <a:pt x="36" y="32"/>
                    <a:pt x="31" y="2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3"/>
                    <a:pt x="0" y="10"/>
                    <a:pt x="0" y="5"/>
                  </a:cubicBezTo>
                  <a:cubicBezTo>
                    <a:pt x="0" y="1"/>
                    <a:pt x="3" y="0"/>
                    <a:pt x="7" y="2"/>
                  </a:cubicBezTo>
                  <a:close/>
                </a:path>
              </a:pathLst>
            </a:custGeom>
            <a:solidFill>
              <a:srgbClr val="FFFFFF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87"/>
          <p:cNvGrpSpPr/>
          <p:nvPr/>
        </p:nvGrpSpPr>
        <p:grpSpPr>
          <a:xfrm>
            <a:off x="402509" y="1571707"/>
            <a:ext cx="4313508" cy="2833472"/>
            <a:chOff x="138498" y="3248582"/>
            <a:chExt cx="3418040" cy="1609030"/>
          </a:xfrm>
        </p:grpSpPr>
        <p:sp>
          <p:nvSpPr>
            <p:cNvPr id="74" name="椭圆 10"/>
            <p:cNvSpPr/>
            <p:nvPr/>
          </p:nvSpPr>
          <p:spPr>
            <a:xfrm>
              <a:off x="138498" y="3248582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9"/>
            <p:cNvSpPr/>
            <p:nvPr/>
          </p:nvSpPr>
          <p:spPr>
            <a:xfrm>
              <a:off x="484797" y="3271159"/>
              <a:ext cx="3071741" cy="1586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 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urllib.request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as r</a:t>
              </a: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city_pinyin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=input("</a:t>
              </a:r>
              <a:r>
                <a:rPr lang="zh-CN" altLang="en-US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请输入城市拼音：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address='http://api.openweathermap.org/data/2.5/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forecast?q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={},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cn&amp;mode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json&amp;lang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zh_cn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&amp;&amp;APPID=6a67ed641c0fda8b69715c43518b6996'</a:t>
              </a: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info=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r.urlopen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address.format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city_pinyin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)).read().decode('utf-8','ignore')</a:t>
              </a:r>
              <a:endParaRPr lang="en-US" altLang="zh-CN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print(info)</a:t>
              </a:r>
              <a:endParaRPr lang="zh-CN" altLang="en-US" sz="14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91"/>
          <p:cNvGrpSpPr/>
          <p:nvPr/>
        </p:nvGrpSpPr>
        <p:grpSpPr>
          <a:xfrm>
            <a:off x="623575" y="4849368"/>
            <a:ext cx="3407625" cy="658471"/>
            <a:chOff x="138498" y="3267632"/>
            <a:chExt cx="3408513" cy="493980"/>
          </a:xfrm>
        </p:grpSpPr>
        <p:sp>
          <p:nvSpPr>
            <p:cNvPr id="78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9"/>
            <p:cNvSpPr/>
            <p:nvPr/>
          </p:nvSpPr>
          <p:spPr>
            <a:xfrm>
              <a:off x="484796" y="3271159"/>
              <a:ext cx="3062215" cy="490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3886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data=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json.loads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(info)</a:t>
              </a:r>
              <a:endPara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平行四边形 84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2" tIns="51850" rIns="103692" bIns="51850" rtlCol="0" anchor="ctr"/>
          <a:lstStyle/>
          <a:p>
            <a:pPr algn="ctr" defTabSz="103886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平行四边形 85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2" tIns="51850" rIns="103692" bIns="51850" rtlCol="0" anchor="ctr"/>
          <a:lstStyle/>
          <a:p>
            <a:pPr algn="ctr" defTabSz="103886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平行四边形 86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2" tIns="51850" rIns="103692" bIns="51850" rtlCol="0" anchor="ctr"/>
          <a:lstStyle/>
          <a:p>
            <a:pPr algn="ctr" defTabSz="103886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平行四边形 87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2" tIns="51850" rIns="103692" bIns="51850" rtlCol="0" anchor="ctr"/>
          <a:lstStyle/>
          <a:p>
            <a:pPr algn="ctr" defTabSz="103886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9380" y="97928"/>
            <a:ext cx="1549776" cy="320156"/>
          </a:xfrm>
          <a:prstGeom prst="rect">
            <a:avLst/>
          </a:prstGeom>
          <a:noFill/>
        </p:spPr>
        <p:txBody>
          <a:bodyPr wrap="none" lIns="103692" tIns="51850" rIns="103692" bIns="51850" rtlCol="0">
            <a:spAutoFit/>
          </a:bodyPr>
          <a:lstStyle/>
          <a:p>
            <a:pPr defTabSz="10388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关键代码展示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886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6"/>
          <p:cNvGrpSpPr/>
          <p:nvPr/>
        </p:nvGrpSpPr>
        <p:grpSpPr>
          <a:xfrm>
            <a:off x="4856148" y="1423080"/>
            <a:ext cx="3806401" cy="1374475"/>
            <a:chOff x="4634644" y="2335693"/>
            <a:chExt cx="3807393" cy="1031125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247" flipV="1">
              <a:off x="7212990" y="3259838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715567" y="3273143"/>
              <a:ext cx="558904" cy="6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733400" y="2357195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平行四边形 119"/>
            <p:cNvSpPr/>
            <p:nvPr/>
          </p:nvSpPr>
          <p:spPr>
            <a:xfrm rot="1200000">
              <a:off x="7302977" y="2335693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35" name="平行四边形 120"/>
            <p:cNvSpPr/>
            <p:nvPr/>
          </p:nvSpPr>
          <p:spPr>
            <a:xfrm rot="16200000">
              <a:off x="7122935" y="2758157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6" name="平行四边形 121"/>
            <p:cNvSpPr/>
            <p:nvPr/>
          </p:nvSpPr>
          <p:spPr>
            <a:xfrm rot="9071256">
              <a:off x="7551254" y="2688771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40" name="五边形 125"/>
            <p:cNvSpPr/>
            <p:nvPr/>
          </p:nvSpPr>
          <p:spPr>
            <a:xfrm flipH="1">
              <a:off x="4634644" y="2625012"/>
              <a:ext cx="2625726" cy="568209"/>
            </a:xfrm>
            <a:prstGeom prst="homePlate">
              <a:avLst>
                <a:gd name="adj" fmla="val 3744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 dirty="0">
                <a:solidFill>
                  <a:prstClr val="black"/>
                </a:solidFill>
                <a:sym typeface="Batang" panose="02030600000101010101" charset="-127"/>
              </a:endParaRPr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black">
            <a:xfrm>
              <a:off x="7563794" y="2376547"/>
              <a:ext cx="422573" cy="268028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61719" tIns="30859" rIns="61719" bIns="30859" numCol="1" anchor="t" anchorCtr="0" compatLnSpc="1"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矩形 129"/>
            <p:cNvSpPr/>
            <p:nvPr/>
          </p:nvSpPr>
          <p:spPr>
            <a:xfrm rot="10800000">
              <a:off x="7110671" y="2625011"/>
              <a:ext cx="148050" cy="56820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  <a:latin typeface="Batang" panose="02030600000101010101" charset="-127"/>
                <a:sym typeface="Batang" panose="02030600000101010101" charset="-127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637917" y="3214337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113625" y="249340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文本框 138"/>
            <p:cNvSpPr txBox="1"/>
            <p:nvPr/>
          </p:nvSpPr>
          <p:spPr>
            <a:xfrm>
              <a:off x="4994778" y="2735216"/>
              <a:ext cx="2189917" cy="277053"/>
            </a:xfrm>
            <a:prstGeom prst="rect">
              <a:avLst/>
            </a:prstGeom>
            <a:noFill/>
          </p:spPr>
          <p:txBody>
            <a:bodyPr wrap="square" lIns="91416" tIns="45708" rIns="91416" bIns="45708" rtlCol="0">
              <a:spAutoFit/>
            </a:bodyPr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普通方法筛选数据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grpSp>
          <p:nvGrpSpPr>
            <p:cNvPr id="54" name="组合 147"/>
            <p:cNvGrpSpPr/>
            <p:nvPr/>
          </p:nvGrpSpPr>
          <p:grpSpPr>
            <a:xfrm>
              <a:off x="7393242" y="2749494"/>
              <a:ext cx="217442" cy="184276"/>
              <a:chOff x="5855909" y="2700653"/>
              <a:chExt cx="323151" cy="277869"/>
            </a:xfrm>
          </p:grpSpPr>
          <p:sp>
            <p:nvSpPr>
              <p:cNvPr id="62" name="Freeform 29"/>
              <p:cNvSpPr/>
              <p:nvPr/>
            </p:nvSpPr>
            <p:spPr bwMode="auto">
              <a:xfrm>
                <a:off x="5855909" y="2700653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6 h 29"/>
                  <a:gd name="T4" fmla="*/ 3 w 10"/>
                  <a:gd name="T5" fmla="*/ 21 h 29"/>
                  <a:gd name="T6" fmla="*/ 5 w 10"/>
                  <a:gd name="T7" fmla="*/ 25 h 29"/>
                  <a:gd name="T8" fmla="*/ 6 w 10"/>
                  <a:gd name="T9" fmla="*/ 23 h 29"/>
                  <a:gd name="T10" fmla="*/ 5 w 10"/>
                  <a:gd name="T11" fmla="*/ 16 h 29"/>
                  <a:gd name="T12" fmla="*/ 2 w 10"/>
                  <a:gd name="T13" fmla="*/ 10 h 29"/>
                  <a:gd name="T14" fmla="*/ 0 w 10"/>
                  <a:gd name="T15" fmla="*/ 4 h 29"/>
                  <a:gd name="T16" fmla="*/ 1 w 10"/>
                  <a:gd name="T17" fmla="*/ 0 h 29"/>
                  <a:gd name="T18" fmla="*/ 5 w 10"/>
                  <a:gd name="T19" fmla="*/ 1 h 29"/>
                  <a:gd name="T20" fmla="*/ 8 w 10"/>
                  <a:gd name="T21" fmla="*/ 4 h 29"/>
                  <a:gd name="T22" fmla="*/ 10 w 10"/>
                  <a:gd name="T23" fmla="*/ 8 h 29"/>
                  <a:gd name="T24" fmla="*/ 10 w 10"/>
                  <a:gd name="T25" fmla="*/ 12 h 29"/>
                  <a:gd name="T26" fmla="*/ 6 w 10"/>
                  <a:gd name="T27" fmla="*/ 11 h 29"/>
                  <a:gd name="T28" fmla="*/ 6 w 10"/>
                  <a:gd name="T29" fmla="*/ 6 h 29"/>
                  <a:gd name="T30" fmla="*/ 5 w 10"/>
                  <a:gd name="T31" fmla="*/ 4 h 29"/>
                  <a:gd name="T32" fmla="*/ 4 w 10"/>
                  <a:gd name="T33" fmla="*/ 3 h 29"/>
                  <a:gd name="T34" fmla="*/ 3 w 10"/>
                  <a:gd name="T35" fmla="*/ 5 h 29"/>
                  <a:gd name="T36" fmla="*/ 5 w 10"/>
                  <a:gd name="T37" fmla="*/ 11 h 29"/>
                  <a:gd name="T38" fmla="*/ 8 w 10"/>
                  <a:gd name="T39" fmla="*/ 18 h 29"/>
                  <a:gd name="T40" fmla="*/ 10 w 10"/>
                  <a:gd name="T41" fmla="*/ 24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3"/>
                      <a:pt x="3" y="24"/>
                      <a:pt x="5" y="25"/>
                    </a:cubicBezTo>
                    <a:cubicBezTo>
                      <a:pt x="6" y="25"/>
                      <a:pt x="6" y="25"/>
                      <a:pt x="6" y="23"/>
                    </a:cubicBezTo>
                    <a:cubicBezTo>
                      <a:pt x="6" y="21"/>
                      <a:pt x="6" y="19"/>
                      <a:pt x="5" y="1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7"/>
                      <a:pt x="4" y="9"/>
                      <a:pt x="5" y="1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20"/>
                      <a:pt x="10" y="22"/>
                      <a:pt x="10" y="24"/>
                    </a:cubicBezTo>
                    <a:cubicBezTo>
                      <a:pt x="10" y="26"/>
                      <a:pt x="9" y="27"/>
                      <a:pt x="9" y="28"/>
                    </a:cubicBezTo>
                    <a:cubicBezTo>
                      <a:pt x="8" y="29"/>
                      <a:pt x="6" y="28"/>
                      <a:pt x="5" y="28"/>
                    </a:cubicBezTo>
                    <a:cubicBezTo>
                      <a:pt x="1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01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5944415" y="2745935"/>
                <a:ext cx="53516" cy="139964"/>
              </a:xfrm>
              <a:custGeom>
                <a:avLst/>
                <a:gdLst>
                  <a:gd name="T0" fmla="*/ 26 w 26"/>
                  <a:gd name="T1" fmla="*/ 14 h 68"/>
                  <a:gd name="T2" fmla="*/ 26 w 26"/>
                  <a:gd name="T3" fmla="*/ 21 h 68"/>
                  <a:gd name="T4" fmla="*/ 17 w 26"/>
                  <a:gd name="T5" fmla="*/ 16 h 68"/>
                  <a:gd name="T6" fmla="*/ 17 w 26"/>
                  <a:gd name="T7" fmla="*/ 68 h 68"/>
                  <a:gd name="T8" fmla="*/ 10 w 26"/>
                  <a:gd name="T9" fmla="*/ 63 h 68"/>
                  <a:gd name="T10" fmla="*/ 10 w 26"/>
                  <a:gd name="T11" fmla="*/ 11 h 68"/>
                  <a:gd name="T12" fmla="*/ 0 w 26"/>
                  <a:gd name="T13" fmla="*/ 4 h 68"/>
                  <a:gd name="T14" fmla="*/ 0 w 26"/>
                  <a:gd name="T15" fmla="*/ 2 h 68"/>
                  <a:gd name="T16" fmla="*/ 0 w 26"/>
                  <a:gd name="T17" fmla="*/ 0 h 68"/>
                  <a:gd name="T18" fmla="*/ 26 w 26"/>
                  <a:gd name="T1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8">
                    <a:moveTo>
                      <a:pt x="26" y="14"/>
                    </a:moveTo>
                    <a:lnTo>
                      <a:pt x="26" y="21"/>
                    </a:lnTo>
                    <a:lnTo>
                      <a:pt x="17" y="16"/>
                    </a:lnTo>
                    <a:lnTo>
                      <a:pt x="17" y="68"/>
                    </a:lnTo>
                    <a:lnTo>
                      <a:pt x="10" y="63"/>
                    </a:lnTo>
                    <a:lnTo>
                      <a:pt x="10" y="11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01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1"/>
              <p:cNvSpPr/>
              <p:nvPr/>
            </p:nvSpPr>
            <p:spPr bwMode="auto">
              <a:xfrm>
                <a:off x="6041155" y="2799451"/>
                <a:ext cx="45282" cy="150256"/>
              </a:xfrm>
              <a:custGeom>
                <a:avLst/>
                <a:gdLst>
                  <a:gd name="T0" fmla="*/ 0 w 22"/>
                  <a:gd name="T1" fmla="*/ 0 h 73"/>
                  <a:gd name="T2" fmla="*/ 22 w 22"/>
                  <a:gd name="T3" fmla="*/ 11 h 73"/>
                  <a:gd name="T4" fmla="*/ 22 w 22"/>
                  <a:gd name="T5" fmla="*/ 19 h 73"/>
                  <a:gd name="T6" fmla="*/ 10 w 22"/>
                  <a:gd name="T7" fmla="*/ 11 h 73"/>
                  <a:gd name="T8" fmla="*/ 10 w 22"/>
                  <a:gd name="T9" fmla="*/ 30 h 73"/>
                  <a:gd name="T10" fmla="*/ 22 w 22"/>
                  <a:gd name="T11" fmla="*/ 35 h 73"/>
                  <a:gd name="T12" fmla="*/ 22 w 22"/>
                  <a:gd name="T13" fmla="*/ 42 h 73"/>
                  <a:gd name="T14" fmla="*/ 10 w 22"/>
                  <a:gd name="T15" fmla="*/ 37 h 73"/>
                  <a:gd name="T16" fmla="*/ 10 w 22"/>
                  <a:gd name="T17" fmla="*/ 56 h 73"/>
                  <a:gd name="T18" fmla="*/ 22 w 22"/>
                  <a:gd name="T19" fmla="*/ 64 h 73"/>
                  <a:gd name="T20" fmla="*/ 22 w 22"/>
                  <a:gd name="T21" fmla="*/ 73 h 73"/>
                  <a:gd name="T22" fmla="*/ 0 w 22"/>
                  <a:gd name="T23" fmla="*/ 61 h 73"/>
                  <a:gd name="T24" fmla="*/ 0 w 22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3">
                    <a:moveTo>
                      <a:pt x="0" y="0"/>
                    </a:moveTo>
                    <a:lnTo>
                      <a:pt x="22" y="11"/>
                    </a:lnTo>
                    <a:lnTo>
                      <a:pt x="22" y="19"/>
                    </a:lnTo>
                    <a:lnTo>
                      <a:pt x="10" y="11"/>
                    </a:lnTo>
                    <a:lnTo>
                      <a:pt x="10" y="30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0" y="37"/>
                    </a:lnTo>
                    <a:lnTo>
                      <a:pt x="10" y="56"/>
                    </a:lnTo>
                    <a:lnTo>
                      <a:pt x="22" y="64"/>
                    </a:lnTo>
                    <a:lnTo>
                      <a:pt x="22" y="73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01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2"/>
              <p:cNvSpPr>
                <a:spLocks noEditPoints="1"/>
              </p:cNvSpPr>
              <p:nvPr/>
            </p:nvSpPr>
            <p:spPr bwMode="auto">
              <a:xfrm>
                <a:off x="6129661" y="2846791"/>
                <a:ext cx="49399" cy="131731"/>
              </a:xfrm>
              <a:custGeom>
                <a:avLst/>
                <a:gdLst>
                  <a:gd name="T0" fmla="*/ 0 w 10"/>
                  <a:gd name="T1" fmla="*/ 0 h 27"/>
                  <a:gd name="T2" fmla="*/ 7 w 10"/>
                  <a:gd name="T3" fmla="*/ 4 h 27"/>
                  <a:gd name="T4" fmla="*/ 10 w 10"/>
                  <a:gd name="T5" fmla="*/ 9 h 27"/>
                  <a:gd name="T6" fmla="*/ 10 w 10"/>
                  <a:gd name="T7" fmla="*/ 17 h 27"/>
                  <a:gd name="T8" fmla="*/ 8 w 10"/>
                  <a:gd name="T9" fmla="*/ 18 h 27"/>
                  <a:gd name="T10" fmla="*/ 4 w 10"/>
                  <a:gd name="T11" fmla="*/ 16 h 27"/>
                  <a:gd name="T12" fmla="*/ 3 w 10"/>
                  <a:gd name="T13" fmla="*/ 16 h 27"/>
                  <a:gd name="T14" fmla="*/ 3 w 10"/>
                  <a:gd name="T15" fmla="*/ 27 h 27"/>
                  <a:gd name="T16" fmla="*/ 0 w 10"/>
                  <a:gd name="T17" fmla="*/ 25 h 27"/>
                  <a:gd name="T18" fmla="*/ 0 w 10"/>
                  <a:gd name="T19" fmla="*/ 0 h 27"/>
                  <a:gd name="T20" fmla="*/ 6 w 10"/>
                  <a:gd name="T21" fmla="*/ 14 h 27"/>
                  <a:gd name="T22" fmla="*/ 7 w 10"/>
                  <a:gd name="T23" fmla="*/ 14 h 27"/>
                  <a:gd name="T24" fmla="*/ 7 w 10"/>
                  <a:gd name="T25" fmla="*/ 14 h 27"/>
                  <a:gd name="T26" fmla="*/ 7 w 10"/>
                  <a:gd name="T27" fmla="*/ 8 h 27"/>
                  <a:gd name="T28" fmla="*/ 5 w 10"/>
                  <a:gd name="T29" fmla="*/ 6 h 27"/>
                  <a:gd name="T30" fmla="*/ 3 w 10"/>
                  <a:gd name="T31" fmla="*/ 5 h 27"/>
                  <a:gd name="T32" fmla="*/ 3 w 10"/>
                  <a:gd name="T33" fmla="*/ 13 h 27"/>
                  <a:gd name="T34" fmla="*/ 6 w 10"/>
                  <a:gd name="T3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8" y="18"/>
                    </a:cubicBezTo>
                    <a:cubicBezTo>
                      <a:pt x="7" y="18"/>
                      <a:pt x="6" y="17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0"/>
                    </a:lnTo>
                    <a:close/>
                    <a:moveTo>
                      <a:pt x="6" y="14"/>
                    </a:move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01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3" name="Group 87"/>
          <p:cNvGrpSpPr/>
          <p:nvPr/>
        </p:nvGrpSpPr>
        <p:grpSpPr>
          <a:xfrm>
            <a:off x="519751" y="1334363"/>
            <a:ext cx="7960871" cy="4884670"/>
            <a:chOff x="138498" y="3248582"/>
            <a:chExt cx="5153899" cy="3664453"/>
          </a:xfrm>
        </p:grpSpPr>
        <p:sp>
          <p:nvSpPr>
            <p:cNvPr id="74" name="椭圆 10"/>
            <p:cNvSpPr/>
            <p:nvPr/>
          </p:nvSpPr>
          <p:spPr>
            <a:xfrm>
              <a:off x="138498" y="3248582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9"/>
            <p:cNvSpPr/>
            <p:nvPr/>
          </p:nvSpPr>
          <p:spPr>
            <a:xfrm>
              <a:off x="484796" y="3271159"/>
              <a:ext cx="4807601" cy="3641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city=data['city']['name']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当前城市：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(city))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 range (len(data['list'])):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day=data['list'][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日期和时刻：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(day))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description=data['list'][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]['weather'][0]['description']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当前天气状况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(description))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temp=data['list'][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]['main']['temp']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当前天气温度：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(temp)+"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开摄氏度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pressure=data['list'][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]['main']['pressure']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当前气压为：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(pressure))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if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'])[9:10]!=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(data['list'][i+1]['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'])[9:10]: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print("***********************************************************")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else: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013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print("--------------------------------------------------")</a:t>
              </a:r>
              <a:endPara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平行四边形 84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3" tIns="51914" rIns="103823" bIns="51914" rtlCol="0" anchor="ctr"/>
          <a:lstStyle/>
          <a:p>
            <a:pPr algn="ctr" defTabSz="1040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平行四边形 85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3" tIns="51914" rIns="103823" bIns="51914" rtlCol="0" anchor="ctr"/>
          <a:lstStyle/>
          <a:p>
            <a:pPr algn="ctr" defTabSz="1040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平行四边形 86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3" tIns="51914" rIns="103823" bIns="51914" rtlCol="0" anchor="ctr"/>
          <a:lstStyle/>
          <a:p>
            <a:pPr algn="ctr" defTabSz="1040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平行四边形 87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3" tIns="51914" rIns="103823" bIns="51914" rtlCol="0" anchor="ctr"/>
          <a:lstStyle/>
          <a:p>
            <a:pPr algn="ctr" defTabSz="1040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9373" y="97915"/>
            <a:ext cx="1550041" cy="320286"/>
          </a:xfrm>
          <a:prstGeom prst="rect">
            <a:avLst/>
          </a:prstGeom>
          <a:noFill/>
        </p:spPr>
        <p:txBody>
          <a:bodyPr wrap="none" lIns="103823" tIns="51914" rIns="103823" bIns="51914" rtlCol="0">
            <a:spAutoFit/>
          </a:bodyPr>
          <a:lstStyle/>
          <a:p>
            <a:pPr defTabSz="10388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关键代码展示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01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Freeform 34"/>
          <p:cNvSpPr/>
          <p:nvPr/>
        </p:nvSpPr>
        <p:spPr bwMode="auto">
          <a:xfrm>
            <a:off x="7580508" y="2228744"/>
            <a:ext cx="170309" cy="409396"/>
          </a:xfrm>
          <a:custGeom>
            <a:avLst/>
            <a:gdLst>
              <a:gd name="T0" fmla="*/ 7 w 52"/>
              <a:gd name="T1" fmla="*/ 60 h 95"/>
              <a:gd name="T2" fmla="*/ 31 w 52"/>
              <a:gd name="T3" fmla="*/ 73 h 95"/>
              <a:gd name="T4" fmla="*/ 38 w 52"/>
              <a:gd name="T5" fmla="*/ 70 h 95"/>
              <a:gd name="T6" fmla="*/ 38 w 52"/>
              <a:gd name="T7" fmla="*/ 59 h 95"/>
              <a:gd name="T8" fmla="*/ 17 w 52"/>
              <a:gd name="T9" fmla="*/ 48 h 95"/>
              <a:gd name="T10" fmla="*/ 10 w 52"/>
              <a:gd name="T11" fmla="*/ 37 h 95"/>
              <a:gd name="T12" fmla="*/ 17 w 52"/>
              <a:gd name="T13" fmla="*/ 34 h 95"/>
              <a:gd name="T14" fmla="*/ 38 w 52"/>
              <a:gd name="T15" fmla="*/ 46 h 95"/>
              <a:gd name="T16" fmla="*/ 38 w 52"/>
              <a:gd name="T17" fmla="*/ 33 h 95"/>
              <a:gd name="T18" fmla="*/ 7 w 52"/>
              <a:gd name="T19" fmla="*/ 16 h 95"/>
              <a:gd name="T20" fmla="*/ 0 w 52"/>
              <a:gd name="T21" fmla="*/ 5 h 95"/>
              <a:gd name="T22" fmla="*/ 8 w 52"/>
              <a:gd name="T23" fmla="*/ 3 h 95"/>
              <a:gd name="T24" fmla="*/ 45 w 52"/>
              <a:gd name="T25" fmla="*/ 23 h 95"/>
              <a:gd name="T26" fmla="*/ 52 w 52"/>
              <a:gd name="T27" fmla="*/ 34 h 95"/>
              <a:gd name="T28" fmla="*/ 52 w 52"/>
              <a:gd name="T29" fmla="*/ 54 h 95"/>
              <a:gd name="T30" fmla="*/ 45 w 52"/>
              <a:gd name="T31" fmla="*/ 56 h 95"/>
              <a:gd name="T32" fmla="*/ 52 w 52"/>
              <a:gd name="T33" fmla="*/ 67 h 95"/>
              <a:gd name="T34" fmla="*/ 52 w 52"/>
              <a:gd name="T35" fmla="*/ 78 h 95"/>
              <a:gd name="T36" fmla="*/ 31 w 52"/>
              <a:gd name="T37" fmla="*/ 87 h 95"/>
              <a:gd name="T38" fmla="*/ 7 w 52"/>
              <a:gd name="T39" fmla="*/ 74 h 95"/>
              <a:gd name="T40" fmla="*/ 0 w 52"/>
              <a:gd name="T41" fmla="*/ 63 h 95"/>
              <a:gd name="T42" fmla="*/ 7 w 52"/>
              <a:gd name="T43" fmla="*/ 6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" h="95">
                <a:moveTo>
                  <a:pt x="7" y="60"/>
                </a:moveTo>
                <a:cubicBezTo>
                  <a:pt x="31" y="73"/>
                  <a:pt x="31" y="73"/>
                  <a:pt x="31" y="73"/>
                </a:cubicBezTo>
                <a:cubicBezTo>
                  <a:pt x="35" y="76"/>
                  <a:pt x="38" y="75"/>
                  <a:pt x="38" y="70"/>
                </a:cubicBezTo>
                <a:cubicBezTo>
                  <a:pt x="38" y="59"/>
                  <a:pt x="38" y="59"/>
                  <a:pt x="38" y="59"/>
                </a:cubicBezTo>
                <a:cubicBezTo>
                  <a:pt x="17" y="48"/>
                  <a:pt x="17" y="48"/>
                  <a:pt x="17" y="48"/>
                </a:cubicBezTo>
                <a:cubicBezTo>
                  <a:pt x="12" y="45"/>
                  <a:pt x="10" y="41"/>
                  <a:pt x="10" y="37"/>
                </a:cubicBezTo>
                <a:cubicBezTo>
                  <a:pt x="10" y="33"/>
                  <a:pt x="12" y="32"/>
                  <a:pt x="17" y="34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33"/>
                  <a:pt x="38" y="33"/>
                  <a:pt x="38" y="33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3"/>
                  <a:pt x="0" y="9"/>
                  <a:pt x="0" y="5"/>
                </a:cubicBezTo>
                <a:cubicBezTo>
                  <a:pt x="0" y="1"/>
                  <a:pt x="3" y="0"/>
                  <a:pt x="8" y="3"/>
                </a:cubicBezTo>
                <a:cubicBezTo>
                  <a:pt x="45" y="23"/>
                  <a:pt x="45" y="23"/>
                  <a:pt x="45" y="23"/>
                </a:cubicBezTo>
                <a:cubicBezTo>
                  <a:pt x="50" y="26"/>
                  <a:pt x="52" y="29"/>
                  <a:pt x="52" y="3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8"/>
                  <a:pt x="49" y="59"/>
                  <a:pt x="45" y="56"/>
                </a:cubicBezTo>
                <a:cubicBezTo>
                  <a:pt x="50" y="59"/>
                  <a:pt x="52" y="63"/>
                  <a:pt x="52" y="67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92"/>
                  <a:pt x="45" y="95"/>
                  <a:pt x="31" y="87"/>
                </a:cubicBezTo>
                <a:cubicBezTo>
                  <a:pt x="7" y="74"/>
                  <a:pt x="7" y="74"/>
                  <a:pt x="7" y="74"/>
                </a:cubicBezTo>
                <a:cubicBezTo>
                  <a:pt x="3" y="71"/>
                  <a:pt x="0" y="68"/>
                  <a:pt x="0" y="63"/>
                </a:cubicBezTo>
                <a:cubicBezTo>
                  <a:pt x="0" y="59"/>
                  <a:pt x="2" y="58"/>
                  <a:pt x="7" y="60"/>
                </a:cubicBez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</a:ln>
        </p:spPr>
        <p:txBody>
          <a:bodyPr vert="horz" wrap="square" lIns="121707" tIns="60854" rIns="121707" bIns="60854" numCol="1" anchor="t" anchorCtr="0" compatLnSpc="1"/>
          <a:lstStyle/>
          <a:p>
            <a:pPr defTabSz="1040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6"/>
          <p:cNvGrpSpPr/>
          <p:nvPr/>
        </p:nvGrpSpPr>
        <p:grpSpPr>
          <a:xfrm>
            <a:off x="4726419" y="850829"/>
            <a:ext cx="3774637" cy="1561610"/>
            <a:chOff x="4105329" y="1529180"/>
            <a:chExt cx="3775622" cy="1171512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272375" y="16160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1151" flipV="1">
              <a:off x="6626991" y="1711212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平行四边形 119"/>
            <p:cNvSpPr/>
            <p:nvPr/>
          </p:nvSpPr>
          <p:spPr>
            <a:xfrm rot="1200000">
              <a:off x="6741043" y="1611559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35" name="平行四边形 120"/>
            <p:cNvSpPr/>
            <p:nvPr/>
          </p:nvSpPr>
          <p:spPr>
            <a:xfrm rot="16200000">
              <a:off x="6552913" y="2045215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6" name="平行四边形 121"/>
            <p:cNvSpPr/>
            <p:nvPr/>
          </p:nvSpPr>
          <p:spPr>
            <a:xfrm rot="9071256">
              <a:off x="6990168" y="1964409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40" name="五边形 125"/>
            <p:cNvSpPr/>
            <p:nvPr/>
          </p:nvSpPr>
          <p:spPr>
            <a:xfrm flipH="1">
              <a:off x="4105329" y="1935366"/>
              <a:ext cx="2649466" cy="568209"/>
            </a:xfrm>
            <a:prstGeom prst="homePlate">
              <a:avLst>
                <a:gd name="adj" fmla="val 3744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 dirty="0">
                <a:solidFill>
                  <a:prstClr val="black"/>
                </a:solidFill>
                <a:sym typeface="Batang" panose="02030600000101010101" charset="-127"/>
              </a:endParaRPr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black">
            <a:xfrm>
              <a:off x="7081204" y="1529180"/>
              <a:ext cx="422573" cy="268028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61719" tIns="30859" rIns="61719" bIns="30859" numCol="1" anchor="t" anchorCtr="0" compatLnSpc="1"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矩形 128"/>
            <p:cNvSpPr/>
            <p:nvPr/>
          </p:nvSpPr>
          <p:spPr>
            <a:xfrm rot="10800000">
              <a:off x="6543354" y="1967294"/>
              <a:ext cx="148050" cy="5635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4" name="矩形 129"/>
            <p:cNvSpPr/>
            <p:nvPr/>
          </p:nvSpPr>
          <p:spPr>
            <a:xfrm rot="10800000">
              <a:off x="7140620" y="2132483"/>
              <a:ext cx="50903" cy="56820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white"/>
                </a:solidFill>
                <a:latin typeface="Batang" panose="02030600000101010101" charset="-127"/>
                <a:sym typeface="Batang" panose="02030600000101010101" charset="-127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096572" y="189275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113625" y="249340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文本框 138"/>
            <p:cNvSpPr txBox="1"/>
            <p:nvPr/>
          </p:nvSpPr>
          <p:spPr>
            <a:xfrm>
              <a:off x="4537493" y="2120199"/>
              <a:ext cx="2447760" cy="277053"/>
            </a:xfrm>
            <a:prstGeom prst="rect">
              <a:avLst/>
            </a:prstGeom>
            <a:noFill/>
          </p:spPr>
          <p:txBody>
            <a:bodyPr wrap="square" lIns="91416" tIns="45708" rIns="91416" bIns="45708" rtlCol="0">
              <a:spAutoFit/>
            </a:bodyPr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调用函数快速查询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grpSp>
          <p:nvGrpSpPr>
            <p:cNvPr id="54" name="组合 147"/>
            <p:cNvGrpSpPr/>
            <p:nvPr/>
          </p:nvGrpSpPr>
          <p:grpSpPr>
            <a:xfrm>
              <a:off x="6754797" y="2038297"/>
              <a:ext cx="220212" cy="177440"/>
              <a:chOff x="4907090" y="1628241"/>
              <a:chExt cx="327268" cy="267561"/>
            </a:xfrm>
          </p:grpSpPr>
          <p:sp>
            <p:nvSpPr>
              <p:cNvPr id="62" name="Freeform 29"/>
              <p:cNvSpPr/>
              <p:nvPr/>
            </p:nvSpPr>
            <p:spPr bwMode="auto">
              <a:xfrm>
                <a:off x="4907090" y="1628241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6 h 29"/>
                  <a:gd name="T4" fmla="*/ 3 w 10"/>
                  <a:gd name="T5" fmla="*/ 21 h 29"/>
                  <a:gd name="T6" fmla="*/ 5 w 10"/>
                  <a:gd name="T7" fmla="*/ 25 h 29"/>
                  <a:gd name="T8" fmla="*/ 6 w 10"/>
                  <a:gd name="T9" fmla="*/ 23 h 29"/>
                  <a:gd name="T10" fmla="*/ 5 w 10"/>
                  <a:gd name="T11" fmla="*/ 16 h 29"/>
                  <a:gd name="T12" fmla="*/ 2 w 10"/>
                  <a:gd name="T13" fmla="*/ 10 h 29"/>
                  <a:gd name="T14" fmla="*/ 0 w 10"/>
                  <a:gd name="T15" fmla="*/ 4 h 29"/>
                  <a:gd name="T16" fmla="*/ 1 w 10"/>
                  <a:gd name="T17" fmla="*/ 0 h 29"/>
                  <a:gd name="T18" fmla="*/ 5 w 10"/>
                  <a:gd name="T19" fmla="*/ 1 h 29"/>
                  <a:gd name="T20" fmla="*/ 8 w 10"/>
                  <a:gd name="T21" fmla="*/ 4 h 29"/>
                  <a:gd name="T22" fmla="*/ 10 w 10"/>
                  <a:gd name="T23" fmla="*/ 8 h 29"/>
                  <a:gd name="T24" fmla="*/ 10 w 10"/>
                  <a:gd name="T25" fmla="*/ 12 h 29"/>
                  <a:gd name="T26" fmla="*/ 6 w 10"/>
                  <a:gd name="T27" fmla="*/ 11 h 29"/>
                  <a:gd name="T28" fmla="*/ 6 w 10"/>
                  <a:gd name="T29" fmla="*/ 6 h 29"/>
                  <a:gd name="T30" fmla="*/ 5 w 10"/>
                  <a:gd name="T31" fmla="*/ 4 h 29"/>
                  <a:gd name="T32" fmla="*/ 4 w 10"/>
                  <a:gd name="T33" fmla="*/ 3 h 29"/>
                  <a:gd name="T34" fmla="*/ 3 w 10"/>
                  <a:gd name="T35" fmla="*/ 5 h 29"/>
                  <a:gd name="T36" fmla="*/ 5 w 10"/>
                  <a:gd name="T37" fmla="*/ 11 h 29"/>
                  <a:gd name="T38" fmla="*/ 8 w 10"/>
                  <a:gd name="T39" fmla="*/ 18 h 29"/>
                  <a:gd name="T40" fmla="*/ 10 w 10"/>
                  <a:gd name="T41" fmla="*/ 24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3"/>
                      <a:pt x="3" y="24"/>
                      <a:pt x="5" y="25"/>
                    </a:cubicBezTo>
                    <a:cubicBezTo>
                      <a:pt x="6" y="25"/>
                      <a:pt x="6" y="25"/>
                      <a:pt x="6" y="23"/>
                    </a:cubicBezTo>
                    <a:cubicBezTo>
                      <a:pt x="6" y="21"/>
                      <a:pt x="6" y="19"/>
                      <a:pt x="5" y="1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7"/>
                      <a:pt x="4" y="9"/>
                      <a:pt x="5" y="1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20"/>
                      <a:pt x="10" y="22"/>
                      <a:pt x="10" y="24"/>
                    </a:cubicBezTo>
                    <a:cubicBezTo>
                      <a:pt x="10" y="26"/>
                      <a:pt x="9" y="27"/>
                      <a:pt x="9" y="28"/>
                    </a:cubicBezTo>
                    <a:cubicBezTo>
                      <a:pt x="8" y="29"/>
                      <a:pt x="6" y="28"/>
                      <a:pt x="5" y="28"/>
                    </a:cubicBezTo>
                    <a:cubicBezTo>
                      <a:pt x="1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20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4988337" y="1689972"/>
                <a:ext cx="53515" cy="139964"/>
              </a:xfrm>
              <a:custGeom>
                <a:avLst/>
                <a:gdLst>
                  <a:gd name="T0" fmla="*/ 26 w 26"/>
                  <a:gd name="T1" fmla="*/ 14 h 68"/>
                  <a:gd name="T2" fmla="*/ 26 w 26"/>
                  <a:gd name="T3" fmla="*/ 21 h 68"/>
                  <a:gd name="T4" fmla="*/ 17 w 26"/>
                  <a:gd name="T5" fmla="*/ 16 h 68"/>
                  <a:gd name="T6" fmla="*/ 17 w 26"/>
                  <a:gd name="T7" fmla="*/ 68 h 68"/>
                  <a:gd name="T8" fmla="*/ 10 w 26"/>
                  <a:gd name="T9" fmla="*/ 63 h 68"/>
                  <a:gd name="T10" fmla="*/ 10 w 26"/>
                  <a:gd name="T11" fmla="*/ 11 h 68"/>
                  <a:gd name="T12" fmla="*/ 0 w 26"/>
                  <a:gd name="T13" fmla="*/ 4 h 68"/>
                  <a:gd name="T14" fmla="*/ 0 w 26"/>
                  <a:gd name="T15" fmla="*/ 2 h 68"/>
                  <a:gd name="T16" fmla="*/ 0 w 26"/>
                  <a:gd name="T17" fmla="*/ 0 h 68"/>
                  <a:gd name="T18" fmla="*/ 26 w 26"/>
                  <a:gd name="T1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8">
                    <a:moveTo>
                      <a:pt x="26" y="14"/>
                    </a:moveTo>
                    <a:lnTo>
                      <a:pt x="26" y="21"/>
                    </a:lnTo>
                    <a:lnTo>
                      <a:pt x="17" y="16"/>
                    </a:lnTo>
                    <a:lnTo>
                      <a:pt x="17" y="68"/>
                    </a:lnTo>
                    <a:lnTo>
                      <a:pt x="10" y="63"/>
                    </a:lnTo>
                    <a:lnTo>
                      <a:pt x="10" y="11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20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1"/>
              <p:cNvSpPr/>
              <p:nvPr/>
            </p:nvSpPr>
            <p:spPr bwMode="auto">
              <a:xfrm>
                <a:off x="5098816" y="1711049"/>
                <a:ext cx="45281" cy="150256"/>
              </a:xfrm>
              <a:custGeom>
                <a:avLst/>
                <a:gdLst>
                  <a:gd name="T0" fmla="*/ 0 w 22"/>
                  <a:gd name="T1" fmla="*/ 0 h 73"/>
                  <a:gd name="T2" fmla="*/ 22 w 22"/>
                  <a:gd name="T3" fmla="*/ 11 h 73"/>
                  <a:gd name="T4" fmla="*/ 22 w 22"/>
                  <a:gd name="T5" fmla="*/ 19 h 73"/>
                  <a:gd name="T6" fmla="*/ 10 w 22"/>
                  <a:gd name="T7" fmla="*/ 11 h 73"/>
                  <a:gd name="T8" fmla="*/ 10 w 22"/>
                  <a:gd name="T9" fmla="*/ 30 h 73"/>
                  <a:gd name="T10" fmla="*/ 22 w 22"/>
                  <a:gd name="T11" fmla="*/ 35 h 73"/>
                  <a:gd name="T12" fmla="*/ 22 w 22"/>
                  <a:gd name="T13" fmla="*/ 42 h 73"/>
                  <a:gd name="T14" fmla="*/ 10 w 22"/>
                  <a:gd name="T15" fmla="*/ 37 h 73"/>
                  <a:gd name="T16" fmla="*/ 10 w 22"/>
                  <a:gd name="T17" fmla="*/ 56 h 73"/>
                  <a:gd name="T18" fmla="*/ 22 w 22"/>
                  <a:gd name="T19" fmla="*/ 64 h 73"/>
                  <a:gd name="T20" fmla="*/ 22 w 22"/>
                  <a:gd name="T21" fmla="*/ 73 h 73"/>
                  <a:gd name="T22" fmla="*/ 0 w 22"/>
                  <a:gd name="T23" fmla="*/ 61 h 73"/>
                  <a:gd name="T24" fmla="*/ 0 w 22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3">
                    <a:moveTo>
                      <a:pt x="0" y="0"/>
                    </a:moveTo>
                    <a:lnTo>
                      <a:pt x="22" y="11"/>
                    </a:lnTo>
                    <a:lnTo>
                      <a:pt x="22" y="19"/>
                    </a:lnTo>
                    <a:lnTo>
                      <a:pt x="10" y="11"/>
                    </a:lnTo>
                    <a:lnTo>
                      <a:pt x="10" y="30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0" y="37"/>
                    </a:lnTo>
                    <a:lnTo>
                      <a:pt x="10" y="56"/>
                    </a:lnTo>
                    <a:lnTo>
                      <a:pt x="22" y="64"/>
                    </a:lnTo>
                    <a:lnTo>
                      <a:pt x="22" y="73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20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2"/>
              <p:cNvSpPr>
                <a:spLocks noEditPoints="1"/>
              </p:cNvSpPr>
              <p:nvPr/>
            </p:nvSpPr>
            <p:spPr bwMode="auto">
              <a:xfrm>
                <a:off x="5184959" y="1764071"/>
                <a:ext cx="49399" cy="131731"/>
              </a:xfrm>
              <a:custGeom>
                <a:avLst/>
                <a:gdLst>
                  <a:gd name="T0" fmla="*/ 0 w 10"/>
                  <a:gd name="T1" fmla="*/ 0 h 27"/>
                  <a:gd name="T2" fmla="*/ 7 w 10"/>
                  <a:gd name="T3" fmla="*/ 4 h 27"/>
                  <a:gd name="T4" fmla="*/ 10 w 10"/>
                  <a:gd name="T5" fmla="*/ 9 h 27"/>
                  <a:gd name="T6" fmla="*/ 10 w 10"/>
                  <a:gd name="T7" fmla="*/ 17 h 27"/>
                  <a:gd name="T8" fmla="*/ 8 w 10"/>
                  <a:gd name="T9" fmla="*/ 18 h 27"/>
                  <a:gd name="T10" fmla="*/ 4 w 10"/>
                  <a:gd name="T11" fmla="*/ 16 h 27"/>
                  <a:gd name="T12" fmla="*/ 3 w 10"/>
                  <a:gd name="T13" fmla="*/ 16 h 27"/>
                  <a:gd name="T14" fmla="*/ 3 w 10"/>
                  <a:gd name="T15" fmla="*/ 27 h 27"/>
                  <a:gd name="T16" fmla="*/ 0 w 10"/>
                  <a:gd name="T17" fmla="*/ 25 h 27"/>
                  <a:gd name="T18" fmla="*/ 0 w 10"/>
                  <a:gd name="T19" fmla="*/ 0 h 27"/>
                  <a:gd name="T20" fmla="*/ 6 w 10"/>
                  <a:gd name="T21" fmla="*/ 14 h 27"/>
                  <a:gd name="T22" fmla="*/ 7 w 10"/>
                  <a:gd name="T23" fmla="*/ 14 h 27"/>
                  <a:gd name="T24" fmla="*/ 7 w 10"/>
                  <a:gd name="T25" fmla="*/ 14 h 27"/>
                  <a:gd name="T26" fmla="*/ 7 w 10"/>
                  <a:gd name="T27" fmla="*/ 8 h 27"/>
                  <a:gd name="T28" fmla="*/ 5 w 10"/>
                  <a:gd name="T29" fmla="*/ 6 h 27"/>
                  <a:gd name="T30" fmla="*/ 3 w 10"/>
                  <a:gd name="T31" fmla="*/ 5 h 27"/>
                  <a:gd name="T32" fmla="*/ 3 w 10"/>
                  <a:gd name="T33" fmla="*/ 13 h 27"/>
                  <a:gd name="T34" fmla="*/ 6 w 10"/>
                  <a:gd name="T3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8" y="18"/>
                    </a:cubicBezTo>
                    <a:cubicBezTo>
                      <a:pt x="7" y="18"/>
                      <a:pt x="6" y="17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0"/>
                    </a:lnTo>
                    <a:close/>
                    <a:moveTo>
                      <a:pt x="6" y="14"/>
                    </a:move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defTabSz="10420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Group 91"/>
          <p:cNvGrpSpPr/>
          <p:nvPr/>
        </p:nvGrpSpPr>
        <p:grpSpPr>
          <a:xfrm>
            <a:off x="600570" y="1229537"/>
            <a:ext cx="7851541" cy="5419981"/>
            <a:chOff x="138498" y="3267632"/>
            <a:chExt cx="3408513" cy="4066042"/>
          </a:xfrm>
        </p:grpSpPr>
        <p:sp>
          <p:nvSpPr>
            <p:cNvPr id="78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9"/>
            <p:cNvSpPr/>
            <p:nvPr/>
          </p:nvSpPr>
          <p:spPr>
            <a:xfrm>
              <a:off x="484796" y="3271159"/>
              <a:ext cx="3062215" cy="4062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weather(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data,i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for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 range (len(data['list'])):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day=data['list'][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日期和时刻：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(day))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description=data['list'][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]['weather'][0]['description']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当前天气状况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(description))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temp=data['list'][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]['main']['temp']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当前天气温度：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(temp)+"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开摄氏度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pressure=data['list'][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]['main']['pressure']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当前气压为：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"+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(pressure))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if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(data['list'][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'])[9:10]!=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(data['list'][i+1]['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dt_txt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'])[9:10]: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print("***********************************************************")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else: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print("--------------------------------------------------")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 range(38):</a:t>
              </a:r>
              <a:endPara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10420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weather(</a:t>
              </a:r>
              <a:r>
                <a:rPr lang="en-US" altLang="zh-CN" sz="1600" dirty="0" err="1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data,i</a:t>
              </a:r>
              <a:r>
                <a: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平行四边形 84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66" tIns="51985" rIns="103966" bIns="51985" rtlCol="0" anchor="ctr"/>
          <a:lstStyle/>
          <a:p>
            <a:pPr algn="ctr" defTabSz="10420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平行四边形 85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66" tIns="51985" rIns="103966" bIns="51985" rtlCol="0" anchor="ctr"/>
          <a:lstStyle/>
          <a:p>
            <a:pPr algn="ctr" defTabSz="10420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平行四边形 86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66" tIns="51985" rIns="103966" bIns="51985" rtlCol="0" anchor="ctr"/>
          <a:lstStyle/>
          <a:p>
            <a:pPr algn="ctr" defTabSz="10420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平行四边形 87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66" tIns="51985" rIns="103966" bIns="51985" rtlCol="0" anchor="ctr"/>
          <a:lstStyle/>
          <a:p>
            <a:pPr algn="ctr" defTabSz="10420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-402109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9369" y="97912"/>
            <a:ext cx="1550330" cy="320429"/>
          </a:xfrm>
          <a:prstGeom prst="rect">
            <a:avLst/>
          </a:prstGeom>
          <a:noFill/>
        </p:spPr>
        <p:txBody>
          <a:bodyPr wrap="none" lIns="103966" tIns="51985" rIns="103966" bIns="51985" rtlCol="0">
            <a:spAutoFit/>
          </a:bodyPr>
          <a:lstStyle/>
          <a:p>
            <a:pPr defTabSz="10388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关键代码展示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420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40433" y="1695679"/>
            <a:ext cx="23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6689" y="5506044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7991" y="5505914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3185" y="1789430"/>
            <a:ext cx="675005" cy="26149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获取数据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2695575"/>
            <a:ext cx="5295265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466850"/>
            <a:ext cx="526669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6689" y="4963754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7041" y="5201749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39825" y="1713230"/>
            <a:ext cx="675005" cy="2587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解析数据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713230"/>
            <a:ext cx="5933440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55" y="2219325"/>
            <a:ext cx="6009640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6689" y="5201879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7041" y="5201749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39825" y="1713230"/>
            <a:ext cx="675005" cy="2587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解析数据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1163955"/>
            <a:ext cx="5428615" cy="379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6689" y="5201879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7041" y="5201749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39825" y="1713230"/>
            <a:ext cx="675005" cy="2587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解析数据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713230"/>
            <a:ext cx="5962015" cy="2980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4784" y="4973279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7991" y="5220799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04925" y="1837055"/>
            <a:ext cx="675005" cy="2312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运行结果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1764665"/>
            <a:ext cx="2390775" cy="245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1837055"/>
            <a:ext cx="22383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2"/>
          <p:cNvCxnSpPr/>
          <p:nvPr/>
        </p:nvCxnSpPr>
        <p:spPr>
          <a:xfrm>
            <a:off x="594784" y="4973279"/>
            <a:ext cx="79902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7991" y="5220799"/>
            <a:ext cx="79880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部分结果展示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 flipV="1">
            <a:off x="-1536194" y="993516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4" name="平行四边形 13"/>
          <p:cNvSpPr/>
          <p:nvPr/>
        </p:nvSpPr>
        <p:spPr>
          <a:xfrm flipV="1">
            <a:off x="1353446" y="993516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5" name="平行四边形 14"/>
          <p:cNvSpPr/>
          <p:nvPr/>
        </p:nvSpPr>
        <p:spPr>
          <a:xfrm flipV="1">
            <a:off x="2196308" y="993516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16" name="平行四边形 15"/>
          <p:cNvSpPr/>
          <p:nvPr/>
        </p:nvSpPr>
        <p:spPr>
          <a:xfrm flipV="1">
            <a:off x="2918149" y="993514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17" name="直接连接符 16"/>
          <p:cNvCxnSpPr/>
          <p:nvPr/>
        </p:nvCxnSpPr>
        <p:spPr>
          <a:xfrm>
            <a:off x="-459279" y="1139814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342695" y="648727"/>
            <a:ext cx="134112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2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部分结果展示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7"/>
          <p:cNvGrpSpPr/>
          <p:nvPr/>
        </p:nvGrpSpPr>
        <p:grpSpPr bwMode="auto">
          <a:xfrm>
            <a:off x="123372" y="72999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20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04925" y="1837055"/>
            <a:ext cx="675005" cy="2312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.exe</a:t>
            </a:r>
            <a:r>
              <a:rPr lang="zh-CN" altLang="en-US" sz="3200">
                <a:solidFill>
                  <a:schemeClr val="bg1"/>
                </a:solidFill>
              </a:rPr>
              <a:t>文件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495550"/>
            <a:ext cx="3018790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1685925"/>
            <a:ext cx="2371725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3767430" y="881773"/>
            <a:ext cx="1577193" cy="873001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0" spc="342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50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11709" y="2841158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1</a:t>
            </a:r>
            <a:endParaRPr lang="zh-CN" altLang="en-US" sz="4100" dirty="0">
              <a:solidFill>
                <a:prstClr val="white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523820" y="2944599"/>
            <a:ext cx="2404599" cy="380558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项目基本信息介绍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30352" y="2841158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2</a:t>
            </a:r>
            <a:endParaRPr lang="zh-CN" altLang="en-US" sz="4100" dirty="0">
              <a:solidFill>
                <a:prstClr val="white"/>
              </a:solidFill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5669336" y="2944599"/>
            <a:ext cx="1855218" cy="380558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项目数据来源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11709" y="4214206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3</a:t>
            </a:r>
            <a:endParaRPr lang="zh-CN" altLang="en-US" sz="4100" dirty="0">
              <a:solidFill>
                <a:prstClr val="white"/>
              </a:solidFill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2450610" y="4305381"/>
            <a:ext cx="1855218" cy="380558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项目实现方法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30352" y="4212787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4</a:t>
            </a:r>
            <a:endParaRPr lang="zh-CN" altLang="en-US" sz="4100" dirty="0">
              <a:solidFill>
                <a:prstClr val="white"/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5669336" y="4286403"/>
            <a:ext cx="1855218" cy="380558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项目实现过程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2049">
            <a:off x="-4976523" y="-3601549"/>
            <a:ext cx="9524751" cy="3927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73" y="4408926"/>
            <a:ext cx="7111367" cy="5260501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011709" y="5486443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5</a:t>
            </a:r>
            <a:endParaRPr lang="zh-CN" altLang="en-US" sz="4100" dirty="0">
              <a:solidFill>
                <a:prstClr val="white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460727" y="5589881"/>
            <a:ext cx="1291590" cy="378460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本周计划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30524" y="5485173"/>
            <a:ext cx="438882" cy="587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36" tIns="51279" rIns="102536" bIns="51279" rtlCol="0" anchor="ctr"/>
          <a:lstStyle/>
          <a:p>
            <a:pPr algn="ctr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100" dirty="0">
                <a:solidFill>
                  <a:prstClr val="white"/>
                </a:solidFill>
              </a:rPr>
              <a:t>6</a:t>
            </a:r>
            <a:endParaRPr lang="en-US" altLang="zh-CN" sz="4100" dirty="0">
              <a:solidFill>
                <a:prstClr val="white"/>
              </a:solidFill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5791937" y="5591151"/>
            <a:ext cx="1291590" cy="378460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项目总结</a:t>
            </a:r>
            <a:endParaRPr lang="zh-CN" altLang="en-US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4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49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99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9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99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849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49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49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99"/>
                            </p:stCondLst>
                            <p:childTnLst>
                              <p:par>
                                <p:cTn id="7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1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6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4" grpId="1"/>
      <p:bldP spid="6" grpId="0" animBg="1"/>
      <p:bldP spid="7" grpId="0"/>
      <p:bldP spid="7" grpId="1"/>
      <p:bldP spid="9" grpId="0" animBg="1"/>
      <p:bldP spid="10" grpId="0"/>
      <p:bldP spid="10" grpId="1"/>
      <p:bldP spid="12" grpId="0" animBg="1"/>
      <p:bldP spid="13" grpId="0"/>
      <p:bldP spid="13" grpId="1"/>
      <p:bldP spid="18" grpId="0" animBg="1"/>
      <p:bldP spid="19" grpId="0"/>
      <p:bldP spid="19" grpId="1"/>
      <p:bldP spid="5" grpId="0" bldLvl="0" animBg="1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195" y="-2576400"/>
            <a:ext cx="12476605" cy="689080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207054" y="3921721"/>
            <a:ext cx="1783080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4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本周计划</a:t>
            </a:r>
            <a:endParaRPr lang="zh-CN" altLang="en-US" sz="2845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207054" y="2195916"/>
            <a:ext cx="2524125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68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05.</a:t>
            </a:r>
            <a:endParaRPr lang="zh-CN" altLang="en-US" sz="11685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"/>
          <p:cNvGrpSpPr>
            <a:grpSpLocks noChangeAspect="1"/>
          </p:cNvGrpSpPr>
          <p:nvPr/>
        </p:nvGrpSpPr>
        <p:grpSpPr bwMode="auto">
          <a:xfrm rot="4351113">
            <a:off x="5595665" y="2350910"/>
            <a:ext cx="3332252" cy="2308579"/>
            <a:chOff x="940378" y="1114346"/>
            <a:chExt cx="7056438" cy="4867275"/>
          </a:xfrm>
        </p:grpSpPr>
        <p:sp>
          <p:nvSpPr>
            <p:cNvPr id="48" name="Arc 682"/>
            <p:cNvSpPr>
              <a:spLocks noChangeArrowheads="1"/>
            </p:cNvSpPr>
            <p:nvPr/>
          </p:nvSpPr>
          <p:spPr bwMode="auto">
            <a:xfrm rot="-2853595">
              <a:off x="3554195" y="1119903"/>
              <a:ext cx="1014413" cy="1003300"/>
            </a:xfrm>
            <a:custGeom>
              <a:avLst/>
              <a:gdLst>
                <a:gd name="T0" fmla="*/ 152021 w 21600"/>
                <a:gd name="T1" fmla="*/ -47 h 21356"/>
                <a:gd name="T2" fmla="*/ 1014413 w 21600"/>
                <a:gd name="T3" fmla="*/ 1003300 h 21356"/>
                <a:gd name="T4" fmla="*/ 152021 w 21600"/>
                <a:gd name="T5" fmla="*/ -47 h 21356"/>
                <a:gd name="T6" fmla="*/ 1014413 w 21600"/>
                <a:gd name="T7" fmla="*/ 1003300 h 21356"/>
                <a:gd name="T8" fmla="*/ 0 w 21600"/>
                <a:gd name="T9" fmla="*/ 1003300 h 21356"/>
                <a:gd name="T10" fmla="*/ 152021 w 21600"/>
                <a:gd name="T11" fmla="*/ -47 h 21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356" fill="non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7F7F7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30"/>
            </a:p>
          </p:txBody>
        </p:sp>
        <p:sp>
          <p:nvSpPr>
            <p:cNvPr id="49" name="Freeform 673"/>
            <p:cNvSpPr>
              <a:spLocks noEditPoints="1" noChangeArrowheads="1"/>
            </p:cNvSpPr>
            <p:nvPr/>
          </p:nvSpPr>
          <p:spPr bwMode="auto">
            <a:xfrm rot="-324743">
              <a:off x="4204278" y="1579484"/>
              <a:ext cx="2628900" cy="2630487"/>
            </a:xfrm>
            <a:custGeom>
              <a:avLst/>
              <a:gdLst>
                <a:gd name="T0" fmla="*/ 2469660 w 1816"/>
                <a:gd name="T1" fmla="*/ 1147217 h 1816"/>
                <a:gd name="T2" fmla="*/ 2568099 w 1816"/>
                <a:gd name="T3" fmla="*/ 906765 h 1816"/>
                <a:gd name="T4" fmla="*/ 2284364 w 1816"/>
                <a:gd name="T5" fmla="*/ 666313 h 1816"/>
                <a:gd name="T6" fmla="*/ 2168553 w 1816"/>
                <a:gd name="T7" fmla="*/ 312877 h 1816"/>
                <a:gd name="T8" fmla="*/ 1907979 w 1816"/>
                <a:gd name="T9" fmla="*/ 309980 h 1816"/>
                <a:gd name="T10" fmla="*/ 1664777 w 1816"/>
                <a:gd name="T11" fmla="*/ 199894 h 1816"/>
                <a:gd name="T12" fmla="*/ 1415784 w 1816"/>
                <a:gd name="T13" fmla="*/ 150645 h 1816"/>
                <a:gd name="T14" fmla="*/ 1146525 w 1816"/>
                <a:gd name="T15" fmla="*/ 159336 h 1816"/>
                <a:gd name="T16" fmla="*/ 906218 w 1816"/>
                <a:gd name="T17" fmla="*/ 60837 h 1816"/>
                <a:gd name="T18" fmla="*/ 665911 w 1816"/>
                <a:gd name="T19" fmla="*/ 341847 h 1816"/>
                <a:gd name="T20" fmla="*/ 312689 w 1816"/>
                <a:gd name="T21" fmla="*/ 457728 h 1816"/>
                <a:gd name="T22" fmla="*/ 309793 w 1816"/>
                <a:gd name="T23" fmla="*/ 718459 h 1816"/>
                <a:gd name="T24" fmla="*/ 199773 w 1816"/>
                <a:gd name="T25" fmla="*/ 964705 h 1816"/>
                <a:gd name="T26" fmla="*/ 150554 w 1816"/>
                <a:gd name="T27" fmla="*/ 1210951 h 1816"/>
                <a:gd name="T28" fmla="*/ 156344 w 1816"/>
                <a:gd name="T29" fmla="*/ 1480373 h 1816"/>
                <a:gd name="T30" fmla="*/ 60801 w 1816"/>
                <a:gd name="T31" fmla="*/ 1723722 h 1816"/>
                <a:gd name="T32" fmla="*/ 341641 w 1816"/>
                <a:gd name="T33" fmla="*/ 1964174 h 1816"/>
                <a:gd name="T34" fmla="*/ 457452 w 1816"/>
                <a:gd name="T35" fmla="*/ 2317610 h 1816"/>
                <a:gd name="T36" fmla="*/ 718026 w 1816"/>
                <a:gd name="T37" fmla="*/ 2320507 h 1816"/>
                <a:gd name="T38" fmla="*/ 964123 w 1816"/>
                <a:gd name="T39" fmla="*/ 2430593 h 1816"/>
                <a:gd name="T40" fmla="*/ 1210220 w 1816"/>
                <a:gd name="T41" fmla="*/ 2479842 h 1816"/>
                <a:gd name="T42" fmla="*/ 1479480 w 1816"/>
                <a:gd name="T43" fmla="*/ 2471151 h 1816"/>
                <a:gd name="T44" fmla="*/ 1719787 w 1816"/>
                <a:gd name="T45" fmla="*/ 2569650 h 1816"/>
                <a:gd name="T46" fmla="*/ 1962989 w 1816"/>
                <a:gd name="T47" fmla="*/ 2285743 h 1816"/>
                <a:gd name="T48" fmla="*/ 2316211 w 1816"/>
                <a:gd name="T49" fmla="*/ 2172759 h 1816"/>
                <a:gd name="T50" fmla="*/ 2319107 w 1816"/>
                <a:gd name="T51" fmla="*/ 1912028 h 1816"/>
                <a:gd name="T52" fmla="*/ 2429127 w 1816"/>
                <a:gd name="T53" fmla="*/ 1665782 h 1816"/>
                <a:gd name="T54" fmla="*/ 2475451 w 1816"/>
                <a:gd name="T55" fmla="*/ 1416639 h 1816"/>
                <a:gd name="T56" fmla="*/ 1262335 w 1816"/>
                <a:gd name="T57" fmla="*/ 2334992 h 1816"/>
                <a:gd name="T58" fmla="*/ 1056771 w 1816"/>
                <a:gd name="T59" fmla="*/ 2306022 h 1816"/>
                <a:gd name="T60" fmla="*/ 871475 w 1816"/>
                <a:gd name="T61" fmla="*/ 2236493 h 1816"/>
                <a:gd name="T62" fmla="*/ 700654 w 1816"/>
                <a:gd name="T63" fmla="*/ 2135098 h 1816"/>
                <a:gd name="T64" fmla="*/ 555891 w 1816"/>
                <a:gd name="T65" fmla="*/ 2001835 h 1816"/>
                <a:gd name="T66" fmla="*/ 440080 w 1816"/>
                <a:gd name="T67" fmla="*/ 1845397 h 1816"/>
                <a:gd name="T68" fmla="*/ 353222 w 1816"/>
                <a:gd name="T69" fmla="*/ 1665782 h 1816"/>
                <a:gd name="T70" fmla="*/ 304003 w 1816"/>
                <a:gd name="T71" fmla="*/ 1471682 h 1816"/>
                <a:gd name="T72" fmla="*/ 292422 w 1816"/>
                <a:gd name="T73" fmla="*/ 1263097 h 1816"/>
                <a:gd name="T74" fmla="*/ 324270 w 1816"/>
                <a:gd name="T75" fmla="*/ 1060306 h 1816"/>
                <a:gd name="T76" fmla="*/ 393756 w 1816"/>
                <a:gd name="T77" fmla="*/ 872001 h 1816"/>
                <a:gd name="T78" fmla="*/ 495090 w 1816"/>
                <a:gd name="T79" fmla="*/ 703974 h 1816"/>
                <a:gd name="T80" fmla="*/ 625377 w 1816"/>
                <a:gd name="T81" fmla="*/ 559123 h 1816"/>
                <a:gd name="T82" fmla="*/ 784617 w 1816"/>
                <a:gd name="T83" fmla="*/ 440346 h 1816"/>
                <a:gd name="T84" fmla="*/ 961228 w 1816"/>
                <a:gd name="T85" fmla="*/ 353435 h 1816"/>
                <a:gd name="T86" fmla="*/ 1158106 w 1816"/>
                <a:gd name="T87" fmla="*/ 304186 h 1816"/>
                <a:gd name="T88" fmla="*/ 1366565 w 1816"/>
                <a:gd name="T89" fmla="*/ 292598 h 1816"/>
                <a:gd name="T90" fmla="*/ 1569233 w 1816"/>
                <a:gd name="T91" fmla="*/ 324465 h 1816"/>
                <a:gd name="T92" fmla="*/ 1757425 w 1816"/>
                <a:gd name="T93" fmla="*/ 393994 h 1816"/>
                <a:gd name="T94" fmla="*/ 1925351 w 1816"/>
                <a:gd name="T95" fmla="*/ 495389 h 1816"/>
                <a:gd name="T96" fmla="*/ 2070114 w 1816"/>
                <a:gd name="T97" fmla="*/ 625755 h 1816"/>
                <a:gd name="T98" fmla="*/ 2188820 w 1816"/>
                <a:gd name="T99" fmla="*/ 785090 h 1816"/>
                <a:gd name="T100" fmla="*/ 2272782 w 1816"/>
                <a:gd name="T101" fmla="*/ 961808 h 1816"/>
                <a:gd name="T102" fmla="*/ 2324897 w 1816"/>
                <a:gd name="T103" fmla="*/ 1158805 h 1816"/>
                <a:gd name="T104" fmla="*/ 2333583 w 1816"/>
                <a:gd name="T105" fmla="*/ 1367390 h 1816"/>
                <a:gd name="T106" fmla="*/ 2304630 w 1816"/>
                <a:gd name="T107" fmla="*/ 1570181 h 1816"/>
                <a:gd name="T108" fmla="*/ 2235144 w 1816"/>
                <a:gd name="T109" fmla="*/ 1758486 h 1816"/>
                <a:gd name="T110" fmla="*/ 2133810 w 1816"/>
                <a:gd name="T111" fmla="*/ 1926513 h 1816"/>
                <a:gd name="T112" fmla="*/ 2000628 w 1816"/>
                <a:gd name="T113" fmla="*/ 2071364 h 1816"/>
                <a:gd name="T114" fmla="*/ 1844283 w 1816"/>
                <a:gd name="T115" fmla="*/ 2190141 h 1816"/>
                <a:gd name="T116" fmla="*/ 1664777 w 1816"/>
                <a:gd name="T117" fmla="*/ 2274155 h 1816"/>
                <a:gd name="T118" fmla="*/ 1467899 w 1816"/>
                <a:gd name="T119" fmla="*/ 2326301 h 18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30"/>
            </a:p>
          </p:txBody>
        </p:sp>
        <p:sp>
          <p:nvSpPr>
            <p:cNvPr id="50" name="Freeform 675"/>
            <p:cNvSpPr>
              <a:spLocks noEditPoints="1" noChangeArrowheads="1"/>
            </p:cNvSpPr>
            <p:nvPr/>
          </p:nvSpPr>
          <p:spPr bwMode="auto">
            <a:xfrm rot="-324743">
              <a:off x="940378" y="1649334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245911 w 2622"/>
                <a:gd name="T5" fmla="*/ 938986 h 2622"/>
                <a:gd name="T6" fmla="*/ 2934659 w 2622"/>
                <a:gd name="T7" fmla="*/ 706201 h 2622"/>
                <a:gd name="T8" fmla="*/ 2722799 w 2622"/>
                <a:gd name="T9" fmla="*/ 494341 h 2622"/>
                <a:gd name="T10" fmla="*/ 2492629 w 2622"/>
                <a:gd name="T11" fmla="*/ 183089 h 2622"/>
                <a:gd name="T12" fmla="*/ 2215380 w 2622"/>
                <a:gd name="T13" fmla="*/ 211860 h 2622"/>
                <a:gd name="T14" fmla="*/ 1922437 w 2622"/>
                <a:gd name="T15" fmla="*/ 146471 h 2622"/>
                <a:gd name="T16" fmla="*/ 1621648 w 2622"/>
                <a:gd name="T17" fmla="*/ 136009 h 2622"/>
                <a:gd name="T18" fmla="*/ 1362707 w 2622"/>
                <a:gd name="T19" fmla="*/ 34002 h 2622"/>
                <a:gd name="T20" fmla="*/ 1056686 w 2622"/>
                <a:gd name="T21" fmla="*/ 274634 h 2622"/>
                <a:gd name="T22" fmla="*/ 797746 w 2622"/>
                <a:gd name="T23" fmla="*/ 426336 h 2622"/>
                <a:gd name="T24" fmla="*/ 436799 w 2622"/>
                <a:gd name="T25" fmla="*/ 567577 h 2622"/>
                <a:gd name="T26" fmla="*/ 394950 w 2622"/>
                <a:gd name="T27" fmla="*/ 844826 h 2622"/>
                <a:gd name="T28" fmla="*/ 253709 w 2622"/>
                <a:gd name="T29" fmla="*/ 1108998 h 2622"/>
                <a:gd name="T30" fmla="*/ 164780 w 2622"/>
                <a:gd name="T31" fmla="*/ 1396709 h 2622"/>
                <a:gd name="T32" fmla="*/ 0 w 2622"/>
                <a:gd name="T33" fmla="*/ 1621648 h 2622"/>
                <a:gd name="T34" fmla="*/ 154318 w 2622"/>
                <a:gd name="T35" fmla="*/ 1977364 h 2622"/>
                <a:gd name="T36" fmla="*/ 232785 w 2622"/>
                <a:gd name="T37" fmla="*/ 2267691 h 2622"/>
                <a:gd name="T38" fmla="*/ 277249 w 2622"/>
                <a:gd name="T39" fmla="*/ 2652178 h 2622"/>
                <a:gd name="T40" fmla="*/ 533574 w 2622"/>
                <a:gd name="T41" fmla="*/ 2767263 h 2622"/>
                <a:gd name="T42" fmla="*/ 753281 w 2622"/>
                <a:gd name="T43" fmla="*/ 2971277 h 2622"/>
                <a:gd name="T44" fmla="*/ 1006991 w 2622"/>
                <a:gd name="T45" fmla="*/ 3130826 h 2622"/>
                <a:gd name="T46" fmla="*/ 1182233 w 2622"/>
                <a:gd name="T47" fmla="*/ 3347918 h 2622"/>
                <a:gd name="T48" fmla="*/ 1564105 w 2622"/>
                <a:gd name="T49" fmla="*/ 3290375 h 2622"/>
                <a:gd name="T50" fmla="*/ 1864895 w 2622"/>
                <a:gd name="T51" fmla="*/ 3290375 h 2622"/>
                <a:gd name="T52" fmla="*/ 2249382 w 2622"/>
                <a:gd name="T53" fmla="*/ 3347918 h 2622"/>
                <a:gd name="T54" fmla="*/ 2424625 w 2622"/>
                <a:gd name="T55" fmla="*/ 3130826 h 2622"/>
                <a:gd name="T56" fmla="*/ 2678334 w 2622"/>
                <a:gd name="T57" fmla="*/ 2971277 h 2622"/>
                <a:gd name="T58" fmla="*/ 2898041 w 2622"/>
                <a:gd name="T59" fmla="*/ 2767263 h 2622"/>
                <a:gd name="T60" fmla="*/ 3154366 w 2622"/>
                <a:gd name="T61" fmla="*/ 2652178 h 2622"/>
                <a:gd name="T62" fmla="*/ 3198831 w 2622"/>
                <a:gd name="T63" fmla="*/ 2267691 h 2622"/>
                <a:gd name="T64" fmla="*/ 3277297 w 2622"/>
                <a:gd name="T65" fmla="*/ 1977364 h 2622"/>
                <a:gd name="T66" fmla="*/ 1715808 w 2622"/>
                <a:gd name="T67" fmla="*/ 3164828 h 2622"/>
                <a:gd name="T68" fmla="*/ 1422865 w 2622"/>
                <a:gd name="T69" fmla="*/ 3136057 h 2622"/>
                <a:gd name="T70" fmla="*/ 1085458 w 2622"/>
                <a:gd name="T71" fmla="*/ 3023588 h 2622"/>
                <a:gd name="T72" fmla="*/ 792515 w 2622"/>
                <a:gd name="T73" fmla="*/ 2835268 h 2622"/>
                <a:gd name="T74" fmla="*/ 551883 w 2622"/>
                <a:gd name="T75" fmla="*/ 2584174 h 2622"/>
                <a:gd name="T76" fmla="*/ 379256 w 2622"/>
                <a:gd name="T77" fmla="*/ 2280769 h 2622"/>
                <a:gd name="T78" fmla="*/ 282481 w 2622"/>
                <a:gd name="T79" fmla="*/ 1935515 h 2622"/>
                <a:gd name="T80" fmla="*/ 272018 w 2622"/>
                <a:gd name="T81" fmla="*/ 1566721 h 2622"/>
                <a:gd name="T82" fmla="*/ 353101 w 2622"/>
                <a:gd name="T83" fmla="*/ 1216236 h 2622"/>
                <a:gd name="T84" fmla="*/ 512650 w 2622"/>
                <a:gd name="T85" fmla="*/ 904984 h 2622"/>
                <a:gd name="T86" fmla="*/ 740204 w 2622"/>
                <a:gd name="T87" fmla="*/ 640812 h 2622"/>
                <a:gd name="T88" fmla="*/ 1022684 w 2622"/>
                <a:gd name="T89" fmla="*/ 439414 h 2622"/>
                <a:gd name="T90" fmla="*/ 1352245 w 2622"/>
                <a:gd name="T91" fmla="*/ 308636 h 2622"/>
                <a:gd name="T92" fmla="*/ 1715808 w 2622"/>
                <a:gd name="T93" fmla="*/ 264172 h 2622"/>
                <a:gd name="T94" fmla="*/ 2076755 w 2622"/>
                <a:gd name="T95" fmla="*/ 308636 h 2622"/>
                <a:gd name="T96" fmla="*/ 2406316 w 2622"/>
                <a:gd name="T97" fmla="*/ 439414 h 2622"/>
                <a:gd name="T98" fmla="*/ 2691412 w 2622"/>
                <a:gd name="T99" fmla="*/ 640812 h 2622"/>
                <a:gd name="T100" fmla="*/ 2918966 w 2622"/>
                <a:gd name="T101" fmla="*/ 904984 h 2622"/>
                <a:gd name="T102" fmla="*/ 3078515 w 2622"/>
                <a:gd name="T103" fmla="*/ 1216236 h 2622"/>
                <a:gd name="T104" fmla="*/ 3159597 w 2622"/>
                <a:gd name="T105" fmla="*/ 1566721 h 2622"/>
                <a:gd name="T106" fmla="*/ 3149135 w 2622"/>
                <a:gd name="T107" fmla="*/ 1935515 h 2622"/>
                <a:gd name="T108" fmla="*/ 3052359 w 2622"/>
                <a:gd name="T109" fmla="*/ 2280769 h 2622"/>
                <a:gd name="T110" fmla="*/ 2877117 w 2622"/>
                <a:gd name="T111" fmla="*/ 2584174 h 2622"/>
                <a:gd name="T112" fmla="*/ 2639101 w 2622"/>
                <a:gd name="T113" fmla="*/ 2835268 h 2622"/>
                <a:gd name="T114" fmla="*/ 2343542 w 2622"/>
                <a:gd name="T115" fmla="*/ 3023588 h 2622"/>
                <a:gd name="T116" fmla="*/ 2008751 w 2622"/>
                <a:gd name="T117" fmla="*/ 3136057 h 262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00AEE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30"/>
            </a:p>
          </p:txBody>
        </p:sp>
        <p:sp>
          <p:nvSpPr>
            <p:cNvPr id="51" name="Oval 676"/>
            <p:cNvSpPr>
              <a:spLocks noChangeArrowheads="1"/>
            </p:cNvSpPr>
            <p:nvPr/>
          </p:nvSpPr>
          <p:spPr bwMode="auto">
            <a:xfrm rot="-324743">
              <a:off x="1307091" y="2016046"/>
              <a:ext cx="2695575" cy="2693988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eaLnBrk="1" latinLnBrk="1" hangingPunct="1">
                <a:lnSpc>
                  <a:spcPct val="120000"/>
                </a:lnSpc>
              </a:pPr>
              <a:endParaRPr lang="ko-KR" altLang="en-US" sz="610">
                <a:solidFill>
                  <a:srgbClr val="A6A6A6"/>
                </a:solidFill>
                <a:latin typeface="Arial" panose="020B0604020202020204" pitchFamily="34" charset="0"/>
                <a:ea typeface="Malgun Gothic" panose="020B0503020000020004" pitchFamily="34" charset="-127"/>
                <a:sym typeface="Arial" panose="020B0604020202020204" pitchFamily="34" charset="0"/>
              </a:endParaRPr>
            </a:p>
          </p:txBody>
        </p:sp>
        <p:sp>
          <p:nvSpPr>
            <p:cNvPr id="52" name="Oval 677"/>
            <p:cNvSpPr>
              <a:spLocks noChangeArrowheads="1"/>
            </p:cNvSpPr>
            <p:nvPr/>
          </p:nvSpPr>
          <p:spPr bwMode="auto">
            <a:xfrm rot="-324743">
              <a:off x="4617028" y="1993821"/>
              <a:ext cx="1801813" cy="180181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eaLnBrk="1" latinLnBrk="1" hangingPunct="1">
                <a:lnSpc>
                  <a:spcPct val="120000"/>
                </a:lnSpc>
              </a:pPr>
              <a:endParaRPr lang="ko-KR" altLang="en-US" sz="610">
                <a:solidFill>
                  <a:srgbClr val="A6A6A6"/>
                </a:solidFill>
                <a:latin typeface="Arial" panose="020B0604020202020204" pitchFamily="34" charset="0"/>
                <a:ea typeface="Malgun Gothic" panose="020B0503020000020004" pitchFamily="34" charset="-127"/>
                <a:sym typeface="Arial" panose="020B0604020202020204" pitchFamily="34" charset="0"/>
              </a:endParaRPr>
            </a:p>
          </p:txBody>
        </p:sp>
        <p:sp>
          <p:nvSpPr>
            <p:cNvPr id="53" name="Freeform 679"/>
            <p:cNvSpPr>
              <a:spLocks noEditPoints="1"/>
            </p:cNvSpPr>
            <p:nvPr/>
          </p:nvSpPr>
          <p:spPr bwMode="auto">
            <a:xfrm rot="21275257">
              <a:off x="5689453" y="3676106"/>
              <a:ext cx="2303754" cy="230392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1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Oval 680"/>
            <p:cNvSpPr>
              <a:spLocks noChangeArrowheads="1"/>
            </p:cNvSpPr>
            <p:nvPr/>
          </p:nvSpPr>
          <p:spPr bwMode="auto">
            <a:xfrm rot="21275257">
              <a:off x="6050897" y="4039847"/>
              <a:ext cx="1577880" cy="1577996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en-US" sz="61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Arc 681"/>
            <p:cNvSpPr>
              <a:spLocks noChangeArrowheads="1"/>
            </p:cNvSpPr>
            <p:nvPr/>
          </p:nvSpPr>
          <p:spPr bwMode="auto">
            <a:xfrm rot="7501686">
              <a:off x="4141571" y="3609103"/>
              <a:ext cx="1906587" cy="1549400"/>
            </a:xfrm>
            <a:custGeom>
              <a:avLst/>
              <a:gdLst>
                <a:gd name="T0" fmla="*/ 1309896 w 21600"/>
                <a:gd name="T1" fmla="*/ -99 h 15695"/>
                <a:gd name="T2" fmla="*/ 1906587 w 21600"/>
                <a:gd name="T3" fmla="*/ 1549400 h 15695"/>
                <a:gd name="T4" fmla="*/ 1309896 w 21600"/>
                <a:gd name="T5" fmla="*/ -99 h 15695"/>
                <a:gd name="T6" fmla="*/ 1906587 w 21600"/>
                <a:gd name="T7" fmla="*/ 1549400 h 15695"/>
                <a:gd name="T8" fmla="*/ 0 w 21600"/>
                <a:gd name="T9" fmla="*/ 1549400 h 15695"/>
                <a:gd name="T10" fmla="*/ 1309896 w 21600"/>
                <a:gd name="T11" fmla="*/ -99 h 156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5695" fill="none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rgbClr val="7F7F7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30"/>
            </a:p>
          </p:txBody>
        </p:sp>
        <p:sp>
          <p:nvSpPr>
            <p:cNvPr id="56" name="Arc 683"/>
            <p:cNvSpPr>
              <a:spLocks noChangeArrowheads="1"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93021 w 21600"/>
                <a:gd name="T1" fmla="*/ -29 h 31203"/>
                <a:gd name="T2" fmla="*/ 620712 w 21600"/>
                <a:gd name="T3" fmla="*/ 614970 h 31203"/>
                <a:gd name="T4" fmla="*/ 552434 w 21600"/>
                <a:gd name="T5" fmla="*/ 898496 h 31203"/>
                <a:gd name="T6" fmla="*/ 93021 w 21600"/>
                <a:gd name="T7" fmla="*/ -29 h 31203"/>
                <a:gd name="T8" fmla="*/ 620712 w 21600"/>
                <a:gd name="T9" fmla="*/ 614970 h 31203"/>
                <a:gd name="T10" fmla="*/ 552434 w 21600"/>
                <a:gd name="T11" fmla="*/ 898496 h 31203"/>
                <a:gd name="T12" fmla="*/ 0 w 21600"/>
                <a:gd name="T13" fmla="*/ 614970 h 31203"/>
                <a:gd name="T14" fmla="*/ 93021 w 21600"/>
                <a:gd name="T15" fmla="*/ -29 h 31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1203" fill="non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7F7F7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30"/>
            </a:p>
          </p:txBody>
        </p:sp>
      </p:grpSp>
      <p:grpSp>
        <p:nvGrpSpPr>
          <p:cNvPr id="60" name="Group 17"/>
          <p:cNvGrpSpPr/>
          <p:nvPr/>
        </p:nvGrpSpPr>
        <p:grpSpPr>
          <a:xfrm>
            <a:off x="6923910" y="4366810"/>
            <a:ext cx="310545" cy="309163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61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20"/>
          <p:cNvGrpSpPr/>
          <p:nvPr/>
        </p:nvGrpSpPr>
        <p:grpSpPr>
          <a:xfrm>
            <a:off x="6815753" y="2069100"/>
            <a:ext cx="446039" cy="44405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64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23"/>
          <p:cNvGrpSpPr/>
          <p:nvPr/>
        </p:nvGrpSpPr>
        <p:grpSpPr>
          <a:xfrm>
            <a:off x="7537133" y="3421471"/>
            <a:ext cx="310545" cy="309163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67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07158" tIns="53578" rIns="107158" bIns="53578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10" noProof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9" name="Content Placeholder 2"/>
          <p:cNvSpPr txBox="1">
            <a:spLocks noChangeArrowheads="1"/>
          </p:cNvSpPr>
          <p:nvPr/>
        </p:nvSpPr>
        <p:spPr bwMode="auto">
          <a:xfrm>
            <a:off x="644525" y="2472690"/>
            <a:ext cx="555815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82" tIns="37440" rIns="74882" bIns="37440"/>
          <a:lstStyle/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深入了解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的相关理论知识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Content Placeholder 2"/>
          <p:cNvSpPr txBox="1">
            <a:spLocks noChangeArrowheads="1"/>
          </p:cNvSpPr>
          <p:nvPr/>
        </p:nvSpPr>
        <p:spPr bwMode="auto">
          <a:xfrm>
            <a:off x="1906270" y="3505200"/>
            <a:ext cx="434848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82" tIns="37440" rIns="74882" bIns="37440"/>
          <a:lstStyle/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实际操作，模仿项目训练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Content Placeholder 2"/>
          <p:cNvSpPr txBox="1">
            <a:spLocks noChangeArrowheads="1"/>
          </p:cNvSpPr>
          <p:nvPr/>
        </p:nvSpPr>
        <p:spPr bwMode="auto">
          <a:xfrm>
            <a:off x="474980" y="4476115"/>
            <a:ext cx="5779770" cy="38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82" tIns="37440" rIns="74882" bIns="37440"/>
          <a:lstStyle/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将做学到的理论知识应用到实践中，独立完成一个项目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平行四边形 27"/>
          <p:cNvSpPr/>
          <p:nvPr/>
        </p:nvSpPr>
        <p:spPr>
          <a:xfrm flipV="1">
            <a:off x="-1499364" y="1307841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29" name="平行四边形 28"/>
          <p:cNvSpPr/>
          <p:nvPr/>
        </p:nvSpPr>
        <p:spPr>
          <a:xfrm flipV="1">
            <a:off x="1353446" y="1307841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30" name="平行四边形 29"/>
          <p:cNvSpPr/>
          <p:nvPr/>
        </p:nvSpPr>
        <p:spPr>
          <a:xfrm flipV="1">
            <a:off x="2231233" y="1307841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31" name="平行四边形 30"/>
          <p:cNvSpPr/>
          <p:nvPr/>
        </p:nvSpPr>
        <p:spPr>
          <a:xfrm flipV="1">
            <a:off x="2889574" y="1307839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32" name="直接连接符 31"/>
          <p:cNvCxnSpPr/>
          <p:nvPr/>
        </p:nvCxnSpPr>
        <p:spPr>
          <a:xfrm>
            <a:off x="-402129" y="1454139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0"/>
          <p:cNvSpPr txBox="1"/>
          <p:nvPr/>
        </p:nvSpPr>
        <p:spPr>
          <a:xfrm>
            <a:off x="329360" y="942097"/>
            <a:ext cx="95504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1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本周计划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4" name="Group 7"/>
          <p:cNvGrpSpPr/>
          <p:nvPr/>
        </p:nvGrpSpPr>
        <p:grpSpPr bwMode="auto">
          <a:xfrm>
            <a:off x="183062" y="105384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35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40855" y="2472690"/>
            <a:ext cx="56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1085" y="3646805"/>
            <a:ext cx="56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7345" y="4439920"/>
            <a:ext cx="56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nimBg="1"/>
      <p:bldP spid="33" grpId="0"/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195" y="-2576400"/>
            <a:ext cx="12476605" cy="689080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207054" y="3921721"/>
            <a:ext cx="1783080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4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项目总结</a:t>
            </a:r>
            <a:endParaRPr lang="zh-CN" altLang="en-US" sz="2845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207054" y="2195916"/>
            <a:ext cx="2524125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68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06.</a:t>
            </a:r>
            <a:endParaRPr lang="zh-CN" altLang="en-US" sz="11685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组合 19"/>
          <p:cNvPicPr>
            <a:picLocks noGrp="1" noChangeAspect="1" noChangeArrowheads="1"/>
          </p:cNvPicPr>
          <p:nvPr/>
        </p:nvPicPr>
        <p:blipFill>
          <a:blip r:embed="rId1">
            <a:duotone>
              <a:prstClr val="black"/>
              <a:srgbClr val="00A4E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50182"/>
            <a:ext cx="108373" cy="1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组合 2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32" y="3067278"/>
            <a:ext cx="108373" cy="1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组合 28"/>
          <p:cNvPicPr>
            <a:picLocks noGrp="1" noChangeAspect="1" noChangeArrowheads="1"/>
          </p:cNvPicPr>
          <p:nvPr/>
        </p:nvPicPr>
        <p:blipFill>
          <a:blip r:embed="rId1">
            <a:duotone>
              <a:prstClr val="black"/>
              <a:srgbClr val="07A9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2050182"/>
            <a:ext cx="108373" cy="1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组合 3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63" y="3067278"/>
            <a:ext cx="108373" cy="1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 bwMode="auto">
          <a:xfrm>
            <a:off x="1021645" y="3068402"/>
            <a:ext cx="1574799" cy="758607"/>
            <a:chOff x="1331651" y="2945166"/>
            <a:chExt cx="2099921" cy="1017295"/>
          </a:xfrm>
        </p:grpSpPr>
        <p:sp>
          <p:nvSpPr>
            <p:cNvPr id="55" name="矩形 6"/>
            <p:cNvSpPr>
              <a:spLocks noChangeArrowheads="1"/>
            </p:cNvSpPr>
            <p:nvPr/>
          </p:nvSpPr>
          <p:spPr bwMode="auto"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947" tIns="48973" rIns="97947" bIns="48973" anchor="ctr"/>
            <a:lstStyle/>
            <a:p>
              <a:pPr algn="ctr" eaLnBrk="1" hangingPunct="1">
                <a:lnSpc>
                  <a:spcPct val="130000"/>
                </a:lnSpc>
              </a:pPr>
              <a:endParaRPr lang="zh-CN" altLang="en-US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67"/>
            <p:cNvSpPr txBox="1">
              <a:spLocks noChangeArrowheads="1"/>
            </p:cNvSpPr>
            <p:nvPr/>
          </p:nvSpPr>
          <p:spPr bwMode="auto">
            <a:xfrm>
              <a:off x="1843808" y="3102700"/>
              <a:ext cx="1075605" cy="70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947" tIns="48973" rIns="97947" bIns="48973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en-US" altLang="zh-CN" sz="2945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94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2828996" y="3068404"/>
            <a:ext cx="1574800" cy="758608"/>
            <a:chOff x="3742306" y="2945166"/>
            <a:chExt cx="2099921" cy="1017295"/>
          </a:xfrm>
        </p:grpSpPr>
        <p:sp>
          <p:nvSpPr>
            <p:cNvPr id="59" name="矩形 5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20" noProof="1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文本框 68"/>
            <p:cNvSpPr txBox="1"/>
            <p:nvPr/>
          </p:nvSpPr>
          <p:spPr>
            <a:xfrm>
              <a:off x="4311633" y="3102826"/>
              <a:ext cx="1074797" cy="7306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735"/>
                </a:spcBef>
                <a:defRPr/>
              </a:pPr>
              <a:r>
                <a:rPr lang="en-US" altLang="zh-CN" sz="2945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945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637476" y="3068402"/>
            <a:ext cx="1574800" cy="758607"/>
            <a:chOff x="6152961" y="2945166"/>
            <a:chExt cx="2099921" cy="1017295"/>
          </a:xfrm>
          <a:solidFill>
            <a:srgbClr val="0070C0"/>
          </a:solidFill>
        </p:grpSpPr>
        <p:sp>
          <p:nvSpPr>
            <p:cNvPr id="63" name="矩形 27"/>
            <p:cNvSpPr>
              <a:spLocks noChangeArrowheads="1"/>
            </p:cNvSpPr>
            <p:nvPr/>
          </p:nvSpPr>
          <p:spPr bwMode="auto"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947" tIns="48973" rIns="97947" bIns="48973" anchor="ctr"/>
            <a:lstStyle/>
            <a:p>
              <a:pPr algn="ctr" eaLnBrk="1" hangingPunct="1">
                <a:lnSpc>
                  <a:spcPct val="130000"/>
                </a:lnSpc>
              </a:pPr>
              <a:endParaRPr lang="zh-CN" altLang="en-US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文本框 69"/>
            <p:cNvSpPr txBox="1">
              <a:spLocks noChangeArrowheads="1"/>
            </p:cNvSpPr>
            <p:nvPr/>
          </p:nvSpPr>
          <p:spPr bwMode="auto">
            <a:xfrm>
              <a:off x="6665291" y="3077281"/>
              <a:ext cx="1075605" cy="70301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947" tIns="48973" rIns="97947" bIns="48973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en-US" altLang="zh-CN" sz="2945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94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6444827" y="3068403"/>
            <a:ext cx="1574799" cy="758608"/>
            <a:chOff x="8563615" y="2945166"/>
            <a:chExt cx="2099921" cy="1017295"/>
          </a:xfrm>
        </p:grpSpPr>
        <p:sp>
          <p:nvSpPr>
            <p:cNvPr id="67" name="矩形 6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20" noProof="1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9" name="文本框 70"/>
            <p:cNvSpPr txBox="1"/>
            <p:nvPr/>
          </p:nvSpPr>
          <p:spPr>
            <a:xfrm>
              <a:off x="9075613" y="3130181"/>
              <a:ext cx="1076303" cy="7306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735"/>
                </a:spcBef>
                <a:defRPr/>
              </a:pPr>
              <a:r>
                <a:rPr lang="en-US" altLang="zh-CN" sz="2945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945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0" name="Text Placeholder 7"/>
          <p:cNvSpPr txBox="1">
            <a:spLocks noChangeArrowheads="1"/>
          </p:cNvSpPr>
          <p:nvPr/>
        </p:nvSpPr>
        <p:spPr bwMode="auto">
          <a:xfrm>
            <a:off x="1124585" y="2050415"/>
            <a:ext cx="2032635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4" rIns="0" bIns="73734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85000"/>
                  </a:schemeClr>
                </a:solidFill>
                <a:latin typeface="Lato Regular"/>
                <a:ea typeface="微软雅黑" panose="020B0503020204020204" pitchFamily="34" charset="-122"/>
              </a:rPr>
              <a:t>了解了大数据的一些应用方向以及相关做大数据的软件的基本信息</a:t>
            </a:r>
            <a:endParaRPr lang="zh-CN" altLang="en-US" sz="1400">
              <a:solidFill>
                <a:schemeClr val="bg1">
                  <a:lumMod val="85000"/>
                </a:schemeClr>
              </a:solidFill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72" name="Text Placeholder 7"/>
          <p:cNvSpPr txBox="1">
            <a:spLocks noChangeArrowheads="1"/>
          </p:cNvSpPr>
          <p:nvPr/>
        </p:nvSpPr>
        <p:spPr bwMode="auto">
          <a:xfrm>
            <a:off x="3014557" y="4360170"/>
            <a:ext cx="1889761" cy="25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4" rIns="0" bIns="73734" anchor="ctr"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latin typeface="Lato Regular"/>
                <a:ea typeface="微软雅黑" panose="020B0503020204020204" pitchFamily="34" charset="-122"/>
              </a:rPr>
              <a:t>掌</a:t>
            </a:r>
            <a:r>
              <a:rPr lang="zh-CN" altLang="en-US" sz="1400">
                <a:solidFill>
                  <a:schemeClr val="bg1">
                    <a:lumMod val="85000"/>
                  </a:schemeClr>
                </a:solidFill>
                <a:latin typeface="Lato Regular"/>
                <a:ea typeface="微软雅黑" panose="020B0503020204020204" pitchFamily="34" charset="-122"/>
              </a:rPr>
              <a:t>握了使用Python如何获取有效信息</a:t>
            </a:r>
            <a:endParaRPr lang="zh-CN" altLang="en-US" sz="1400">
              <a:solidFill>
                <a:schemeClr val="bg1">
                  <a:lumMod val="85000"/>
                </a:schemeClr>
              </a:solidFill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74" name="Text Placeholder 7"/>
          <p:cNvSpPr txBox="1">
            <a:spLocks noChangeArrowheads="1"/>
          </p:cNvSpPr>
          <p:nvPr/>
        </p:nvSpPr>
        <p:spPr bwMode="auto">
          <a:xfrm>
            <a:off x="4741545" y="2372446"/>
            <a:ext cx="1889761" cy="25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4" rIns="0" bIns="73734" anchor="ctr"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85000"/>
                  </a:schemeClr>
                </a:solidFill>
                <a:latin typeface="Lato Regular"/>
                <a:ea typeface="微软雅黑" panose="020B0503020204020204" pitchFamily="34" charset="-122"/>
              </a:rPr>
              <a:t>掌握了如何解析和筛选有用的信息</a:t>
            </a:r>
            <a:endParaRPr lang="zh-CN" altLang="en-US" sz="1400">
              <a:solidFill>
                <a:schemeClr val="bg1">
                  <a:lumMod val="85000"/>
                </a:schemeClr>
              </a:solidFill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76" name="Text Placeholder 7"/>
          <p:cNvSpPr txBox="1">
            <a:spLocks noChangeArrowheads="1"/>
          </p:cNvSpPr>
          <p:nvPr/>
        </p:nvSpPr>
        <p:spPr bwMode="auto">
          <a:xfrm>
            <a:off x="6631094" y="4302658"/>
            <a:ext cx="1889761" cy="25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4" rIns="0" bIns="73734" anchor="ctr"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85000"/>
                  </a:schemeClr>
                </a:solidFill>
                <a:latin typeface="Lato Regular"/>
                <a:ea typeface="微软雅黑" panose="020B0503020204020204" pitchFamily="34" charset="-122"/>
              </a:rPr>
              <a:t>锻炼了自己的实际操作能力以及丰富了自己的项目经验</a:t>
            </a:r>
            <a:endParaRPr lang="zh-CN" altLang="en-US" sz="1400">
              <a:solidFill>
                <a:schemeClr val="bg1">
                  <a:lumMod val="85000"/>
                </a:schemeClr>
              </a:solidFill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30" name="平行四边形 29"/>
          <p:cNvSpPr/>
          <p:nvPr/>
        </p:nvSpPr>
        <p:spPr>
          <a:xfrm flipV="1">
            <a:off x="-1499364" y="1307841"/>
            <a:ext cx="2889384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31" name="平行四边形 30"/>
          <p:cNvSpPr/>
          <p:nvPr/>
        </p:nvSpPr>
        <p:spPr>
          <a:xfrm flipV="1">
            <a:off x="1353446" y="1307841"/>
            <a:ext cx="877787" cy="73149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32" name="平行四边形 31"/>
          <p:cNvSpPr/>
          <p:nvPr/>
        </p:nvSpPr>
        <p:spPr>
          <a:xfrm flipV="1">
            <a:off x="2231233" y="1307841"/>
            <a:ext cx="658341" cy="73148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sp>
        <p:nvSpPr>
          <p:cNvPr id="33" name="平行四边形 32"/>
          <p:cNvSpPr/>
          <p:nvPr/>
        </p:nvSpPr>
        <p:spPr>
          <a:xfrm flipV="1">
            <a:off x="2889574" y="1307839"/>
            <a:ext cx="365745" cy="73148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/>
          </a:p>
        </p:txBody>
      </p:sp>
      <p:cxnSp>
        <p:nvCxnSpPr>
          <p:cNvPr id="34" name="直接连接符 33"/>
          <p:cNvCxnSpPr/>
          <p:nvPr/>
        </p:nvCxnSpPr>
        <p:spPr>
          <a:xfrm>
            <a:off x="-402129" y="1454139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0"/>
          <p:cNvSpPr txBox="1"/>
          <p:nvPr/>
        </p:nvSpPr>
        <p:spPr>
          <a:xfrm>
            <a:off x="329360" y="942097"/>
            <a:ext cx="955040" cy="278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15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项目总结</a:t>
            </a:r>
            <a:endParaRPr lang="zh-CN" altLang="en-US" sz="122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" name="Group 7"/>
          <p:cNvGrpSpPr/>
          <p:nvPr/>
        </p:nvGrpSpPr>
        <p:grpSpPr bwMode="auto">
          <a:xfrm>
            <a:off x="183062" y="1053843"/>
            <a:ext cx="219447" cy="115790"/>
            <a:chOff x="0" y="0"/>
            <a:chExt cx="1041399" cy="549275"/>
          </a:xfrm>
          <a:solidFill>
            <a:srgbClr val="133E73"/>
          </a:solidFill>
        </p:grpSpPr>
        <p:sp>
          <p:nvSpPr>
            <p:cNvPr id="3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3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7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9685" y="2547318"/>
            <a:ext cx="1972686" cy="1057667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200" spc="342" dirty="0">
                <a:solidFill>
                  <a:prstClr val="whit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2018</a:t>
            </a:r>
            <a:endParaRPr lang="zh-CN" altLang="en-US" sz="6200" spc="342" dirty="0">
              <a:solidFill>
                <a:prstClr val="whit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4790388" y="3605284"/>
            <a:ext cx="4090670" cy="655320"/>
          </a:xfrm>
          <a:prstGeom prst="rect">
            <a:avLst/>
          </a:prstGeom>
          <a:noFill/>
        </p:spPr>
        <p:txBody>
          <a:bodyPr wrap="none" lIns="102536" tIns="51279" rIns="102536" bIns="51279" rtlCol="0">
            <a:spAutoFit/>
          </a:bodyPr>
          <a:lstStyle/>
          <a:p>
            <a:pPr algn="l"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演示完毕 感谢聆听</a:t>
            </a:r>
            <a:endParaRPr lang="zh-CN" altLang="en-US" sz="3600" dirty="0">
              <a:solidFill>
                <a:srgbClr val="00AEE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6691" y="4344972"/>
            <a:ext cx="196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Thanks for listening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202" y="-4614668"/>
            <a:ext cx="12476605" cy="9229336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1207131" y="4088800"/>
            <a:ext cx="3840912" cy="596014"/>
          </a:xfrm>
          <a:prstGeom prst="rect">
            <a:avLst/>
          </a:prstGeom>
          <a:noFill/>
        </p:spPr>
        <p:txBody>
          <a:bodyPr wrap="none" lIns="102547" tIns="51285" rIns="102547" bIns="51285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项目基本信息介绍</a:t>
            </a:r>
            <a:endParaRPr lang="zh-CN" altLang="en-US" sz="32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07129" y="1777299"/>
            <a:ext cx="2858592" cy="2119508"/>
          </a:xfrm>
          <a:prstGeom prst="rect">
            <a:avLst/>
          </a:prstGeom>
          <a:noFill/>
        </p:spPr>
        <p:txBody>
          <a:bodyPr wrap="none" lIns="102547" tIns="51285" rIns="102547" bIns="51285" rtlCol="0">
            <a:spAutoFit/>
          </a:bodyPr>
          <a:lstStyle/>
          <a:p>
            <a:pPr defTabSz="10255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1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01.</a:t>
            </a:r>
            <a:endParaRPr lang="zh-CN" altLang="en-US" sz="131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4"/>
          <p:cNvGrpSpPr>
            <a:grpSpLocks noChangeAspect="1"/>
          </p:cNvGrpSpPr>
          <p:nvPr/>
        </p:nvGrpSpPr>
        <p:grpSpPr bwMode="auto">
          <a:xfrm>
            <a:off x="3084151" y="2370092"/>
            <a:ext cx="3022035" cy="3129453"/>
            <a:chOff x="2329" y="786"/>
            <a:chExt cx="3022" cy="2347"/>
          </a:xfrm>
        </p:grpSpPr>
        <p:sp>
          <p:nvSpPr>
            <p:cNvPr id="105" name="Freeform 5"/>
            <p:cNvSpPr/>
            <p:nvPr/>
          </p:nvSpPr>
          <p:spPr bwMode="auto">
            <a:xfrm>
              <a:off x="3462" y="1393"/>
              <a:ext cx="387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lIns="36159" tIns="18080" rIns="36159" bIns="18080"/>
            <a:lstStyle/>
            <a:p>
              <a:pPr defTabSz="102679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36159" tIns="18080" rIns="36159" bIns="18080"/>
            <a:lstStyle/>
            <a:p>
              <a:pPr defTabSz="102679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lIns="36159" tIns="18080" rIns="36159" bIns="18080"/>
            <a:lstStyle/>
            <a:p>
              <a:pPr defTabSz="102679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36159" tIns="18080" rIns="36159" bIns="18080"/>
            <a:lstStyle/>
            <a:p>
              <a:pPr defTabSz="102679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lIns="36159" tIns="18080" rIns="36159" bIns="18080"/>
            <a:lstStyle/>
            <a:p>
              <a:pPr defTabSz="102679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0" name="Text Placeholder 7"/>
          <p:cNvSpPr txBox="1">
            <a:spLocks noChangeArrowheads="1"/>
          </p:cNvSpPr>
          <p:nvPr/>
        </p:nvSpPr>
        <p:spPr bwMode="auto">
          <a:xfrm>
            <a:off x="1353486" y="1668523"/>
            <a:ext cx="1624581" cy="43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84" rIns="0" bIns="81484"/>
          <a:lstStyle/>
          <a:p>
            <a:pPr algn="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项目名称</a:t>
            </a:r>
            <a:endParaRPr lang="es-ES_tradnl" altLang="en-US" sz="2800" b="1" dirty="0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 Placeholder 2"/>
          <p:cNvSpPr txBox="1">
            <a:spLocks noChangeArrowheads="1"/>
          </p:cNvSpPr>
          <p:nvPr/>
        </p:nvSpPr>
        <p:spPr bwMode="auto">
          <a:xfrm>
            <a:off x="467544" y="2316607"/>
            <a:ext cx="2510486" cy="59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>
                    <a:lumMod val="8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全球气象信息查询</a:t>
            </a:r>
            <a:endParaRPr lang="en-US" altLang="zh-CN" sz="24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Rounded Rectangle 11"/>
          <p:cNvSpPr>
            <a:spLocks noChangeAspect="1"/>
          </p:cNvSpPr>
          <p:nvPr/>
        </p:nvSpPr>
        <p:spPr>
          <a:xfrm>
            <a:off x="3121395" y="2038134"/>
            <a:ext cx="539609" cy="721024"/>
          </a:xfrm>
          <a:prstGeom prst="roundRect">
            <a:avLst>
              <a:gd name="adj" fmla="val 0"/>
            </a:avLst>
          </a:prstGeom>
          <a:solidFill>
            <a:srgbClr val="00AE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25" tIns="35864" rIns="71725" bIns="35864" anchor="ctr"/>
          <a:lstStyle/>
          <a:p>
            <a:pPr algn="ct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noProof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Text Placeholder 7"/>
          <p:cNvSpPr txBox="1"/>
          <p:nvPr/>
        </p:nvSpPr>
        <p:spPr>
          <a:xfrm>
            <a:off x="3164413" y="2129954"/>
            <a:ext cx="436879" cy="480180"/>
          </a:xfrm>
          <a:prstGeom prst="rect">
            <a:avLst/>
          </a:prstGeom>
        </p:spPr>
        <p:txBody>
          <a:bodyPr lIns="0" tIns="81484" rIns="0" bIns="814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_tradnl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_tradnl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 Placeholder 7"/>
          <p:cNvSpPr txBox="1">
            <a:spLocks noChangeArrowheads="1"/>
          </p:cNvSpPr>
          <p:nvPr/>
        </p:nvSpPr>
        <p:spPr bwMode="auto">
          <a:xfrm>
            <a:off x="6340540" y="1677254"/>
            <a:ext cx="1860782" cy="3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84" rIns="0" bIns="81484"/>
          <a:lstStyle/>
          <a:p>
            <a:pPr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开发时间</a:t>
            </a:r>
            <a:endParaRPr lang="es-ES_tradnl" altLang="en-US" sz="2800" b="1" dirty="0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 Placeholder 2"/>
          <p:cNvSpPr txBox="1">
            <a:spLocks noChangeArrowheads="1"/>
          </p:cNvSpPr>
          <p:nvPr/>
        </p:nvSpPr>
        <p:spPr bwMode="auto">
          <a:xfrm>
            <a:off x="6343004" y="2326876"/>
            <a:ext cx="2800996" cy="5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2018.06.02</a:t>
            </a:r>
            <a:endParaRPr lang="en-US" altLang="zh-CN" sz="2100" dirty="0" smtClean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1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2018.06.03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Rounded Rectangle 23"/>
          <p:cNvSpPr>
            <a:spLocks noChangeAspect="1"/>
          </p:cNvSpPr>
          <p:nvPr/>
        </p:nvSpPr>
        <p:spPr>
          <a:xfrm>
            <a:off x="5499380" y="1963121"/>
            <a:ext cx="539609" cy="72102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25" tIns="35864" rIns="71725" bIns="35864" anchor="ctr"/>
          <a:lstStyle/>
          <a:p>
            <a:pPr algn="ct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noProof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 Placeholder 7"/>
          <p:cNvSpPr txBox="1"/>
          <p:nvPr/>
        </p:nvSpPr>
        <p:spPr>
          <a:xfrm>
            <a:off x="5602146" y="2086786"/>
            <a:ext cx="436879" cy="480180"/>
          </a:xfrm>
          <a:prstGeom prst="rect">
            <a:avLst/>
          </a:prstGeom>
        </p:spPr>
        <p:txBody>
          <a:bodyPr lIns="0" tIns="81484" rIns="0" bIns="814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_tradnl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_tradnl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Text Placeholder 7"/>
          <p:cNvSpPr txBox="1">
            <a:spLocks noChangeArrowheads="1"/>
          </p:cNvSpPr>
          <p:nvPr/>
        </p:nvSpPr>
        <p:spPr bwMode="auto">
          <a:xfrm>
            <a:off x="1284387" y="4178512"/>
            <a:ext cx="1762704" cy="57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84" rIns="0" bIns="81484"/>
          <a:lstStyle/>
          <a:p>
            <a:pPr algn="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</a:t>
            </a:r>
            <a:endParaRPr lang="es-ES_tradnl" altLang="en-US" sz="2800" b="1" dirty="0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Text Placeholder 2"/>
          <p:cNvSpPr txBox="1">
            <a:spLocks noChangeArrowheads="1"/>
          </p:cNvSpPr>
          <p:nvPr/>
        </p:nvSpPr>
        <p:spPr bwMode="auto">
          <a:xfrm>
            <a:off x="1560677" y="4871841"/>
            <a:ext cx="1511284" cy="59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endParaRPr lang="en-US" altLang="zh-CN" sz="21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Rounded Rectangle 27"/>
          <p:cNvSpPr>
            <a:spLocks noChangeAspect="1"/>
          </p:cNvSpPr>
          <p:nvPr/>
        </p:nvSpPr>
        <p:spPr>
          <a:xfrm>
            <a:off x="3128252" y="4508192"/>
            <a:ext cx="539609" cy="721022"/>
          </a:xfrm>
          <a:prstGeom prst="roundRect">
            <a:avLst>
              <a:gd name="adj" fmla="val 0"/>
            </a:avLst>
          </a:prstGeom>
          <a:solidFill>
            <a:srgbClr val="00AE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25" tIns="35864" rIns="71725" bIns="35864" anchor="ctr"/>
          <a:lstStyle/>
          <a:p>
            <a:pPr algn="ct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noProof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 Placeholder 7"/>
          <p:cNvSpPr txBox="1"/>
          <p:nvPr/>
        </p:nvSpPr>
        <p:spPr>
          <a:xfrm>
            <a:off x="3207147" y="4674873"/>
            <a:ext cx="436879" cy="480181"/>
          </a:xfrm>
          <a:prstGeom prst="rect">
            <a:avLst/>
          </a:prstGeom>
          <a:solidFill>
            <a:srgbClr val="00AEEF"/>
          </a:solidFill>
        </p:spPr>
        <p:txBody>
          <a:bodyPr lIns="0" tIns="81484" rIns="0" bIns="814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_tradnl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_tradnl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 Placeholder 7"/>
          <p:cNvSpPr txBox="1">
            <a:spLocks noChangeArrowheads="1"/>
          </p:cNvSpPr>
          <p:nvPr/>
        </p:nvSpPr>
        <p:spPr bwMode="auto">
          <a:xfrm>
            <a:off x="6129809" y="4187756"/>
            <a:ext cx="1579671" cy="62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84" rIns="0" bIns="81484"/>
          <a:lstStyle/>
          <a:p>
            <a:pPr algn="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整体概述</a:t>
            </a:r>
            <a:endParaRPr lang="es-ES_tradnl" altLang="en-US" sz="2800" b="1" dirty="0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ext Placeholder 2"/>
          <p:cNvSpPr txBox="1">
            <a:spLocks noChangeArrowheads="1"/>
          </p:cNvSpPr>
          <p:nvPr/>
        </p:nvSpPr>
        <p:spPr bwMode="auto">
          <a:xfrm>
            <a:off x="6199292" y="4767505"/>
            <a:ext cx="2765196" cy="17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该项目主要包括当前城市天气查询，未来七天天气情况查询，设置当前城市，以及其他城市天气查询。</a:t>
            </a:r>
            <a:endParaRPr lang="en-US" altLang="zh-CN" sz="21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Rounded Rectangle 16"/>
          <p:cNvSpPr>
            <a:spLocks noChangeAspect="1"/>
          </p:cNvSpPr>
          <p:nvPr/>
        </p:nvSpPr>
        <p:spPr>
          <a:xfrm>
            <a:off x="5499380" y="4448862"/>
            <a:ext cx="539609" cy="72102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25" tIns="35864" rIns="71725" bIns="35864" anchor="ctr"/>
          <a:lstStyle/>
          <a:p>
            <a:pPr algn="ctr" defTabSz="102679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noProof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Text Placeholder 7"/>
          <p:cNvSpPr txBox="1"/>
          <p:nvPr/>
        </p:nvSpPr>
        <p:spPr>
          <a:xfrm>
            <a:off x="5550781" y="4603913"/>
            <a:ext cx="436879" cy="480181"/>
          </a:xfrm>
          <a:prstGeom prst="rect">
            <a:avLst/>
          </a:prstGeom>
        </p:spPr>
        <p:txBody>
          <a:bodyPr lIns="0" tIns="81484" rIns="0" bIns="814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_tradnl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_tradnl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平行四边形 23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607" tIns="51314" rIns="102607" bIns="51314" rtlCol="0" anchor="ctr"/>
          <a:lstStyle/>
          <a:p>
            <a:pPr algn="ctr" defTabSz="10267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平行四边形 24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607" tIns="51314" rIns="102607" bIns="51314" rtlCol="0" anchor="ctr"/>
          <a:lstStyle/>
          <a:p>
            <a:pPr algn="ctr" defTabSz="10267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607" tIns="51314" rIns="102607" bIns="51314" rtlCol="0" anchor="ctr"/>
          <a:lstStyle/>
          <a:p>
            <a:pPr algn="ctr" defTabSz="10267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平行四边形 26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607" tIns="51314" rIns="102607" bIns="51314" rtlCol="0" anchor="ctr"/>
          <a:lstStyle/>
          <a:p>
            <a:pPr algn="ctr" defTabSz="10267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/>
          <p:cNvSpPr txBox="1"/>
          <p:nvPr/>
        </p:nvSpPr>
        <p:spPr>
          <a:xfrm>
            <a:off x="329435" y="97971"/>
            <a:ext cx="1547585" cy="319074"/>
          </a:xfrm>
          <a:prstGeom prst="rect">
            <a:avLst/>
          </a:prstGeom>
          <a:noFill/>
        </p:spPr>
        <p:txBody>
          <a:bodyPr wrap="none" lIns="102607" tIns="51314" rIns="102607" bIns="51314" rtlCol="0">
            <a:spAutoFit/>
          </a:bodyPr>
          <a:lstStyle/>
          <a:p>
            <a:pPr defTabSz="10267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项目基本信息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0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31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67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67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67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animBg="1"/>
      <p:bldP spid="11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animBg="1"/>
      <p:bldP spid="1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animBg="1"/>
      <p:bldP spid="121" grpId="0" animBg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 animBg="1"/>
      <p:bldP spid="1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202" y="-4614668"/>
            <a:ext cx="12476605" cy="9229336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207117" y="4088789"/>
            <a:ext cx="2932893" cy="596226"/>
          </a:xfrm>
          <a:prstGeom prst="rect">
            <a:avLst/>
          </a:prstGeom>
          <a:noFill/>
        </p:spPr>
        <p:txBody>
          <a:bodyPr wrap="none" lIns="102762" tIns="51390" rIns="102762" bIns="51390" rtlCol="0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项目数据来源</a:t>
            </a:r>
            <a:endParaRPr lang="zh-CN" altLang="en-US" sz="32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207120" y="1777289"/>
            <a:ext cx="2859026" cy="2119720"/>
          </a:xfrm>
          <a:prstGeom prst="rect">
            <a:avLst/>
          </a:prstGeom>
          <a:noFill/>
        </p:spPr>
        <p:txBody>
          <a:bodyPr wrap="none" lIns="102762" tIns="51390" rIns="102762" bIns="51390" rtlCol="0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1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02.</a:t>
            </a:r>
            <a:endParaRPr lang="zh-CN" altLang="en-US" sz="131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/>
          <p:cNvSpPr/>
          <p:nvPr/>
        </p:nvSpPr>
        <p:spPr bwMode="auto">
          <a:xfrm>
            <a:off x="4420453" y="2388394"/>
            <a:ext cx="585971" cy="1242303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4" name="Freeform 8"/>
          <p:cNvSpPr/>
          <p:nvPr/>
        </p:nvSpPr>
        <p:spPr bwMode="auto">
          <a:xfrm>
            <a:off x="3834482" y="2388394"/>
            <a:ext cx="585971" cy="1242303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5" name="Freeform 10"/>
          <p:cNvSpPr/>
          <p:nvPr/>
        </p:nvSpPr>
        <p:spPr bwMode="auto">
          <a:xfrm>
            <a:off x="4510938" y="3749647"/>
            <a:ext cx="941902" cy="770633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6" name="Freeform 12"/>
          <p:cNvSpPr/>
          <p:nvPr/>
        </p:nvSpPr>
        <p:spPr bwMode="auto">
          <a:xfrm>
            <a:off x="4510938" y="2975600"/>
            <a:ext cx="941902" cy="77420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7" name="Freeform 14"/>
          <p:cNvSpPr/>
          <p:nvPr/>
        </p:nvSpPr>
        <p:spPr bwMode="auto">
          <a:xfrm>
            <a:off x="3834482" y="3866532"/>
            <a:ext cx="585971" cy="1241111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8" name="Freeform 16"/>
          <p:cNvSpPr/>
          <p:nvPr/>
        </p:nvSpPr>
        <p:spPr bwMode="auto">
          <a:xfrm>
            <a:off x="4420453" y="3866532"/>
            <a:ext cx="585971" cy="1241111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59" name="Freeform 20"/>
          <p:cNvSpPr/>
          <p:nvPr/>
        </p:nvSpPr>
        <p:spPr bwMode="auto">
          <a:xfrm>
            <a:off x="3387869" y="3749647"/>
            <a:ext cx="941902" cy="770633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60" name="Freeform 22"/>
          <p:cNvSpPr/>
          <p:nvPr/>
        </p:nvSpPr>
        <p:spPr bwMode="auto">
          <a:xfrm>
            <a:off x="3869688" y="2494400"/>
            <a:ext cx="1171944" cy="1242303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61" name="Freeform 26"/>
          <p:cNvSpPr>
            <a:spLocks noEditPoints="1"/>
          </p:cNvSpPr>
          <p:nvPr/>
        </p:nvSpPr>
        <p:spPr bwMode="auto">
          <a:xfrm>
            <a:off x="3423187" y="3082799"/>
            <a:ext cx="2064939" cy="1543647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62" name="Freeform 27"/>
          <p:cNvSpPr/>
          <p:nvPr/>
        </p:nvSpPr>
        <p:spPr bwMode="auto">
          <a:xfrm>
            <a:off x="4568987" y="3825876"/>
            <a:ext cx="883939" cy="694403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63" name="Freeform 28"/>
          <p:cNvSpPr/>
          <p:nvPr/>
        </p:nvSpPr>
        <p:spPr bwMode="auto">
          <a:xfrm>
            <a:off x="4568987" y="3825876"/>
            <a:ext cx="883939" cy="694403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64" name="Freeform 31"/>
          <p:cNvSpPr/>
          <p:nvPr/>
        </p:nvSpPr>
        <p:spPr bwMode="auto">
          <a:xfrm>
            <a:off x="3458508" y="3779424"/>
            <a:ext cx="847711" cy="740855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828" tIns="37895" rIns="75828" bIns="37895" numCol="1" anchor="t" anchorCtr="0" compatLnSpc="1"/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prstClr val="black"/>
              </a:solidFill>
            </a:endParaRPr>
          </a:p>
        </p:txBody>
      </p:sp>
      <p:grpSp>
        <p:nvGrpSpPr>
          <p:cNvPr id="65" name="Group 65"/>
          <p:cNvGrpSpPr/>
          <p:nvPr/>
        </p:nvGrpSpPr>
        <p:grpSpPr>
          <a:xfrm>
            <a:off x="3536872" y="1656009"/>
            <a:ext cx="4779544" cy="1081601"/>
            <a:chOff x="336640" y="2982432"/>
            <a:chExt cx="2581890" cy="811412"/>
          </a:xfrm>
        </p:grpSpPr>
        <p:sp>
          <p:nvSpPr>
            <p:cNvPr id="66" name="文本框 11"/>
            <p:cNvSpPr txBox="1"/>
            <p:nvPr/>
          </p:nvSpPr>
          <p:spPr>
            <a:xfrm>
              <a:off x="398742" y="2982432"/>
              <a:ext cx="986474" cy="2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获取当天城市天气</a:t>
              </a:r>
              <a:endParaRPr lang="en-US" altLang="zh-CN" sz="16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9"/>
            <p:cNvSpPr/>
            <p:nvPr/>
          </p:nvSpPr>
          <p:spPr>
            <a:xfrm>
              <a:off x="336640" y="3290209"/>
              <a:ext cx="2581890" cy="503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293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http://api.openweathermap.org/data/2.5/weather?q={}&amp;mode=json&amp;units=metric&amp;lang=zh_cn&amp;APPID=6a67ed641c0fda8b69715c43518b6996</a:t>
              </a:r>
              <a:endParaRPr lang="zh-CN" altLang="en-US" sz="11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Group 73"/>
          <p:cNvGrpSpPr/>
          <p:nvPr/>
        </p:nvGrpSpPr>
        <p:grpSpPr>
          <a:xfrm>
            <a:off x="3536366" y="3461367"/>
            <a:ext cx="4636034" cy="1119036"/>
            <a:chOff x="803868" y="2954349"/>
            <a:chExt cx="2711321" cy="839498"/>
          </a:xfrm>
        </p:grpSpPr>
        <p:sp>
          <p:nvSpPr>
            <p:cNvPr id="69" name="文本框 11"/>
            <p:cNvSpPr txBox="1"/>
            <p:nvPr/>
          </p:nvSpPr>
          <p:spPr>
            <a:xfrm>
              <a:off x="889409" y="2954349"/>
              <a:ext cx="1307992" cy="2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获取未来几天城市天气</a:t>
              </a:r>
              <a:endParaRPr lang="en-US" altLang="zh-CN" sz="16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9"/>
            <p:cNvSpPr/>
            <p:nvPr/>
          </p:nvSpPr>
          <p:spPr>
            <a:xfrm>
              <a:off x="803868" y="3290211"/>
              <a:ext cx="2711321" cy="503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029335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http://api.openweathermap.org/data/2.5/forecast?q={},cn&amp;mode=json&amp;lang=zh_cn&amp;&amp;APPID=6a67ed641c0fda8b69715c43518b6996</a:t>
              </a:r>
              <a:endParaRPr lang="zh-CN" altLang="en-US" sz="11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89"/>
          <p:cNvGrpSpPr/>
          <p:nvPr/>
        </p:nvGrpSpPr>
        <p:grpSpPr>
          <a:xfrm rot="5400000">
            <a:off x="1515725" y="1645693"/>
            <a:ext cx="1171942" cy="1242303"/>
            <a:chOff x="3834171" y="1790972"/>
            <a:chExt cx="1172247" cy="931969"/>
          </a:xfrm>
        </p:grpSpPr>
        <p:sp>
          <p:nvSpPr>
            <p:cNvPr id="78" name="Freeform 5"/>
            <p:cNvSpPr/>
            <p:nvPr/>
          </p:nvSpPr>
          <p:spPr bwMode="auto">
            <a:xfrm>
              <a:off x="4420294" y="1790972"/>
              <a:ext cx="586124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79" name="Freeform 7"/>
            <p:cNvSpPr/>
            <p:nvPr/>
          </p:nvSpPr>
          <p:spPr bwMode="auto">
            <a:xfrm>
              <a:off x="3834171" y="1790972"/>
              <a:ext cx="586124" cy="931969"/>
            </a:xfrm>
            <a:custGeom>
              <a:avLst/>
              <a:gdLst>
                <a:gd name="T0" fmla="*/ 0 w 647"/>
                <a:gd name="T1" fmla="*/ 0 h 1043"/>
                <a:gd name="T2" fmla="*/ 647 w 647"/>
                <a:gd name="T3" fmla="*/ 290 h 1043"/>
                <a:gd name="T4" fmla="*/ 647 w 647"/>
                <a:gd name="T5" fmla="*/ 1043 h 1043"/>
                <a:gd name="T6" fmla="*/ 0 w 647"/>
                <a:gd name="T7" fmla="*/ 396 h 1043"/>
                <a:gd name="T8" fmla="*/ 0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0" y="0"/>
                  </a:moveTo>
                  <a:lnTo>
                    <a:pt x="647" y="290"/>
                  </a:lnTo>
                  <a:lnTo>
                    <a:pt x="647" y="1043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0" name="Freeform 34"/>
            <p:cNvSpPr>
              <a:spLocks noEditPoints="1"/>
            </p:cNvSpPr>
            <p:nvPr/>
          </p:nvSpPr>
          <p:spPr bwMode="auto">
            <a:xfrm rot="16745403">
              <a:off x="4072652" y="2010338"/>
              <a:ext cx="235083" cy="375290"/>
            </a:xfrm>
            <a:custGeom>
              <a:avLst/>
              <a:gdLst>
                <a:gd name="T0" fmla="*/ 23 w 124"/>
                <a:gd name="T1" fmla="*/ 38 h 113"/>
                <a:gd name="T2" fmla="*/ 0 w 124"/>
                <a:gd name="T3" fmla="*/ 66 h 113"/>
                <a:gd name="T4" fmla="*/ 47 w 124"/>
                <a:gd name="T5" fmla="*/ 98 h 113"/>
                <a:gd name="T6" fmla="*/ 61 w 124"/>
                <a:gd name="T7" fmla="*/ 96 h 113"/>
                <a:gd name="T8" fmla="*/ 78 w 124"/>
                <a:gd name="T9" fmla="*/ 113 h 113"/>
                <a:gd name="T10" fmla="*/ 74 w 124"/>
                <a:gd name="T11" fmla="*/ 92 h 113"/>
                <a:gd name="T12" fmla="*/ 93 w 124"/>
                <a:gd name="T13" fmla="*/ 71 h 113"/>
                <a:gd name="T14" fmla="*/ 74 w 124"/>
                <a:gd name="T15" fmla="*/ 74 h 113"/>
                <a:gd name="T16" fmla="*/ 61 w 124"/>
                <a:gd name="T17" fmla="*/ 73 h 113"/>
                <a:gd name="T18" fmla="*/ 43 w 124"/>
                <a:gd name="T19" fmla="*/ 85 h 113"/>
                <a:gd name="T20" fmla="*/ 43 w 124"/>
                <a:gd name="T21" fmla="*/ 66 h 113"/>
                <a:gd name="T22" fmla="*/ 23 w 124"/>
                <a:gd name="T23" fmla="*/ 38 h 113"/>
                <a:gd name="T24" fmla="*/ 77 w 124"/>
                <a:gd name="T25" fmla="*/ 0 h 113"/>
                <a:gd name="T26" fmla="*/ 30 w 124"/>
                <a:gd name="T27" fmla="*/ 33 h 113"/>
                <a:gd name="T28" fmla="*/ 50 w 124"/>
                <a:gd name="T29" fmla="*/ 59 h 113"/>
                <a:gd name="T30" fmla="*/ 50 w 124"/>
                <a:gd name="T31" fmla="*/ 72 h 113"/>
                <a:gd name="T32" fmla="*/ 63 w 124"/>
                <a:gd name="T33" fmla="*/ 64 h 113"/>
                <a:gd name="T34" fmla="*/ 77 w 124"/>
                <a:gd name="T35" fmla="*/ 65 h 113"/>
                <a:gd name="T36" fmla="*/ 124 w 124"/>
                <a:gd name="T37" fmla="*/ 33 h 113"/>
                <a:gd name="T38" fmla="*/ 77 w 124"/>
                <a:gd name="T3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13">
                  <a:moveTo>
                    <a:pt x="23" y="38"/>
                  </a:moveTo>
                  <a:cubicBezTo>
                    <a:pt x="9" y="43"/>
                    <a:pt x="0" y="54"/>
                    <a:pt x="0" y="66"/>
                  </a:cubicBezTo>
                  <a:cubicBezTo>
                    <a:pt x="0" y="83"/>
                    <a:pt x="21" y="98"/>
                    <a:pt x="47" y="98"/>
                  </a:cubicBezTo>
                  <a:cubicBezTo>
                    <a:pt x="52" y="98"/>
                    <a:pt x="57" y="97"/>
                    <a:pt x="61" y="9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84" y="87"/>
                    <a:pt x="91" y="80"/>
                    <a:pt x="93" y="71"/>
                  </a:cubicBezTo>
                  <a:cubicBezTo>
                    <a:pt x="87" y="73"/>
                    <a:pt x="81" y="74"/>
                    <a:pt x="74" y="74"/>
                  </a:cubicBezTo>
                  <a:cubicBezTo>
                    <a:pt x="70" y="74"/>
                    <a:pt x="65" y="74"/>
                    <a:pt x="61" y="73"/>
                  </a:cubicBezTo>
                  <a:cubicBezTo>
                    <a:pt x="59" y="74"/>
                    <a:pt x="43" y="85"/>
                    <a:pt x="43" y="85"/>
                  </a:cubicBezTo>
                  <a:cubicBezTo>
                    <a:pt x="43" y="85"/>
                    <a:pt x="43" y="70"/>
                    <a:pt x="43" y="66"/>
                  </a:cubicBezTo>
                  <a:cubicBezTo>
                    <a:pt x="31" y="60"/>
                    <a:pt x="23" y="49"/>
                    <a:pt x="23" y="38"/>
                  </a:cubicBezTo>
                  <a:moveTo>
                    <a:pt x="77" y="0"/>
                  </a:moveTo>
                  <a:cubicBezTo>
                    <a:pt x="51" y="0"/>
                    <a:pt x="30" y="15"/>
                    <a:pt x="30" y="33"/>
                  </a:cubicBezTo>
                  <a:cubicBezTo>
                    <a:pt x="30" y="44"/>
                    <a:pt x="38" y="53"/>
                    <a:pt x="50" y="59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7" y="65"/>
                    <a:pt x="72" y="65"/>
                    <a:pt x="77" y="65"/>
                  </a:cubicBezTo>
                  <a:cubicBezTo>
                    <a:pt x="103" y="65"/>
                    <a:pt x="124" y="51"/>
                    <a:pt x="124" y="33"/>
                  </a:cubicBezTo>
                  <a:cubicBezTo>
                    <a:pt x="124" y="15"/>
                    <a:pt x="103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4556519" y="2015478"/>
              <a:ext cx="304489" cy="30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Group 93"/>
          <p:cNvGrpSpPr/>
          <p:nvPr/>
        </p:nvGrpSpPr>
        <p:grpSpPr>
          <a:xfrm rot="10800000">
            <a:off x="1618456" y="3373045"/>
            <a:ext cx="1104374" cy="1544839"/>
            <a:chOff x="3397082" y="2228084"/>
            <a:chExt cx="948902" cy="1158930"/>
          </a:xfrm>
        </p:grpSpPr>
        <p:sp>
          <p:nvSpPr>
            <p:cNvPr id="83" name="Freeform 19"/>
            <p:cNvSpPr/>
            <p:nvPr/>
          </p:nvSpPr>
          <p:spPr bwMode="auto">
            <a:xfrm>
              <a:off x="3397082" y="2802771"/>
              <a:ext cx="942147" cy="578125"/>
            </a:xfrm>
            <a:custGeom>
              <a:avLst/>
              <a:gdLst>
                <a:gd name="T0" fmla="*/ 0 w 1040"/>
                <a:gd name="T1" fmla="*/ 647 h 647"/>
                <a:gd name="T2" fmla="*/ 287 w 1040"/>
                <a:gd name="T3" fmla="*/ 0 h 647"/>
                <a:gd name="T4" fmla="*/ 1040 w 1040"/>
                <a:gd name="T5" fmla="*/ 0 h 647"/>
                <a:gd name="T6" fmla="*/ 393 w 1040"/>
                <a:gd name="T7" fmla="*/ 647 h 647"/>
                <a:gd name="T8" fmla="*/ 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0" y="647"/>
                  </a:moveTo>
                  <a:lnTo>
                    <a:pt x="287" y="0"/>
                  </a:lnTo>
                  <a:lnTo>
                    <a:pt x="1040" y="0"/>
                  </a:lnTo>
                  <a:lnTo>
                    <a:pt x="393" y="647"/>
                  </a:lnTo>
                  <a:lnTo>
                    <a:pt x="0" y="647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700">
                <a:solidFill>
                  <a:prstClr val="black"/>
                </a:solidFill>
              </a:endParaRPr>
            </a:p>
          </p:txBody>
        </p:sp>
        <p:grpSp>
          <p:nvGrpSpPr>
            <p:cNvPr id="84" name="Group 90"/>
            <p:cNvGrpSpPr/>
            <p:nvPr/>
          </p:nvGrpSpPr>
          <p:grpSpPr>
            <a:xfrm>
              <a:off x="3403837" y="2228084"/>
              <a:ext cx="942147" cy="1158930"/>
              <a:chOff x="3387557" y="2231490"/>
              <a:chExt cx="942147" cy="1158930"/>
            </a:xfrm>
          </p:grpSpPr>
          <p:sp>
            <p:nvSpPr>
              <p:cNvPr id="85" name="Freeform 18"/>
              <p:cNvSpPr/>
              <p:nvPr/>
            </p:nvSpPr>
            <p:spPr bwMode="auto">
              <a:xfrm>
                <a:off x="3387557" y="2231490"/>
                <a:ext cx="942147" cy="580805"/>
              </a:xfrm>
              <a:custGeom>
                <a:avLst/>
                <a:gdLst>
                  <a:gd name="T0" fmla="*/ 0 w 1040"/>
                  <a:gd name="T1" fmla="*/ 0 h 650"/>
                  <a:gd name="T2" fmla="*/ 287 w 1040"/>
                  <a:gd name="T3" fmla="*/ 650 h 650"/>
                  <a:gd name="T4" fmla="*/ 1040 w 1040"/>
                  <a:gd name="T5" fmla="*/ 650 h 650"/>
                  <a:gd name="T6" fmla="*/ 393 w 1040"/>
                  <a:gd name="T7" fmla="*/ 0 h 650"/>
                  <a:gd name="T8" fmla="*/ 0 w 1040"/>
                  <a:gd name="T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50">
                    <a:moveTo>
                      <a:pt x="0" y="0"/>
                    </a:moveTo>
                    <a:lnTo>
                      <a:pt x="287" y="650"/>
                    </a:lnTo>
                    <a:lnTo>
                      <a:pt x="1040" y="650"/>
                    </a:lnTo>
                    <a:lnTo>
                      <a:pt x="39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10293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2"/>
              <p:cNvSpPr/>
              <p:nvPr/>
            </p:nvSpPr>
            <p:spPr bwMode="auto">
              <a:xfrm>
                <a:off x="3458218" y="2834634"/>
                <a:ext cx="847932" cy="555786"/>
              </a:xfrm>
              <a:custGeom>
                <a:avLst/>
                <a:gdLst>
                  <a:gd name="T0" fmla="*/ 936 w 936"/>
                  <a:gd name="T1" fmla="*/ 0 h 622"/>
                  <a:gd name="T2" fmla="*/ 315 w 936"/>
                  <a:gd name="T3" fmla="*/ 622 h 622"/>
                  <a:gd name="T4" fmla="*/ 0 w 936"/>
                  <a:gd name="T5" fmla="*/ 622 h 622"/>
                  <a:gd name="T6" fmla="*/ 315 w 936"/>
                  <a:gd name="T7" fmla="*/ 622 h 622"/>
                  <a:gd name="T8" fmla="*/ 936 w 936"/>
                  <a:gd name="T9" fmla="*/ 0 h 622"/>
                  <a:gd name="T10" fmla="*/ 936 w 936"/>
                  <a:gd name="T11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6" h="622">
                    <a:moveTo>
                      <a:pt x="936" y="0"/>
                    </a:moveTo>
                    <a:lnTo>
                      <a:pt x="315" y="622"/>
                    </a:lnTo>
                    <a:lnTo>
                      <a:pt x="0" y="622"/>
                    </a:lnTo>
                    <a:lnTo>
                      <a:pt x="315" y="622"/>
                    </a:lnTo>
                    <a:lnTo>
                      <a:pt x="936" y="0"/>
                    </a:lnTo>
                    <a:lnTo>
                      <a:pt x="9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10293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3"/>
              <p:cNvSpPr>
                <a:spLocks noEditPoints="1"/>
              </p:cNvSpPr>
              <p:nvPr/>
            </p:nvSpPr>
            <p:spPr bwMode="auto">
              <a:xfrm rot="10800000">
                <a:off x="3722743" y="2463811"/>
                <a:ext cx="265432" cy="296658"/>
              </a:xfrm>
              <a:custGeom>
                <a:avLst/>
                <a:gdLst>
                  <a:gd name="T0" fmla="*/ 54 w 105"/>
                  <a:gd name="T1" fmla="*/ 33 h 119"/>
                  <a:gd name="T2" fmla="*/ 51 w 105"/>
                  <a:gd name="T3" fmla="*/ 33 h 119"/>
                  <a:gd name="T4" fmla="*/ 51 w 105"/>
                  <a:gd name="T5" fmla="*/ 66 h 119"/>
                  <a:gd name="T6" fmla="*/ 49 w 105"/>
                  <a:gd name="T7" fmla="*/ 69 h 119"/>
                  <a:gd name="T8" fmla="*/ 50 w 105"/>
                  <a:gd name="T9" fmla="*/ 71 h 119"/>
                  <a:gd name="T10" fmla="*/ 51 w 105"/>
                  <a:gd name="T11" fmla="*/ 70 h 119"/>
                  <a:gd name="T12" fmla="*/ 51 w 105"/>
                  <a:gd name="T13" fmla="*/ 73 h 119"/>
                  <a:gd name="T14" fmla="*/ 54 w 105"/>
                  <a:gd name="T15" fmla="*/ 73 h 119"/>
                  <a:gd name="T16" fmla="*/ 54 w 105"/>
                  <a:gd name="T17" fmla="*/ 67 h 119"/>
                  <a:gd name="T18" fmla="*/ 72 w 105"/>
                  <a:gd name="T19" fmla="*/ 49 h 119"/>
                  <a:gd name="T20" fmla="*/ 71 w 105"/>
                  <a:gd name="T21" fmla="*/ 47 h 119"/>
                  <a:gd name="T22" fmla="*/ 54 w 105"/>
                  <a:gd name="T23" fmla="*/ 64 h 119"/>
                  <a:gd name="T24" fmla="*/ 54 w 105"/>
                  <a:gd name="T25" fmla="*/ 33 h 119"/>
                  <a:gd name="T26" fmla="*/ 51 w 105"/>
                  <a:gd name="T27" fmla="*/ 31 h 119"/>
                  <a:gd name="T28" fmla="*/ 54 w 105"/>
                  <a:gd name="T29" fmla="*/ 31 h 119"/>
                  <a:gd name="T30" fmla="*/ 54 w 105"/>
                  <a:gd name="T31" fmla="*/ 21 h 119"/>
                  <a:gd name="T32" fmla="*/ 84 w 105"/>
                  <a:gd name="T33" fmla="*/ 34 h 119"/>
                  <a:gd name="T34" fmla="*/ 77 w 105"/>
                  <a:gd name="T35" fmla="*/ 40 h 119"/>
                  <a:gd name="T36" fmla="*/ 79 w 105"/>
                  <a:gd name="T37" fmla="*/ 42 h 119"/>
                  <a:gd name="T38" fmla="*/ 86 w 105"/>
                  <a:gd name="T39" fmla="*/ 35 h 119"/>
                  <a:gd name="T40" fmla="*/ 98 w 105"/>
                  <a:gd name="T41" fmla="*/ 65 h 119"/>
                  <a:gd name="T42" fmla="*/ 89 w 105"/>
                  <a:gd name="T43" fmla="*/ 65 h 119"/>
                  <a:gd name="T44" fmla="*/ 89 w 105"/>
                  <a:gd name="T45" fmla="*/ 68 h 119"/>
                  <a:gd name="T46" fmla="*/ 98 w 105"/>
                  <a:gd name="T47" fmla="*/ 68 h 119"/>
                  <a:gd name="T48" fmla="*/ 86 w 105"/>
                  <a:gd name="T49" fmla="*/ 98 h 119"/>
                  <a:gd name="T50" fmla="*/ 79 w 105"/>
                  <a:gd name="T51" fmla="*/ 91 h 119"/>
                  <a:gd name="T52" fmla="*/ 77 w 105"/>
                  <a:gd name="T53" fmla="*/ 93 h 119"/>
                  <a:gd name="T54" fmla="*/ 84 w 105"/>
                  <a:gd name="T55" fmla="*/ 100 h 119"/>
                  <a:gd name="T56" fmla="*/ 54 w 105"/>
                  <a:gd name="T57" fmla="*/ 112 h 119"/>
                  <a:gd name="T58" fmla="*/ 54 w 105"/>
                  <a:gd name="T59" fmla="*/ 103 h 119"/>
                  <a:gd name="T60" fmla="*/ 51 w 105"/>
                  <a:gd name="T61" fmla="*/ 103 h 119"/>
                  <a:gd name="T62" fmla="*/ 51 w 105"/>
                  <a:gd name="T63" fmla="*/ 112 h 119"/>
                  <a:gd name="T64" fmla="*/ 21 w 105"/>
                  <a:gd name="T65" fmla="*/ 100 h 119"/>
                  <a:gd name="T66" fmla="*/ 28 w 105"/>
                  <a:gd name="T67" fmla="*/ 93 h 119"/>
                  <a:gd name="T68" fmla="*/ 26 w 105"/>
                  <a:gd name="T69" fmla="*/ 91 h 119"/>
                  <a:gd name="T70" fmla="*/ 20 w 105"/>
                  <a:gd name="T71" fmla="*/ 98 h 119"/>
                  <a:gd name="T72" fmla="*/ 7 w 105"/>
                  <a:gd name="T73" fmla="*/ 68 h 119"/>
                  <a:gd name="T74" fmla="*/ 17 w 105"/>
                  <a:gd name="T75" fmla="*/ 68 h 119"/>
                  <a:gd name="T76" fmla="*/ 17 w 105"/>
                  <a:gd name="T77" fmla="*/ 65 h 119"/>
                  <a:gd name="T78" fmla="*/ 7 w 105"/>
                  <a:gd name="T79" fmla="*/ 65 h 119"/>
                  <a:gd name="T80" fmla="*/ 20 w 105"/>
                  <a:gd name="T81" fmla="*/ 35 h 119"/>
                  <a:gd name="T82" fmla="*/ 26 w 105"/>
                  <a:gd name="T83" fmla="*/ 42 h 119"/>
                  <a:gd name="T84" fmla="*/ 28 w 105"/>
                  <a:gd name="T85" fmla="*/ 40 h 119"/>
                  <a:gd name="T86" fmla="*/ 21 w 105"/>
                  <a:gd name="T87" fmla="*/ 34 h 119"/>
                  <a:gd name="T88" fmla="*/ 51 w 105"/>
                  <a:gd name="T89" fmla="*/ 21 h 119"/>
                  <a:gd name="T90" fmla="*/ 51 w 105"/>
                  <a:gd name="T91" fmla="*/ 31 h 119"/>
                  <a:gd name="T92" fmla="*/ 65 w 105"/>
                  <a:gd name="T93" fmla="*/ 0 h 119"/>
                  <a:gd name="T94" fmla="*/ 40 w 105"/>
                  <a:gd name="T95" fmla="*/ 0 h 119"/>
                  <a:gd name="T96" fmla="*/ 40 w 105"/>
                  <a:gd name="T97" fmla="*/ 10 h 119"/>
                  <a:gd name="T98" fmla="*/ 50 w 105"/>
                  <a:gd name="T99" fmla="*/ 10 h 119"/>
                  <a:gd name="T100" fmla="*/ 50 w 105"/>
                  <a:gd name="T101" fmla="*/ 14 h 119"/>
                  <a:gd name="T102" fmla="*/ 0 w 105"/>
                  <a:gd name="T103" fmla="*/ 67 h 119"/>
                  <a:gd name="T104" fmla="*/ 53 w 105"/>
                  <a:gd name="T105" fmla="*/ 119 h 119"/>
                  <a:gd name="T106" fmla="*/ 105 w 105"/>
                  <a:gd name="T107" fmla="*/ 67 h 119"/>
                  <a:gd name="T108" fmla="*/ 56 w 105"/>
                  <a:gd name="T109" fmla="*/ 14 h 119"/>
                  <a:gd name="T110" fmla="*/ 56 w 105"/>
                  <a:gd name="T111" fmla="*/ 10 h 119"/>
                  <a:gd name="T112" fmla="*/ 65 w 105"/>
                  <a:gd name="T113" fmla="*/ 10 h 119"/>
                  <a:gd name="T114" fmla="*/ 65 w 105"/>
                  <a:gd name="T1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19">
                    <a:moveTo>
                      <a:pt x="54" y="33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33"/>
                      <a:pt x="54" y="33"/>
                      <a:pt x="54" y="33"/>
                    </a:cubicBezTo>
                    <a:moveTo>
                      <a:pt x="51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66" y="21"/>
                      <a:pt x="76" y="26"/>
                      <a:pt x="84" y="34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3" y="43"/>
                      <a:pt x="98" y="54"/>
                      <a:pt x="98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79"/>
                      <a:pt x="93" y="90"/>
                      <a:pt x="86" y="98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76" y="107"/>
                      <a:pt x="66" y="112"/>
                      <a:pt x="54" y="112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40" y="112"/>
                      <a:pt x="29" y="107"/>
                      <a:pt x="21" y="100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2" y="90"/>
                      <a:pt x="8" y="79"/>
                      <a:pt x="7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8" y="54"/>
                      <a:pt x="12" y="43"/>
                      <a:pt x="20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9" y="26"/>
                      <a:pt x="40" y="21"/>
                      <a:pt x="51" y="21"/>
                    </a:cubicBezTo>
                    <a:cubicBezTo>
                      <a:pt x="51" y="31"/>
                      <a:pt x="51" y="31"/>
                      <a:pt x="51" y="31"/>
                    </a:cubicBezTo>
                    <a:moveTo>
                      <a:pt x="65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22" y="16"/>
                      <a:pt x="0" y="39"/>
                      <a:pt x="0" y="67"/>
                    </a:cubicBezTo>
                    <a:cubicBezTo>
                      <a:pt x="0" y="96"/>
                      <a:pt x="24" y="119"/>
                      <a:pt x="53" y="119"/>
                    </a:cubicBezTo>
                    <a:cubicBezTo>
                      <a:pt x="82" y="119"/>
                      <a:pt x="105" y="96"/>
                      <a:pt x="105" y="67"/>
                    </a:cubicBezTo>
                    <a:cubicBezTo>
                      <a:pt x="105" y="39"/>
                      <a:pt x="83" y="16"/>
                      <a:pt x="56" y="14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10293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7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0800000">
                <a:off x="3666407" y="2909388"/>
                <a:ext cx="348741" cy="230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2933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平行四边形 47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22" tIns="51420" rIns="102822" bIns="51420" rtlCol="0" anchor="ctr"/>
          <a:lstStyle/>
          <a:p>
            <a:pPr algn="ctr"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平行四边形 48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22" tIns="51420" rIns="102822" bIns="51420" rtlCol="0" anchor="ctr"/>
          <a:lstStyle/>
          <a:p>
            <a:pPr algn="ctr"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平行四边形 49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22" tIns="51420" rIns="102822" bIns="51420" rtlCol="0" anchor="ctr"/>
          <a:lstStyle/>
          <a:p>
            <a:pPr algn="ctr"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平行四边形 50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22" tIns="51420" rIns="102822" bIns="51420" rtlCol="0" anchor="ctr"/>
          <a:lstStyle/>
          <a:p>
            <a:pPr algn="ctr" defTabSz="102933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"/>
          <p:cNvSpPr txBox="1"/>
          <p:nvPr/>
        </p:nvSpPr>
        <p:spPr>
          <a:xfrm>
            <a:off x="329419" y="97962"/>
            <a:ext cx="3243355" cy="319288"/>
          </a:xfrm>
          <a:prstGeom prst="rect">
            <a:avLst/>
          </a:prstGeom>
          <a:noFill/>
        </p:spPr>
        <p:txBody>
          <a:bodyPr wrap="none" lIns="102822" tIns="51420" rIns="102822" bIns="51420" rtlCol="0">
            <a:spAutoFit/>
          </a:bodyPr>
          <a:lstStyle/>
          <a:p>
            <a:pPr defTabSz="102933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获取数据信息：开元</a:t>
            </a:r>
            <a:r>
              <a:rPr lang="en-US" altLang="zh-CN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API</a:t>
            </a: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URL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0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101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2933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202" y="-4614668"/>
            <a:ext cx="12476605" cy="9229336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207104" y="4088773"/>
            <a:ext cx="2933519" cy="596537"/>
          </a:xfrm>
          <a:prstGeom prst="rect">
            <a:avLst/>
          </a:prstGeom>
          <a:noFill/>
        </p:spPr>
        <p:txBody>
          <a:bodyPr wrap="none" lIns="103072" tIns="51544" rIns="103072" bIns="51544" rtlCol="0">
            <a:spAutoFit/>
          </a:bodyPr>
          <a:lstStyle/>
          <a:p>
            <a:pPr defTabSz="1031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项目实现方法</a:t>
            </a:r>
            <a:endParaRPr lang="zh-CN" altLang="en-US" sz="32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207106" y="1777273"/>
            <a:ext cx="2859652" cy="2120031"/>
          </a:xfrm>
          <a:prstGeom prst="rect">
            <a:avLst/>
          </a:prstGeom>
          <a:noFill/>
        </p:spPr>
        <p:txBody>
          <a:bodyPr wrap="none" lIns="103072" tIns="51544" rIns="103072" bIns="51544" rtlCol="0">
            <a:spAutoFit/>
          </a:bodyPr>
          <a:lstStyle/>
          <a:p>
            <a:pPr defTabSz="1031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1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03.</a:t>
            </a:r>
            <a:endParaRPr lang="zh-CN" altLang="en-US" sz="131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1098119" y="3405113"/>
            <a:ext cx="1593991" cy="1842448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72116" tIns="36060" rIns="72116" bIns="36060"/>
          <a:lstStyle/>
          <a:p>
            <a:pPr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1098118" y="2160710"/>
            <a:ext cx="1593991" cy="1843953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76080" tIns="38018" rIns="76080" bIns="38018" anchor="ctr"/>
          <a:lstStyle/>
          <a:p>
            <a:pPr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2889588" y="3067160"/>
            <a:ext cx="1034354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2889573" y="4356605"/>
            <a:ext cx="1034340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300736" y="2924960"/>
            <a:ext cx="0" cy="284495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300736" y="4266885"/>
            <a:ext cx="0" cy="2829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1376107" y="3282537"/>
            <a:ext cx="1005839" cy="432923"/>
          </a:xfrm>
          <a:prstGeom prst="rect">
            <a:avLst/>
          </a:prstGeom>
          <a:noFill/>
        </p:spPr>
        <p:txBody>
          <a:bodyPr lIns="72116" tIns="36060" rIns="72116" bIns="36060">
            <a:spAutoFit/>
          </a:bodyPr>
          <a:lstStyle/>
          <a:p>
            <a:pPr algn="ctr" defTabSz="103314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b="1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1395219" y="4204377"/>
            <a:ext cx="1006969" cy="432923"/>
          </a:xfrm>
          <a:prstGeom prst="rect">
            <a:avLst/>
          </a:prstGeom>
          <a:noFill/>
        </p:spPr>
        <p:txBody>
          <a:bodyPr lIns="72116" tIns="36060" rIns="72116" bIns="36060">
            <a:spAutoFit/>
          </a:bodyPr>
          <a:lstStyle/>
          <a:p>
            <a:pPr algn="ctr" defTabSz="103314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b="1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5" name="组合 62"/>
          <p:cNvGrpSpPr/>
          <p:nvPr/>
        </p:nvGrpSpPr>
        <p:grpSpPr>
          <a:xfrm>
            <a:off x="1628544" y="2591785"/>
            <a:ext cx="540317" cy="719283"/>
            <a:chOff x="3175" y="0"/>
            <a:chExt cx="971551" cy="969963"/>
          </a:xfrm>
          <a:solidFill>
            <a:schemeClr val="bg1"/>
          </a:solidFill>
        </p:grpSpPr>
        <p:sp>
          <p:nvSpPr>
            <p:cNvPr id="86" name="Freeform 47"/>
            <p:cNvSpPr/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48"/>
            <p:cNvSpPr/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49"/>
            <p:cNvSpPr/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50"/>
            <p:cNvSpPr/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55"/>
            <p:cNvSpPr/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56"/>
            <p:cNvSpPr/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03314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6" name="文本框 29"/>
          <p:cNvSpPr txBox="1">
            <a:spLocks noChangeArrowheads="1"/>
          </p:cNvSpPr>
          <p:nvPr/>
        </p:nvSpPr>
        <p:spPr bwMode="auto">
          <a:xfrm>
            <a:off x="4427984" y="2855493"/>
            <a:ext cx="3884095" cy="39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116" tIns="36060" rIns="72116" bIns="36060">
            <a:spAutoFit/>
          </a:bodyPr>
          <a:lstStyle/>
          <a:p>
            <a:pPr defTabSz="10331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按需求依次查找所需信息</a:t>
            </a:r>
            <a:endParaRPr lang="zh-CN" altLang="en-US" sz="2100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98" name="文本框 31"/>
          <p:cNvSpPr txBox="1">
            <a:spLocks noChangeArrowheads="1"/>
          </p:cNvSpPr>
          <p:nvPr/>
        </p:nvSpPr>
        <p:spPr bwMode="auto">
          <a:xfrm>
            <a:off x="4414639" y="4182752"/>
            <a:ext cx="4536504" cy="71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116" tIns="36060" rIns="72116" bIns="36060">
            <a:spAutoFit/>
          </a:bodyPr>
          <a:lstStyle/>
          <a:p>
            <a:pPr defTabSz="10331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>
                    <a:lumMod val="85000"/>
                  </a:prstClr>
                </a:solidFill>
                <a:ea typeface="微软雅黑" panose="020B0503020204020204" pitchFamily="34" charset="-122"/>
              </a:rPr>
              <a:t>定义函数，通过调用函数实现快速查询</a:t>
            </a:r>
            <a:endParaRPr lang="zh-CN" altLang="en-US" sz="2100" dirty="0">
              <a:solidFill>
                <a:prstClr val="white">
                  <a:lumMod val="8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99348" y="587767"/>
            <a:ext cx="2889384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79" tIns="51597" rIns="103179" bIns="51597" rtlCol="0" anchor="ctr"/>
          <a:lstStyle/>
          <a:p>
            <a:pPr algn="ctr"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 flipV="1">
            <a:off x="1353459" y="587767"/>
            <a:ext cx="877787" cy="97974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79" tIns="51597" rIns="103179" bIns="51597" rtlCol="0" anchor="ctr"/>
          <a:lstStyle/>
          <a:p>
            <a:pPr algn="ctr"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平行四边形 38"/>
          <p:cNvSpPr/>
          <p:nvPr/>
        </p:nvSpPr>
        <p:spPr>
          <a:xfrm flipV="1">
            <a:off x="2231246" y="587768"/>
            <a:ext cx="658341" cy="97972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79" tIns="51597" rIns="103179" bIns="51597" rtlCol="0" anchor="ctr"/>
          <a:lstStyle/>
          <a:p>
            <a:pPr algn="ctr"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平行四边形 39"/>
          <p:cNvSpPr/>
          <p:nvPr/>
        </p:nvSpPr>
        <p:spPr>
          <a:xfrm flipV="1">
            <a:off x="2889573" y="587768"/>
            <a:ext cx="365745" cy="97972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79" tIns="51597" rIns="103179" bIns="51597" rtlCol="0" anchor="ctr"/>
          <a:lstStyle/>
          <a:p>
            <a:pPr algn="ctr" defTabSz="103314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-402108" y="783715"/>
            <a:ext cx="7900087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329403" y="97947"/>
            <a:ext cx="1548740" cy="319645"/>
          </a:xfrm>
          <a:prstGeom prst="rect">
            <a:avLst/>
          </a:prstGeom>
          <a:noFill/>
        </p:spPr>
        <p:txBody>
          <a:bodyPr wrap="none" lIns="103179" tIns="51597" rIns="103179" bIns="51597" rtlCol="0">
            <a:spAutoFit/>
          </a:bodyPr>
          <a:lstStyle/>
          <a:p>
            <a:pPr defTabSz="1029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项目实现方法</a:t>
            </a:r>
            <a:endParaRPr lang="zh-CN" altLang="en-US" sz="14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3" name="Group 7"/>
          <p:cNvGrpSpPr/>
          <p:nvPr/>
        </p:nvGrpSpPr>
        <p:grpSpPr bwMode="auto">
          <a:xfrm>
            <a:off x="183062" y="247571"/>
            <a:ext cx="219447" cy="155086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314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314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03314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1" grpId="0" build="p"/>
      <p:bldP spid="82" grpId="0" build="p"/>
      <p:bldP spid="96" grpId="0"/>
      <p:bldP spid="98" grpId="0"/>
      <p:bldP spid="39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83202" y="-4614668"/>
            <a:ext cx="12476605" cy="9229336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207085" y="4088755"/>
            <a:ext cx="2934240" cy="596893"/>
          </a:xfrm>
          <a:prstGeom prst="rect">
            <a:avLst/>
          </a:prstGeom>
          <a:noFill/>
        </p:spPr>
        <p:txBody>
          <a:bodyPr wrap="none" lIns="103429" tIns="51720" rIns="103429" bIns="51720" rtlCol="0">
            <a:spAutoFit/>
          </a:bodyPr>
          <a:lstStyle/>
          <a:p>
            <a:pPr defTabSz="10356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项目实现过程</a:t>
            </a:r>
            <a:endParaRPr lang="zh-CN" altLang="en-US" sz="32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1207087" y="1777258"/>
            <a:ext cx="2860373" cy="2120387"/>
          </a:xfrm>
          <a:prstGeom prst="rect">
            <a:avLst/>
          </a:prstGeom>
          <a:noFill/>
        </p:spPr>
        <p:txBody>
          <a:bodyPr wrap="none" lIns="103429" tIns="51720" rIns="103429" bIns="51720" rtlCol="0">
            <a:spAutoFit/>
          </a:bodyPr>
          <a:lstStyle/>
          <a:p>
            <a:pPr defTabSz="10356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100" spc="342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04.</a:t>
            </a:r>
            <a:endParaRPr lang="zh-CN" altLang="en-US" sz="13100" spc="342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tags/tag1.xml><?xml version="1.0" encoding="utf-8"?>
<p:tagLst xmlns:p="http://schemas.openxmlformats.org/presentationml/2006/main">
  <p:tag name="TIMING" val="|3.5"/>
</p:tagLst>
</file>

<file path=ppt/tags/tag2.xml><?xml version="1.0" encoding="utf-8"?>
<p:tagLst xmlns:p="http://schemas.openxmlformats.org/presentationml/2006/main">
  <p:tag name="TIMING" val="|3.4|1.1|0.8|0.9|1|0.8|1.3|1.2|1|1.4|0.8|0.5|0.7|0.4|0.6|0.6|0.7"/>
</p:tagLst>
</file>

<file path=ppt/tags/tag3.xml><?xml version="1.0" encoding="utf-8"?>
<p:tagLst xmlns:p="http://schemas.openxmlformats.org/presentationml/2006/main">
  <p:tag name="TIMING" val="|4.1"/>
</p:tagLst>
</file>

<file path=ppt/tags/tag4.xml><?xml version="1.0" encoding="utf-8"?>
<p:tagLst xmlns:p="http://schemas.openxmlformats.org/presentationml/2006/main">
  <p:tag name="TIMING" val="|4.1"/>
</p:tagLst>
</file>

<file path=ppt/tags/tag5.xml><?xml version="1.0" encoding="utf-8"?>
<p:tagLst xmlns:p="http://schemas.openxmlformats.org/presentationml/2006/main">
  <p:tag name="TIMING" val="|4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演示</Application>
  <PresentationFormat>全屏显示(4:3)</PresentationFormat>
  <Paragraphs>296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24</vt:i4>
      </vt:variant>
    </vt:vector>
  </HeadingPairs>
  <TitlesOfParts>
    <vt:vector size="58" baseType="lpstr">
      <vt:lpstr>Arial</vt:lpstr>
      <vt:lpstr>宋体</vt:lpstr>
      <vt:lpstr>Wingdings</vt:lpstr>
      <vt:lpstr>Calibri Light</vt:lpstr>
      <vt:lpstr>黑体</vt:lpstr>
      <vt:lpstr>微软雅黑</vt:lpstr>
      <vt:lpstr>FontAwesome</vt:lpstr>
      <vt:lpstr>Lato</vt:lpstr>
      <vt:lpstr>MS PGothic</vt:lpstr>
      <vt:lpstr>Helvetica Light</vt:lpstr>
      <vt:lpstr>Helvetica</vt:lpstr>
      <vt:lpstr>Gill Sans</vt:lpstr>
      <vt:lpstr>Calibri</vt:lpstr>
      <vt:lpstr>Arial Unicode MS</vt:lpstr>
      <vt:lpstr>Batang</vt:lpstr>
      <vt:lpstr>Tahoma</vt:lpstr>
      <vt:lpstr>Malgun Gothic</vt:lpstr>
      <vt:lpstr>Lato Regular</vt:lpstr>
      <vt:lpstr>Segoe Print</vt:lpstr>
      <vt:lpstr>Gill Sans MT</vt:lpstr>
      <vt:lpstr>Office 主题</vt:lpstr>
      <vt:lpstr>Office Theme</vt:lpstr>
      <vt:lpstr>1_Office Theme</vt:lpstr>
      <vt:lpstr>2_Office Theme</vt:lpstr>
      <vt:lpstr>4_Office Theme</vt:lpstr>
      <vt:lpstr>5_Office Theme</vt:lpstr>
      <vt:lpstr>6_Office Theme</vt:lpstr>
      <vt:lpstr>9_Office Theme</vt:lpstr>
      <vt:lpstr>10_Office Theme</vt:lpstr>
      <vt:lpstr>12_Office Theme</vt:lpstr>
      <vt:lpstr>13_Office Theme</vt:lpstr>
      <vt:lpstr>3_Office Theme</vt:lpstr>
      <vt:lpstr>7_Office Theme</vt:lpstr>
      <vt:lpstr>8_Office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21</cp:revision>
  <dcterms:created xsi:type="dcterms:W3CDTF">2018-06-04T00:14:00Z</dcterms:created>
  <dcterms:modified xsi:type="dcterms:W3CDTF">2018-06-05T00:15:42Z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