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8" autoAdjust="0"/>
  </p:normalViewPr>
  <p:slideViewPr>
    <p:cSldViewPr snapToGrid="0">
      <p:cViewPr>
        <p:scale>
          <a:sx n="66" d="100"/>
          <a:sy n="66" d="100"/>
        </p:scale>
        <p:origin x="211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B58E-D833-41CA-A59F-830DABC66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900AD-9E95-48AB-A4A7-E1C5CE8D4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9AD7A-8538-4AA4-8BA5-17132A4C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E34-F126-40D2-9981-36E6F618630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B2A32-910B-495E-8592-B35B9C4B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E97A0-5E9F-422A-9924-22DB4324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F12-3457-4C62-A57F-0DDD2C43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3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9638-27A5-4EE9-A5A6-051A3BE6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7007A1-58F4-48B6-9057-731B9FBB3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F81CD-C90A-4434-AF18-B754377C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E34-F126-40D2-9981-36E6F618630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AD007-5C75-4310-8E70-4FB0AED2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CD66D-EF42-4752-8701-F9FE55AC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F12-3457-4C62-A57F-0DDD2C43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0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7FAF58-CD1B-4206-9E64-663430735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BE3E97-E91F-416A-9417-925ECA7D6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2BFFA-C46D-45ED-A805-414DC83F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E34-F126-40D2-9981-36E6F618630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94577-9CBC-4E5A-8C14-DA1019B6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DD430-F118-4C67-8087-2E01CB41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F12-3457-4C62-A57F-0DDD2C43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5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1B941-4AD8-4CE0-9D53-B7FDA593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D6ACD-AC8E-42C1-B682-1397B8A6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0F27F-5184-49CB-8FC0-F0EFCB07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E34-F126-40D2-9981-36E6F618630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605B3-4C26-41F9-B52F-9CD5BB40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42D63-E373-40FF-ADB1-C3C2BE31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F12-3457-4C62-A57F-0DDD2C43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5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91E56-C520-4F12-B408-5350C0CF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65D59-3B80-4D03-85C9-65D6A1F1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315B8-ECE6-41DE-B677-C626A5A0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E34-F126-40D2-9981-36E6F618630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A7FAC-25D7-4773-973A-265B7E91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9B940-9357-4FAB-A53F-A5EADD37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F12-3457-4C62-A57F-0DDD2C43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12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67F10-2573-449A-9CCE-2A59CFA1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8A34A-1BB1-474E-8BDD-FD8233354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342BAC-8053-425B-B5A7-AABB77079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88C6E6-1188-4E79-8F9D-060E1618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E34-F126-40D2-9981-36E6F618630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EFF78-112B-430B-900D-FD23F7E0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461E1-138A-43D6-AA35-4D918CDE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F12-3457-4C62-A57F-0DDD2C43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6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5462E-BA52-4D05-891E-805FA2C7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BB371-CDFE-4732-9AF9-08DFCE4D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066761-4174-4D61-B364-F707AA212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0810EC-D460-4C92-AA28-CF41F5524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A8DA12-494C-40E6-A3D2-590189DD8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87F60F-3F97-4A7C-8DF1-F43465BA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E34-F126-40D2-9981-36E6F618630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FB5ECA-021E-43A9-A391-9926F111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0025AF-FD24-492F-94E3-0F9748E1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F12-3457-4C62-A57F-0DDD2C43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1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538C3-2FE2-42F6-935E-3A2E6690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68AF43-DFF5-4FBE-AD13-83A9958E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E34-F126-40D2-9981-36E6F618630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E877CD-6102-49AB-AEEC-82F952DF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1AD65-BB7D-428A-BCAB-CF205187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F12-3457-4C62-A57F-0DDD2C43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FB066-1979-4BB8-8CE9-8DCD569C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E34-F126-40D2-9981-36E6F618630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E6BD42-CA5C-4854-B7F4-462777DE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8ABD3-53FF-4B00-9F22-19FDBD4D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F12-3457-4C62-A57F-0DDD2C43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5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6AEB5-2F9C-4C91-B235-ECE2DE92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BB948-856F-4180-815B-C5761446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B6575-8082-401D-AEB7-E9E9B1D1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C8513-0562-494E-AA96-8E60350A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E34-F126-40D2-9981-36E6F618630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72678-3FD4-4D10-B713-ABD020B4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EC472-7CEB-4261-B90E-E7CDF4B1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F12-3457-4C62-A57F-0DDD2C43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1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290CC-C63A-46C3-B7DF-17FB6B32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09E4EA-248D-45AC-85DF-9BE2E8F61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A3CD8-3A2F-4398-8852-8A0A9D78C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973AE-C17B-4BA2-995D-8648BFC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2E34-F126-40D2-9981-36E6F618630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8E407-816E-44D0-9ED0-7072F4F0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94BE8-A38A-4FEC-8C2F-B6FC8322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1F12-3457-4C62-A57F-0DDD2C43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6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100A74-0212-43F0-BF2F-4E11F72C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AC75BF-523E-4F88-8440-1F3B9856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1543D-DEF4-4EB4-A0EB-37C233BB3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2E34-F126-40D2-9981-36E6F618630A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625BC-181F-469E-A293-B164FD960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A3EA9-DABC-4FE2-B1AD-31A07CEAA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1F12-3457-4C62-A57F-0DDD2C43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71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71B3490-CBC0-4351-A555-AE8E0EA9E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49"/>
            <a:ext cx="12192000" cy="6629102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E9BCCA42-BCE5-4642-B9C6-CA8CC0A5ADAA}"/>
              </a:ext>
            </a:extLst>
          </p:cNvPr>
          <p:cNvSpPr/>
          <p:nvPr/>
        </p:nvSpPr>
        <p:spPr>
          <a:xfrm>
            <a:off x="2984500" y="19558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839C91-7DCA-4477-BD02-B2A9709766D6}"/>
              </a:ext>
            </a:extLst>
          </p:cNvPr>
          <p:cNvSpPr/>
          <p:nvPr/>
        </p:nvSpPr>
        <p:spPr>
          <a:xfrm>
            <a:off x="4457700" y="19558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D6CF67C-FDAD-4645-A2CE-8BC51F134106}"/>
              </a:ext>
            </a:extLst>
          </p:cNvPr>
          <p:cNvSpPr/>
          <p:nvPr/>
        </p:nvSpPr>
        <p:spPr>
          <a:xfrm>
            <a:off x="7518402" y="19558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FCEC82C-C83B-41FC-9B63-5DDD0E1357C1}"/>
              </a:ext>
            </a:extLst>
          </p:cNvPr>
          <p:cNvSpPr/>
          <p:nvPr/>
        </p:nvSpPr>
        <p:spPr>
          <a:xfrm>
            <a:off x="8991600" y="19558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A9B7FE6-A02E-4DDE-8F97-29013A75BF58}"/>
              </a:ext>
            </a:extLst>
          </p:cNvPr>
          <p:cNvSpPr/>
          <p:nvPr/>
        </p:nvSpPr>
        <p:spPr>
          <a:xfrm>
            <a:off x="3924300" y="36195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3977F4-BBE5-4383-BEF1-60B864164804}"/>
              </a:ext>
            </a:extLst>
          </p:cNvPr>
          <p:cNvSpPr/>
          <p:nvPr/>
        </p:nvSpPr>
        <p:spPr>
          <a:xfrm>
            <a:off x="2705100" y="36195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0C53A6C-1AE3-4B64-99FA-AEDD67BE9713}"/>
              </a:ext>
            </a:extLst>
          </p:cNvPr>
          <p:cNvSpPr/>
          <p:nvPr/>
        </p:nvSpPr>
        <p:spPr>
          <a:xfrm>
            <a:off x="5988050" y="52197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30C6175-8EB8-4C83-B3E5-A6096AC15E0F}"/>
              </a:ext>
            </a:extLst>
          </p:cNvPr>
          <p:cNvSpPr/>
          <p:nvPr/>
        </p:nvSpPr>
        <p:spPr>
          <a:xfrm>
            <a:off x="5359400" y="39497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9191054-ED39-4871-AF6F-01D364558941}"/>
              </a:ext>
            </a:extLst>
          </p:cNvPr>
          <p:cNvSpPr/>
          <p:nvPr/>
        </p:nvSpPr>
        <p:spPr>
          <a:xfrm>
            <a:off x="6616702" y="39497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958E357-7097-4A29-866F-362016CC3827}"/>
              </a:ext>
            </a:extLst>
          </p:cNvPr>
          <p:cNvSpPr/>
          <p:nvPr/>
        </p:nvSpPr>
        <p:spPr>
          <a:xfrm>
            <a:off x="9271000" y="36195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A849996-3547-40BA-874D-2F9354E7FF86}"/>
              </a:ext>
            </a:extLst>
          </p:cNvPr>
          <p:cNvSpPr/>
          <p:nvPr/>
        </p:nvSpPr>
        <p:spPr>
          <a:xfrm>
            <a:off x="8051800" y="368935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1AD570D-233E-4386-A104-69600CE61BC5}"/>
              </a:ext>
            </a:extLst>
          </p:cNvPr>
          <p:cNvSpPr/>
          <p:nvPr/>
        </p:nvSpPr>
        <p:spPr>
          <a:xfrm>
            <a:off x="7410452" y="30480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408120F-6239-47B3-9AD4-0EDDF583AE83}"/>
              </a:ext>
            </a:extLst>
          </p:cNvPr>
          <p:cNvSpPr/>
          <p:nvPr/>
        </p:nvSpPr>
        <p:spPr>
          <a:xfrm>
            <a:off x="7734302" y="27051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1B0D8EC-6DF0-4809-8D80-1B8716F694F1}"/>
              </a:ext>
            </a:extLst>
          </p:cNvPr>
          <p:cNvSpPr/>
          <p:nvPr/>
        </p:nvSpPr>
        <p:spPr>
          <a:xfrm>
            <a:off x="0" y="23114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A43D57E-32F4-40AF-AD42-19B32FFC7E97}"/>
              </a:ext>
            </a:extLst>
          </p:cNvPr>
          <p:cNvSpPr/>
          <p:nvPr/>
        </p:nvSpPr>
        <p:spPr>
          <a:xfrm>
            <a:off x="12084050" y="23114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209FD0-D72E-47E0-8357-F0DEFAEA000B}"/>
              </a:ext>
            </a:extLst>
          </p:cNvPr>
          <p:cNvSpPr/>
          <p:nvPr/>
        </p:nvSpPr>
        <p:spPr>
          <a:xfrm>
            <a:off x="6015831" y="5765725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FEAC212-51AA-4658-9D1F-1B61A5F92356}"/>
              </a:ext>
            </a:extLst>
          </p:cNvPr>
          <p:cNvSpPr/>
          <p:nvPr/>
        </p:nvSpPr>
        <p:spPr>
          <a:xfrm>
            <a:off x="4502152" y="30099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0ED8813-7A14-43F6-B10F-8CA436CF289F}"/>
              </a:ext>
            </a:extLst>
          </p:cNvPr>
          <p:cNvSpPr/>
          <p:nvPr/>
        </p:nvSpPr>
        <p:spPr>
          <a:xfrm>
            <a:off x="4241799" y="27051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E8E36D7-99B1-4E5A-8D67-01AF46D0B7F1}"/>
              </a:ext>
            </a:extLst>
          </p:cNvPr>
          <p:cNvSpPr/>
          <p:nvPr/>
        </p:nvSpPr>
        <p:spPr>
          <a:xfrm>
            <a:off x="533402" y="241935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EBEA8AA-47D2-4C3D-867B-405617064F4C}"/>
              </a:ext>
            </a:extLst>
          </p:cNvPr>
          <p:cNvSpPr/>
          <p:nvPr/>
        </p:nvSpPr>
        <p:spPr>
          <a:xfrm>
            <a:off x="11442698" y="241935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6B6B3B9-2DA3-4658-9086-3A271130DEF8}"/>
              </a:ext>
            </a:extLst>
          </p:cNvPr>
          <p:cNvSpPr/>
          <p:nvPr/>
        </p:nvSpPr>
        <p:spPr>
          <a:xfrm>
            <a:off x="5646740" y="63754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9B09F48-9D05-4B0D-9B5F-E78B52B0D2C4}"/>
              </a:ext>
            </a:extLst>
          </p:cNvPr>
          <p:cNvSpPr/>
          <p:nvPr/>
        </p:nvSpPr>
        <p:spPr>
          <a:xfrm>
            <a:off x="6496371" y="637540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24917BB-41F7-4EB9-8F0D-DBCC600DDE40}"/>
              </a:ext>
            </a:extLst>
          </p:cNvPr>
          <p:cNvSpPr/>
          <p:nvPr/>
        </p:nvSpPr>
        <p:spPr>
          <a:xfrm>
            <a:off x="5988050" y="2813050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B0EC849-C104-483D-A1FA-5845C6DA855F}"/>
              </a:ext>
            </a:extLst>
          </p:cNvPr>
          <p:cNvSpPr/>
          <p:nvPr/>
        </p:nvSpPr>
        <p:spPr>
          <a:xfrm>
            <a:off x="7668021" y="4882963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FFF232F-2BC9-4CFF-BCC4-27CC8938C1F4}"/>
              </a:ext>
            </a:extLst>
          </p:cNvPr>
          <p:cNvSpPr/>
          <p:nvPr/>
        </p:nvSpPr>
        <p:spPr>
          <a:xfrm>
            <a:off x="3560498" y="5327650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A7AC6-491B-48B4-AD17-5A1F23DF03E2}"/>
              </a:ext>
            </a:extLst>
          </p:cNvPr>
          <p:cNvSpPr/>
          <p:nvPr/>
        </p:nvSpPr>
        <p:spPr>
          <a:xfrm>
            <a:off x="3924300" y="4343325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F7666AA-D9FA-4DFB-9E97-114F0E02F56D}"/>
              </a:ext>
            </a:extLst>
          </p:cNvPr>
          <p:cNvSpPr/>
          <p:nvPr/>
        </p:nvSpPr>
        <p:spPr>
          <a:xfrm>
            <a:off x="3254375" y="4775013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00E90F2-96A3-41E1-98F0-4B89C1EA21A2}"/>
              </a:ext>
            </a:extLst>
          </p:cNvPr>
          <p:cNvSpPr/>
          <p:nvPr/>
        </p:nvSpPr>
        <p:spPr>
          <a:xfrm>
            <a:off x="4266408" y="4845957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AEC5C25-7C25-437D-A0F8-8D59C47A8BF1}"/>
              </a:ext>
            </a:extLst>
          </p:cNvPr>
          <p:cNvSpPr/>
          <p:nvPr/>
        </p:nvSpPr>
        <p:spPr>
          <a:xfrm>
            <a:off x="4558374" y="5151891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16304A2-72F4-4600-9CDF-A7A77882C96A}"/>
              </a:ext>
            </a:extLst>
          </p:cNvPr>
          <p:cNvSpPr/>
          <p:nvPr/>
        </p:nvSpPr>
        <p:spPr>
          <a:xfrm>
            <a:off x="4907624" y="6256791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0091516-5DCF-4DA0-A0B5-1C27102804B9}"/>
              </a:ext>
            </a:extLst>
          </p:cNvPr>
          <p:cNvSpPr/>
          <p:nvPr/>
        </p:nvSpPr>
        <p:spPr>
          <a:xfrm>
            <a:off x="10086183" y="3028950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A8A61D8-AA81-48AB-98AD-11A387A0B18D}"/>
              </a:ext>
            </a:extLst>
          </p:cNvPr>
          <p:cNvSpPr/>
          <p:nvPr/>
        </p:nvSpPr>
        <p:spPr>
          <a:xfrm>
            <a:off x="10825958" y="2752725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BBF125B-6F63-4606-BCDC-9038106EA82F}"/>
              </a:ext>
            </a:extLst>
          </p:cNvPr>
          <p:cNvSpPr/>
          <p:nvPr/>
        </p:nvSpPr>
        <p:spPr>
          <a:xfrm>
            <a:off x="1997867" y="3028950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2DF7276-B730-423D-ACC7-D84CAE235F2E}"/>
              </a:ext>
            </a:extLst>
          </p:cNvPr>
          <p:cNvSpPr/>
          <p:nvPr/>
        </p:nvSpPr>
        <p:spPr>
          <a:xfrm>
            <a:off x="1258092" y="2744577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0D65982-F8BB-44E9-9D15-57DF6D015F9D}"/>
              </a:ext>
            </a:extLst>
          </p:cNvPr>
          <p:cNvSpPr/>
          <p:nvPr/>
        </p:nvSpPr>
        <p:spPr>
          <a:xfrm>
            <a:off x="5260049" y="5549825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BA65948-5DE7-465B-8B2E-AE06108A35B2}"/>
              </a:ext>
            </a:extLst>
          </p:cNvPr>
          <p:cNvSpPr/>
          <p:nvPr/>
        </p:nvSpPr>
        <p:spPr>
          <a:xfrm>
            <a:off x="4158458" y="5873675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947AEE7D-2F1E-49DF-AF5D-60BE8BE33677}"/>
              </a:ext>
            </a:extLst>
          </p:cNvPr>
          <p:cNvSpPr/>
          <p:nvPr/>
        </p:nvSpPr>
        <p:spPr>
          <a:xfrm>
            <a:off x="8555831" y="5147583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E81A62-31E3-4877-BEAB-3EF632FD27CD}"/>
              </a:ext>
            </a:extLst>
          </p:cNvPr>
          <p:cNvSpPr/>
          <p:nvPr/>
        </p:nvSpPr>
        <p:spPr>
          <a:xfrm>
            <a:off x="8072040" y="4307266"/>
            <a:ext cx="215900" cy="215900"/>
          </a:xfrm>
          <a:prstGeom prst="ellipse">
            <a:avLst/>
          </a:prstGeom>
          <a:solidFill>
            <a:srgbClr val="FF0000">
              <a:alpha val="5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F96B186-4917-49E4-BC6F-F5A7A2C53D76}"/>
              </a:ext>
            </a:extLst>
          </p:cNvPr>
          <p:cNvSpPr/>
          <p:nvPr/>
        </p:nvSpPr>
        <p:spPr>
          <a:xfrm>
            <a:off x="7828359" y="4470174"/>
            <a:ext cx="837010" cy="7430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AD271E4-70CC-4664-BF08-9E4FF00F0290}"/>
              </a:ext>
            </a:extLst>
          </p:cNvPr>
          <p:cNvSpPr/>
          <p:nvPr/>
        </p:nvSpPr>
        <p:spPr>
          <a:xfrm>
            <a:off x="4273049" y="3667578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4FAA2CA-0C1D-4066-97E3-F63B2458BBD8}"/>
              </a:ext>
            </a:extLst>
          </p:cNvPr>
          <p:cNvSpPr/>
          <p:nvPr/>
        </p:nvSpPr>
        <p:spPr>
          <a:xfrm>
            <a:off x="7708902" y="3652970"/>
            <a:ext cx="215900" cy="215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041CEF-F142-4A0F-9E1A-0536ACA8E541}"/>
              </a:ext>
            </a:extLst>
          </p:cNvPr>
          <p:cNvSpPr txBox="1"/>
          <p:nvPr/>
        </p:nvSpPr>
        <p:spPr>
          <a:xfrm>
            <a:off x="172242" y="5178817"/>
            <a:ext cx="260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交点处以蓝色像素为准</a:t>
            </a:r>
          </a:p>
        </p:txBody>
      </p:sp>
    </p:spTree>
    <p:extLst>
      <p:ext uri="{BB962C8B-B14F-4D97-AF65-F5344CB8AC3E}">
        <p14:creationId xmlns:p14="http://schemas.microsoft.com/office/powerpoint/2010/main" val="408694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21A99A-2C0A-47C1-BC85-FAAFBFA97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5877">
            <a:off x="1190171" y="864053"/>
            <a:ext cx="9434286" cy="512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0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21A99A-2C0A-47C1-BC85-FAAFBFA97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5877">
            <a:off x="1190171" y="864053"/>
            <a:ext cx="9434286" cy="5129893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3752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WISE</dc:creator>
  <cp:lastModifiedBy>YIN WISE</cp:lastModifiedBy>
  <cp:revision>7</cp:revision>
  <dcterms:created xsi:type="dcterms:W3CDTF">2020-07-28T05:52:45Z</dcterms:created>
  <dcterms:modified xsi:type="dcterms:W3CDTF">2020-07-28T22:16:50Z</dcterms:modified>
</cp:coreProperties>
</file>