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diagrams/colors12.xml" ContentType="application/vnd.openxmlformats-officedocument.drawingml.diagramColors+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layout2.xml" ContentType="application/vnd.openxmlformats-officedocument.drawingml.diagramLayout+xml"/>
  <Override PartName="/ppt/diagrams/data5.xml" ContentType="application/vnd.openxmlformats-officedocument.drawingml.diagramData+xml"/>
  <Default Extension="vml" ContentType="application/vnd.openxmlformats-officedocument.vmlDrawing"/>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xls" ContentType="application/vnd.ms-exce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charts/chart1.xml" ContentType="application/vnd.openxmlformats-officedocument.drawingml.chart+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354" r:id="rId3"/>
    <p:sldId id="290"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51" r:id="rId47"/>
    <p:sldId id="336" r:id="rId48"/>
    <p:sldId id="337" r:id="rId49"/>
    <p:sldId id="338" r:id="rId50"/>
    <p:sldId id="339" r:id="rId51"/>
    <p:sldId id="340" r:id="rId52"/>
    <p:sldId id="341" r:id="rId53"/>
    <p:sldId id="342" r:id="rId54"/>
    <p:sldId id="343" r:id="rId55"/>
    <p:sldId id="352" r:id="rId56"/>
    <p:sldId id="344" r:id="rId57"/>
    <p:sldId id="347" r:id="rId58"/>
    <p:sldId id="348" r:id="rId59"/>
    <p:sldId id="349" r:id="rId60"/>
    <p:sldId id="353" r:id="rId61"/>
    <p:sldId id="261" r:id="rId62"/>
  </p:sldIdLst>
  <p:sldSz cx="9144000" cy="6858000" type="screen4x3"/>
  <p:notesSz cx="6858000" cy="9144000"/>
  <p:defaultTextStyle>
    <a:defPPr>
      <a:defRPr lang="zh-CN"/>
    </a:defPPr>
    <a:lvl1pPr algn="ctr" rtl="0" fontAlgn="base">
      <a:spcBef>
        <a:spcPct val="0"/>
      </a:spcBef>
      <a:spcAft>
        <a:spcPct val="0"/>
      </a:spcAft>
      <a:defRPr kumimoji="1" sz="3200" b="1" kern="1200">
        <a:solidFill>
          <a:srgbClr val="009999"/>
        </a:solidFill>
        <a:latin typeface="Times New Roman" pitchFamily="18" charset="0"/>
        <a:ea typeface="华文新魏" pitchFamily="2" charset="-122"/>
        <a:cs typeface="+mn-cs"/>
      </a:defRPr>
    </a:lvl1pPr>
    <a:lvl2pPr marL="457200" algn="ctr" rtl="0" fontAlgn="base">
      <a:spcBef>
        <a:spcPct val="0"/>
      </a:spcBef>
      <a:spcAft>
        <a:spcPct val="0"/>
      </a:spcAft>
      <a:defRPr kumimoji="1" sz="3200" b="1" kern="1200">
        <a:solidFill>
          <a:srgbClr val="009999"/>
        </a:solidFill>
        <a:latin typeface="Times New Roman" pitchFamily="18" charset="0"/>
        <a:ea typeface="华文新魏" pitchFamily="2" charset="-122"/>
        <a:cs typeface="+mn-cs"/>
      </a:defRPr>
    </a:lvl2pPr>
    <a:lvl3pPr marL="914400" algn="ctr" rtl="0" fontAlgn="base">
      <a:spcBef>
        <a:spcPct val="0"/>
      </a:spcBef>
      <a:spcAft>
        <a:spcPct val="0"/>
      </a:spcAft>
      <a:defRPr kumimoji="1" sz="3200" b="1" kern="1200">
        <a:solidFill>
          <a:srgbClr val="009999"/>
        </a:solidFill>
        <a:latin typeface="Times New Roman" pitchFamily="18" charset="0"/>
        <a:ea typeface="华文新魏" pitchFamily="2" charset="-122"/>
        <a:cs typeface="+mn-cs"/>
      </a:defRPr>
    </a:lvl3pPr>
    <a:lvl4pPr marL="1371600" algn="ctr" rtl="0" fontAlgn="base">
      <a:spcBef>
        <a:spcPct val="0"/>
      </a:spcBef>
      <a:spcAft>
        <a:spcPct val="0"/>
      </a:spcAft>
      <a:defRPr kumimoji="1" sz="3200" b="1" kern="1200">
        <a:solidFill>
          <a:srgbClr val="009999"/>
        </a:solidFill>
        <a:latin typeface="Times New Roman" pitchFamily="18" charset="0"/>
        <a:ea typeface="华文新魏" pitchFamily="2" charset="-122"/>
        <a:cs typeface="+mn-cs"/>
      </a:defRPr>
    </a:lvl4pPr>
    <a:lvl5pPr marL="1828800" algn="ctr" rtl="0" fontAlgn="base">
      <a:spcBef>
        <a:spcPct val="0"/>
      </a:spcBef>
      <a:spcAft>
        <a:spcPct val="0"/>
      </a:spcAft>
      <a:defRPr kumimoji="1" sz="3200" b="1" kern="1200">
        <a:solidFill>
          <a:srgbClr val="009999"/>
        </a:solidFill>
        <a:latin typeface="Times New Roman" pitchFamily="18" charset="0"/>
        <a:ea typeface="华文新魏" pitchFamily="2" charset="-122"/>
        <a:cs typeface="+mn-cs"/>
      </a:defRPr>
    </a:lvl5pPr>
    <a:lvl6pPr marL="2286000" algn="l" defTabSz="914400" rtl="0" eaLnBrk="1" latinLnBrk="0" hangingPunct="1">
      <a:defRPr kumimoji="1" sz="3200" b="1" kern="1200">
        <a:solidFill>
          <a:srgbClr val="009999"/>
        </a:solidFill>
        <a:latin typeface="Times New Roman" pitchFamily="18" charset="0"/>
        <a:ea typeface="华文新魏" pitchFamily="2" charset="-122"/>
        <a:cs typeface="+mn-cs"/>
      </a:defRPr>
    </a:lvl6pPr>
    <a:lvl7pPr marL="2743200" algn="l" defTabSz="914400" rtl="0" eaLnBrk="1" latinLnBrk="0" hangingPunct="1">
      <a:defRPr kumimoji="1" sz="3200" b="1" kern="1200">
        <a:solidFill>
          <a:srgbClr val="009999"/>
        </a:solidFill>
        <a:latin typeface="Times New Roman" pitchFamily="18" charset="0"/>
        <a:ea typeface="华文新魏" pitchFamily="2" charset="-122"/>
        <a:cs typeface="+mn-cs"/>
      </a:defRPr>
    </a:lvl7pPr>
    <a:lvl8pPr marL="3200400" algn="l" defTabSz="914400" rtl="0" eaLnBrk="1" latinLnBrk="0" hangingPunct="1">
      <a:defRPr kumimoji="1" sz="3200" b="1" kern="1200">
        <a:solidFill>
          <a:srgbClr val="009999"/>
        </a:solidFill>
        <a:latin typeface="Times New Roman" pitchFamily="18" charset="0"/>
        <a:ea typeface="华文新魏" pitchFamily="2" charset="-122"/>
        <a:cs typeface="+mn-cs"/>
      </a:defRPr>
    </a:lvl8pPr>
    <a:lvl9pPr marL="3657600" algn="l" defTabSz="914400" rtl="0" eaLnBrk="1" latinLnBrk="0" hangingPunct="1">
      <a:defRPr kumimoji="1" sz="3200" b="1" kern="1200">
        <a:solidFill>
          <a:srgbClr val="009999"/>
        </a:solidFill>
        <a:latin typeface="Times New Roman" pitchFamily="18" charset="0"/>
        <a:ea typeface="华文新魏"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a:srgbClr val="D47C06"/>
    <a:srgbClr val="337A10"/>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84" d="100"/>
          <a:sy n="84" d="100"/>
        </p:scale>
        <p:origin x="-96" y="1080"/>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208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1"/>
  <c:chart>
    <c:autoTitleDeleted val="1"/>
    <c:plotArea>
      <c:layout/>
      <c:pieChart>
        <c:varyColors val="1"/>
        <c:ser>
          <c:idx val="0"/>
          <c:order val="0"/>
          <c:tx>
            <c:strRef>
              <c:f>Sheet1!$B$1</c:f>
              <c:strCache>
                <c:ptCount val="1"/>
                <c:pt idx="0">
                  <c:v>销售额</c:v>
                </c:pt>
              </c:strCache>
            </c:strRef>
          </c:tx>
          <c:spPr>
            <a:solidFill>
              <a:schemeClr val="tx1"/>
            </a:solidFill>
            <a:ln w="6350">
              <a:solidFill>
                <a:schemeClr val="bg1">
                  <a:lumMod val="95000"/>
                </a:schemeClr>
              </a:solidFill>
            </a:ln>
            <a:effectLst/>
          </c:spPr>
          <c:explosion val="2"/>
          <c:dPt>
            <c:idx val="0"/>
            <c:spPr>
              <a:solidFill>
                <a:schemeClr val="bg1">
                  <a:lumMod val="85000"/>
                </a:schemeClr>
              </a:solidFill>
              <a:ln w="6350">
                <a:solidFill>
                  <a:schemeClr val="bg1"/>
                </a:solidFill>
              </a:ln>
              <a:effectLst/>
            </c:spPr>
          </c:dPt>
          <c:dPt>
            <c:idx val="1"/>
            <c:explosion val="12"/>
            <c:spPr>
              <a:solidFill>
                <a:srgbClr val="FFC000"/>
              </a:solidFill>
              <a:ln w="6350">
                <a:solidFill>
                  <a:schemeClr val="bg1">
                    <a:lumMod val="95000"/>
                  </a:schemeClr>
                </a:solidFill>
              </a:ln>
              <a:effectLst/>
            </c:spPr>
          </c:dPt>
          <c:dPt>
            <c:idx val="2"/>
            <c:spPr>
              <a:solidFill>
                <a:schemeClr val="bg1">
                  <a:lumMod val="85000"/>
                </a:schemeClr>
              </a:solidFill>
              <a:ln w="6350">
                <a:solidFill>
                  <a:schemeClr val="bg1">
                    <a:lumMod val="95000"/>
                  </a:schemeClr>
                </a:solidFill>
              </a:ln>
              <a:effectLst/>
            </c:spPr>
          </c:dPt>
          <c:dPt>
            <c:idx val="3"/>
            <c:spPr>
              <a:solidFill>
                <a:schemeClr val="bg1">
                  <a:lumMod val="85000"/>
                </a:schemeClr>
              </a:solidFill>
              <a:ln w="6350">
                <a:solidFill>
                  <a:schemeClr val="bg1">
                    <a:lumMod val="95000"/>
                  </a:schemeClr>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40</c:v>
                </c:pt>
                <c:pt idx="1">
                  <c:v>32</c:v>
                </c:pt>
                <c:pt idx="2">
                  <c:v>14</c:v>
                </c:pt>
                <c:pt idx="3">
                  <c:v>12</c:v>
                </c:pt>
              </c:numCache>
            </c:numRef>
          </c:val>
        </c:ser>
        <c:firstSliceAng val="75"/>
      </c:pieChart>
    </c:plotArea>
    <c:plotVisOnly val="1"/>
    <c:dispBlanksAs val="zero"/>
    <c:showDLblsOverMax val="1"/>
  </c:chart>
  <c:txPr>
    <a:bodyPr/>
    <a:lstStyle/>
    <a:p>
      <a:pPr>
        <a:defRPr sz="1800"/>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DBC463-3158-4E3B-B1C4-9284E27CF9B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D743B141-65C1-4C28-8AD1-C09F02F40C64}">
      <dgm:prSet custT="1"/>
      <dgm:spPr/>
      <dgm:t>
        <a:bodyPr/>
        <a:lstStyle/>
        <a:p>
          <a:r>
            <a:rPr lang="zh-CN" altLang="en-US" sz="1600" b="1" dirty="0" smtClean="0">
              <a:latin typeface="微软雅黑" pitchFamily="34" charset="-122"/>
              <a:ea typeface="微软雅黑" pitchFamily="34" charset="-122"/>
            </a:rPr>
            <a:t>职类（</a:t>
          </a:r>
          <a:r>
            <a:rPr lang="en-US" altLang="zh-CN" sz="1600" b="1" dirty="0" smtClean="0">
              <a:latin typeface="微软雅黑" pitchFamily="34" charset="-122"/>
              <a:ea typeface="微软雅黑" pitchFamily="34" charset="-122"/>
            </a:rPr>
            <a:t>Function</a:t>
          </a:r>
          <a:r>
            <a:rPr lang="zh-CN" altLang="en-US" sz="1600" b="1" dirty="0" smtClean="0">
              <a:latin typeface="微软雅黑" pitchFamily="34" charset="-122"/>
              <a:ea typeface="微软雅黑" pitchFamily="34" charset="-122"/>
            </a:rPr>
            <a:t>）</a:t>
          </a:r>
          <a:endParaRPr lang="zh-CN" sz="1600" b="1" dirty="0">
            <a:latin typeface="微软雅黑" pitchFamily="34" charset="-122"/>
            <a:ea typeface="微软雅黑" pitchFamily="34" charset="-122"/>
          </a:endParaRPr>
        </a:p>
      </dgm:t>
    </dgm:pt>
    <dgm:pt modelId="{D1DB20E1-D125-4852-A2CD-A6064F6C49CC}" type="parTrans" cxnId="{80B9CAB1-0FCC-4F46-A743-C4EB2847550A}">
      <dgm:prSet/>
      <dgm:spPr/>
      <dgm:t>
        <a:bodyPr/>
        <a:lstStyle/>
        <a:p>
          <a:endParaRPr lang="zh-CN" altLang="en-US" sz="1600">
            <a:latin typeface="微软雅黑" pitchFamily="34" charset="-122"/>
            <a:ea typeface="微软雅黑" pitchFamily="34" charset="-122"/>
          </a:endParaRPr>
        </a:p>
      </dgm:t>
    </dgm:pt>
    <dgm:pt modelId="{2EC60078-8A34-44F6-B04A-435C79124BC4}" type="sibTrans" cxnId="{80B9CAB1-0FCC-4F46-A743-C4EB2847550A}">
      <dgm:prSet/>
      <dgm:spPr/>
      <dgm:t>
        <a:bodyPr/>
        <a:lstStyle/>
        <a:p>
          <a:endParaRPr lang="zh-CN" altLang="en-US" sz="1600">
            <a:latin typeface="微软雅黑" pitchFamily="34" charset="-122"/>
            <a:ea typeface="微软雅黑" pitchFamily="34" charset="-122"/>
          </a:endParaRPr>
        </a:p>
      </dgm:t>
    </dgm:pt>
    <dgm:pt modelId="{D00C2960-64EE-470B-9F2A-DB7937910882}">
      <dgm:prSet custT="1"/>
      <dgm:spPr/>
      <dgm:t>
        <a:bodyPr/>
        <a:lstStyle/>
        <a:p>
          <a:r>
            <a:rPr lang="zh-CN" altLang="en-US" sz="1600" b="1" dirty="0" smtClean="0">
              <a:latin typeface="微软雅黑" pitchFamily="34" charset="-122"/>
              <a:ea typeface="微软雅黑" pitchFamily="34" charset="-122"/>
            </a:rPr>
            <a:t>职位</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岗位（</a:t>
          </a:r>
          <a:r>
            <a:rPr lang="en-US" altLang="zh-CN" sz="1600" b="1" dirty="0" smtClean="0">
              <a:latin typeface="微软雅黑" pitchFamily="34" charset="-122"/>
              <a:ea typeface="微软雅黑" pitchFamily="34" charset="-122"/>
            </a:rPr>
            <a:t>Position</a:t>
          </a:r>
          <a:r>
            <a:rPr lang="zh-CN" altLang="en-US" sz="1600" b="1" dirty="0" smtClean="0">
              <a:latin typeface="微软雅黑" pitchFamily="34" charset="-122"/>
              <a:ea typeface="微软雅黑" pitchFamily="34" charset="-122"/>
            </a:rPr>
            <a:t>）</a:t>
          </a:r>
          <a:endParaRPr lang="zh-CN" sz="1600" b="1" dirty="0">
            <a:latin typeface="微软雅黑" pitchFamily="34" charset="-122"/>
            <a:ea typeface="微软雅黑" pitchFamily="34" charset="-122"/>
          </a:endParaRPr>
        </a:p>
      </dgm:t>
    </dgm:pt>
    <dgm:pt modelId="{AE53FD01-FD30-46AD-9733-7A9C11419578}" type="parTrans" cxnId="{E153089E-27A5-44F7-A18B-C5E8B6F0D49D}">
      <dgm:prSet/>
      <dgm:spPr/>
      <dgm:t>
        <a:bodyPr/>
        <a:lstStyle/>
        <a:p>
          <a:endParaRPr lang="zh-CN" altLang="en-US" sz="1600">
            <a:latin typeface="微软雅黑" pitchFamily="34" charset="-122"/>
            <a:ea typeface="微软雅黑" pitchFamily="34" charset="-122"/>
          </a:endParaRPr>
        </a:p>
      </dgm:t>
    </dgm:pt>
    <dgm:pt modelId="{06686966-3997-45C5-8E19-F7BC01A9EEE5}" type="sibTrans" cxnId="{E153089E-27A5-44F7-A18B-C5E8B6F0D49D}">
      <dgm:prSet/>
      <dgm:spPr/>
      <dgm:t>
        <a:bodyPr/>
        <a:lstStyle/>
        <a:p>
          <a:endParaRPr lang="zh-CN" altLang="en-US" sz="1600">
            <a:latin typeface="微软雅黑" pitchFamily="34" charset="-122"/>
            <a:ea typeface="微软雅黑" pitchFamily="34" charset="-122"/>
          </a:endParaRPr>
        </a:p>
      </dgm:t>
    </dgm:pt>
    <dgm:pt modelId="{2B45FD7E-11D7-4D98-93CB-381046DEC8F6}">
      <dgm:prSet custT="1"/>
      <dgm:spPr/>
      <dgm:t>
        <a:bodyPr/>
        <a:lstStyle/>
        <a:p>
          <a:r>
            <a:rPr lang="zh-CN" altLang="en-US" sz="1400" dirty="0" smtClean="0">
              <a:latin typeface="微软雅黑" pitchFamily="34" charset="-122"/>
              <a:ea typeface="微软雅黑" pitchFamily="34" charset="-122"/>
            </a:rPr>
            <a:t>职位和岗位在理论上既有联系又有差异，本规定仅作如下区分：</a:t>
          </a:r>
          <a:endParaRPr lang="zh-CN" altLang="en-US" sz="1400" dirty="0">
            <a:latin typeface="微软雅黑" pitchFamily="34" charset="-122"/>
            <a:ea typeface="微软雅黑" pitchFamily="34" charset="-122"/>
          </a:endParaRPr>
        </a:p>
      </dgm:t>
    </dgm:pt>
    <dgm:pt modelId="{773B1C7F-F3C7-4E69-BCEA-F9DEE74EA590}" type="parTrans" cxnId="{EAC73A8B-B26A-49FA-8D66-7C493E0B1CBE}">
      <dgm:prSet/>
      <dgm:spPr/>
      <dgm:t>
        <a:bodyPr/>
        <a:lstStyle/>
        <a:p>
          <a:endParaRPr lang="zh-CN" altLang="en-US" sz="1600">
            <a:latin typeface="微软雅黑" pitchFamily="34" charset="-122"/>
            <a:ea typeface="微软雅黑" pitchFamily="34" charset="-122"/>
          </a:endParaRPr>
        </a:p>
      </dgm:t>
    </dgm:pt>
    <dgm:pt modelId="{421AEC0E-C535-4199-AAE1-DD4751D8DDB1}" type="sibTrans" cxnId="{EAC73A8B-B26A-49FA-8D66-7C493E0B1CBE}">
      <dgm:prSet/>
      <dgm:spPr/>
      <dgm:t>
        <a:bodyPr/>
        <a:lstStyle/>
        <a:p>
          <a:endParaRPr lang="zh-CN" altLang="en-US" sz="1600">
            <a:latin typeface="微软雅黑" pitchFamily="34" charset="-122"/>
            <a:ea typeface="微软雅黑" pitchFamily="34" charset="-122"/>
          </a:endParaRPr>
        </a:p>
      </dgm:t>
    </dgm:pt>
    <dgm:pt modelId="{73F1DF8A-D432-407C-8C03-87519755F274}">
      <dgm:prSet custT="1"/>
      <dgm:spPr/>
      <dgm:t>
        <a:bodyPr/>
        <a:lstStyle/>
        <a:p>
          <a:r>
            <a:rPr lang="zh-CN" altLang="en-US" sz="1400" dirty="0" smtClean="0">
              <a:latin typeface="微软雅黑" pitchFamily="34" charset="-122"/>
              <a:ea typeface="微软雅黑" pitchFamily="34" charset="-122"/>
            </a:rPr>
            <a:t> </a:t>
          </a:r>
          <a:r>
            <a:rPr lang="en-US" altLang="en-US"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）岗位，强调的是“流程位置”，是组织中具体工作</a:t>
          </a:r>
          <a:r>
            <a:rPr lang="en-US"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业务</a:t>
          </a:r>
          <a:r>
            <a:rPr lang="en-US"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流转的基本节点，是同类性质或密切关联任务的集合。泛华岗位名称</a:t>
          </a:r>
          <a:r>
            <a:rPr lang="en-US"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部门</a:t>
          </a:r>
          <a:r>
            <a:rPr lang="en-US"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职责</a:t>
          </a:r>
          <a:r>
            <a:rPr lang="en-US"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等级</a:t>
          </a:r>
          <a:r>
            <a:rPr lang="en-US"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职位名称，如：业务管理部总经理、高级软件工程师等。</a:t>
          </a:r>
          <a:endParaRPr lang="zh-CN" altLang="en-US" sz="1400" dirty="0">
            <a:latin typeface="微软雅黑" pitchFamily="34" charset="-122"/>
            <a:ea typeface="微软雅黑" pitchFamily="34" charset="-122"/>
          </a:endParaRPr>
        </a:p>
      </dgm:t>
    </dgm:pt>
    <dgm:pt modelId="{DF377D54-1A14-4A28-918C-0B0469DFFF46}" type="parTrans" cxnId="{1F7CCFB5-FED1-472A-9F39-DA904AAEEBF4}">
      <dgm:prSet/>
      <dgm:spPr/>
      <dgm:t>
        <a:bodyPr/>
        <a:lstStyle/>
        <a:p>
          <a:endParaRPr lang="zh-CN" altLang="en-US" sz="1600"/>
        </a:p>
      </dgm:t>
    </dgm:pt>
    <dgm:pt modelId="{029F121A-FAE2-4E19-BA88-14FA07EB97A2}" type="sibTrans" cxnId="{1F7CCFB5-FED1-472A-9F39-DA904AAEEBF4}">
      <dgm:prSet/>
      <dgm:spPr/>
      <dgm:t>
        <a:bodyPr/>
        <a:lstStyle/>
        <a:p>
          <a:endParaRPr lang="zh-CN" altLang="en-US" sz="1600"/>
        </a:p>
      </dgm:t>
    </dgm:pt>
    <dgm:pt modelId="{B761C6F4-FE61-458D-BC72-959BE812AD4D}">
      <dgm:prSet custT="1"/>
      <dgm:spPr/>
      <dgm:t>
        <a:bodyPr/>
        <a:lstStyle/>
        <a:p>
          <a:r>
            <a:rPr lang="zh-CN" altLang="en-US" sz="1400" dirty="0" smtClean="0">
              <a:latin typeface="微软雅黑" pitchFamily="34" charset="-122"/>
              <a:ea typeface="微软雅黑" pitchFamily="34" charset="-122"/>
            </a:rPr>
            <a:t> </a:t>
          </a:r>
          <a:r>
            <a:rPr lang="en-US" altLang="en-US"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）每一职类中包含若干职位，每一职位根据需要可以对应若干岗位，每一岗位根据需要可以对应若干人员（部分岗位除外，如单位或部门负责人）。</a:t>
          </a:r>
          <a:endParaRPr lang="zh-CN" altLang="en-US" sz="1400" dirty="0">
            <a:latin typeface="微软雅黑" pitchFamily="34" charset="-122"/>
            <a:ea typeface="微软雅黑" pitchFamily="34" charset="-122"/>
          </a:endParaRPr>
        </a:p>
      </dgm:t>
    </dgm:pt>
    <dgm:pt modelId="{3F33A520-7FB3-4E6A-A849-C4AEA1052C52}" type="parTrans" cxnId="{21D80B3C-0A3A-4E79-A9B8-BB2AD591A598}">
      <dgm:prSet/>
      <dgm:spPr/>
      <dgm:t>
        <a:bodyPr/>
        <a:lstStyle/>
        <a:p>
          <a:endParaRPr lang="zh-CN" altLang="en-US" sz="1600"/>
        </a:p>
      </dgm:t>
    </dgm:pt>
    <dgm:pt modelId="{E6214006-9385-4CC2-8B37-A8132EB4B911}" type="sibTrans" cxnId="{21D80B3C-0A3A-4E79-A9B8-BB2AD591A598}">
      <dgm:prSet/>
      <dgm:spPr/>
      <dgm:t>
        <a:bodyPr/>
        <a:lstStyle/>
        <a:p>
          <a:endParaRPr lang="zh-CN" altLang="en-US" sz="1600"/>
        </a:p>
      </dgm:t>
    </dgm:pt>
    <dgm:pt modelId="{1A9A73EA-B3FA-419B-B9A0-21A6B0A9F02E}">
      <dgm:prSet custT="1"/>
      <dgm:spPr/>
      <dgm:t>
        <a:bodyPr/>
        <a:lstStyle/>
        <a:p>
          <a:r>
            <a:rPr lang="en-US" altLang="en-US"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）职位，强调的是“组织位置”，是组织结构构成的最小单元，是根据工作性质与责任对岗位作层级的区分。泛华集团职位设置见附件</a:t>
          </a:r>
          <a:r>
            <a:rPr lang="en-US"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泛华职位体系表</a:t>
          </a:r>
          <a:r>
            <a:rPr lang="en-US"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dgm:t>
    </dgm:pt>
    <dgm:pt modelId="{941A34DB-0DC4-49EA-B644-0E56781FBB3A}" type="parTrans" cxnId="{D3DA4671-64D3-4234-A90E-FEDABBB0600C}">
      <dgm:prSet/>
      <dgm:spPr/>
      <dgm:t>
        <a:bodyPr/>
        <a:lstStyle/>
        <a:p>
          <a:endParaRPr lang="zh-CN" altLang="en-US" sz="1600"/>
        </a:p>
      </dgm:t>
    </dgm:pt>
    <dgm:pt modelId="{8E3D6797-4BD2-4408-B47F-C96799788FF0}" type="sibTrans" cxnId="{D3DA4671-64D3-4234-A90E-FEDABBB0600C}">
      <dgm:prSet/>
      <dgm:spPr/>
      <dgm:t>
        <a:bodyPr/>
        <a:lstStyle/>
        <a:p>
          <a:endParaRPr lang="zh-CN" altLang="en-US" sz="1600"/>
        </a:p>
      </dgm:t>
    </dgm:pt>
    <dgm:pt modelId="{9D52F1B6-2DF7-408C-ABB5-1D964B2722F2}">
      <dgm:prSet custT="1"/>
      <dgm:spPr/>
      <dgm:t>
        <a:bodyPr/>
        <a:lstStyle/>
        <a:p>
          <a:r>
            <a:rPr lang="zh-CN" altLang="en-US" sz="1400" dirty="0" smtClean="0">
              <a:latin typeface="微软雅黑" pitchFamily="34" charset="-122"/>
              <a:ea typeface="微软雅黑" pitchFamily="34" charset="-122"/>
            </a:rPr>
            <a:t>不同职位在企业有不同的职能定位、工作职责及发展通道。基于工作性质，为区别不同职位的价值、重要程度及发展方向，泛华集团将职位划分为四大类：高管类</a:t>
          </a:r>
          <a:r>
            <a:rPr lang="en-US" altLang="zh-CN" sz="1400" dirty="0" smtClean="0">
              <a:latin typeface="微软雅黑" pitchFamily="34" charset="-122"/>
              <a:ea typeface="微软雅黑" pitchFamily="34" charset="-122"/>
            </a:rPr>
            <a:t>E(Executive)</a:t>
          </a:r>
          <a:r>
            <a:rPr lang="zh-CN" altLang="en-US" sz="1400" dirty="0" smtClean="0">
              <a:latin typeface="微软雅黑" pitchFamily="34" charset="-122"/>
              <a:ea typeface="微软雅黑" pitchFamily="34" charset="-122"/>
            </a:rPr>
            <a:t>、管理类</a:t>
          </a:r>
          <a:r>
            <a:rPr lang="en-US" altLang="zh-CN" sz="1400" dirty="0" smtClean="0">
              <a:latin typeface="微软雅黑" pitchFamily="34" charset="-122"/>
              <a:ea typeface="微软雅黑" pitchFamily="34" charset="-122"/>
            </a:rPr>
            <a:t>M(Management)</a:t>
          </a:r>
          <a:r>
            <a:rPr lang="zh-CN" altLang="en-US" sz="1400" dirty="0" smtClean="0">
              <a:latin typeface="微软雅黑" pitchFamily="34" charset="-122"/>
              <a:ea typeface="微软雅黑" pitchFamily="34" charset="-122"/>
            </a:rPr>
            <a:t>、专业类</a:t>
          </a:r>
          <a:r>
            <a:rPr lang="en-US" altLang="zh-CN" sz="1400" dirty="0" smtClean="0">
              <a:latin typeface="微软雅黑" pitchFamily="34" charset="-122"/>
              <a:ea typeface="微软雅黑" pitchFamily="34" charset="-122"/>
            </a:rPr>
            <a:t>P(Professional)</a:t>
          </a:r>
          <a:r>
            <a:rPr lang="zh-CN" altLang="en-US" sz="1400" dirty="0" smtClean="0">
              <a:latin typeface="微软雅黑" pitchFamily="34" charset="-122"/>
              <a:ea typeface="微软雅黑" pitchFamily="34" charset="-122"/>
            </a:rPr>
            <a:t>、辅助支持类</a:t>
          </a:r>
          <a:r>
            <a:rPr lang="en-US" altLang="zh-CN" sz="1400" dirty="0" smtClean="0">
              <a:latin typeface="微软雅黑" pitchFamily="34" charset="-122"/>
              <a:ea typeface="微软雅黑" pitchFamily="34" charset="-122"/>
            </a:rPr>
            <a:t>S(Support)</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dgm:t>
    </dgm:pt>
    <dgm:pt modelId="{608F24D3-84A2-43B0-9163-365615828F9F}" type="parTrans" cxnId="{E9314F90-C4A5-4588-A4B1-05D024EE2CAA}">
      <dgm:prSet/>
      <dgm:spPr/>
    </dgm:pt>
    <dgm:pt modelId="{30F74A6B-10D0-4BD3-9E66-5268CEED9AE3}" type="sibTrans" cxnId="{E9314F90-C4A5-4588-A4B1-05D024EE2CAA}">
      <dgm:prSet/>
      <dgm:spPr/>
    </dgm:pt>
    <dgm:pt modelId="{9729F453-5013-4ADD-9ABF-36488973B771}">
      <dgm:prSet custT="1"/>
      <dgm:spPr/>
      <dgm:t>
        <a:bodyPr/>
        <a:lstStyle/>
        <a:p>
          <a:endParaRPr lang="zh-CN" altLang="en-US" sz="1400" dirty="0">
            <a:latin typeface="微软雅黑" pitchFamily="34" charset="-122"/>
            <a:ea typeface="微软雅黑" pitchFamily="34" charset="-122"/>
          </a:endParaRPr>
        </a:p>
      </dgm:t>
    </dgm:pt>
    <dgm:pt modelId="{E1FD0D32-C3DF-42B4-9575-7572C0E9F52E}" type="parTrans" cxnId="{4CCC366A-E6B2-4F59-8DF3-55EA3213E613}">
      <dgm:prSet/>
      <dgm:spPr/>
    </dgm:pt>
    <dgm:pt modelId="{CD15285C-DB1C-48C3-B7E3-B9574939F150}" type="sibTrans" cxnId="{4CCC366A-E6B2-4F59-8DF3-55EA3213E613}">
      <dgm:prSet/>
      <dgm:spPr/>
    </dgm:pt>
    <dgm:pt modelId="{9EF23C72-8B0F-473B-9DBA-CA12598C83A9}" type="pres">
      <dgm:prSet presAssocID="{2CDBC463-3158-4E3B-B1C4-9284E27CF9BD}" presName="linear" presStyleCnt="0">
        <dgm:presLayoutVars>
          <dgm:dir/>
          <dgm:animLvl val="lvl"/>
          <dgm:resizeHandles val="exact"/>
        </dgm:presLayoutVars>
      </dgm:prSet>
      <dgm:spPr/>
      <dgm:t>
        <a:bodyPr/>
        <a:lstStyle/>
        <a:p>
          <a:endParaRPr lang="zh-CN" altLang="en-US"/>
        </a:p>
      </dgm:t>
    </dgm:pt>
    <dgm:pt modelId="{5963CA4D-1A1A-493D-9966-DC71DED2C245}" type="pres">
      <dgm:prSet presAssocID="{D743B141-65C1-4C28-8AD1-C09F02F40C64}" presName="parentLin" presStyleCnt="0"/>
      <dgm:spPr/>
    </dgm:pt>
    <dgm:pt modelId="{2BC7C705-9259-46E8-AFC3-2EC4B7EEA133}" type="pres">
      <dgm:prSet presAssocID="{D743B141-65C1-4C28-8AD1-C09F02F40C64}" presName="parentLeftMargin" presStyleLbl="node1" presStyleIdx="0" presStyleCnt="2"/>
      <dgm:spPr/>
      <dgm:t>
        <a:bodyPr/>
        <a:lstStyle/>
        <a:p>
          <a:endParaRPr lang="zh-CN" altLang="en-US"/>
        </a:p>
      </dgm:t>
    </dgm:pt>
    <dgm:pt modelId="{4DD70A9A-0B56-4499-9852-08ED7E6876DD}" type="pres">
      <dgm:prSet presAssocID="{D743B141-65C1-4C28-8AD1-C09F02F40C64}" presName="parentText" presStyleLbl="node1" presStyleIdx="0" presStyleCnt="2" custScaleX="64184" custScaleY="33075" custLinFactNeighborX="-83202" custLinFactNeighborY="-41262">
        <dgm:presLayoutVars>
          <dgm:chMax val="0"/>
          <dgm:bulletEnabled val="1"/>
        </dgm:presLayoutVars>
      </dgm:prSet>
      <dgm:spPr/>
      <dgm:t>
        <a:bodyPr/>
        <a:lstStyle/>
        <a:p>
          <a:endParaRPr lang="zh-CN" altLang="en-US"/>
        </a:p>
      </dgm:t>
    </dgm:pt>
    <dgm:pt modelId="{16B9FF79-9DCB-45DE-B263-F19BFE0BB000}" type="pres">
      <dgm:prSet presAssocID="{D743B141-65C1-4C28-8AD1-C09F02F40C64}" presName="negativeSpace" presStyleCnt="0"/>
      <dgm:spPr/>
    </dgm:pt>
    <dgm:pt modelId="{84DAC65B-A700-4850-B6A7-DEB184D1D78E}" type="pres">
      <dgm:prSet presAssocID="{D743B141-65C1-4C28-8AD1-C09F02F40C64}" presName="childText" presStyleLbl="conFgAcc1" presStyleIdx="0" presStyleCnt="2" custScaleY="86979" custLinFactNeighborY="-34698">
        <dgm:presLayoutVars>
          <dgm:bulletEnabled val="1"/>
        </dgm:presLayoutVars>
      </dgm:prSet>
      <dgm:spPr/>
      <dgm:t>
        <a:bodyPr/>
        <a:lstStyle/>
        <a:p>
          <a:endParaRPr lang="zh-CN" altLang="en-US"/>
        </a:p>
      </dgm:t>
    </dgm:pt>
    <dgm:pt modelId="{3AA02283-5685-484B-9CA4-EDE0D910F112}" type="pres">
      <dgm:prSet presAssocID="{2EC60078-8A34-44F6-B04A-435C79124BC4}" presName="spaceBetweenRectangles" presStyleCnt="0"/>
      <dgm:spPr/>
    </dgm:pt>
    <dgm:pt modelId="{9B73BC4B-9A0F-40BE-BF19-BCD832B97B77}" type="pres">
      <dgm:prSet presAssocID="{D00C2960-64EE-470B-9F2A-DB7937910882}" presName="parentLin" presStyleCnt="0"/>
      <dgm:spPr/>
    </dgm:pt>
    <dgm:pt modelId="{B55D62C1-FEDD-4A6D-9129-59316F27D70B}" type="pres">
      <dgm:prSet presAssocID="{D00C2960-64EE-470B-9F2A-DB7937910882}" presName="parentLeftMargin" presStyleLbl="node1" presStyleIdx="0" presStyleCnt="2" custScaleX="64184" custScaleY="39842" custLinFactNeighborX="-85806" custLinFactNeighborY="-18616"/>
      <dgm:spPr/>
      <dgm:t>
        <a:bodyPr/>
        <a:lstStyle/>
        <a:p>
          <a:endParaRPr lang="zh-CN" altLang="en-US"/>
        </a:p>
      </dgm:t>
    </dgm:pt>
    <dgm:pt modelId="{910EFF4C-0D45-42A3-AFBB-BF02C7A2063E}" type="pres">
      <dgm:prSet presAssocID="{D00C2960-64EE-470B-9F2A-DB7937910882}" presName="parentText" presStyleLbl="node1" presStyleIdx="1" presStyleCnt="2" custScaleX="66405" custScaleY="27621" custLinFactNeighborX="-80842" custLinFactNeighborY="-22266">
        <dgm:presLayoutVars>
          <dgm:chMax val="0"/>
          <dgm:bulletEnabled val="1"/>
        </dgm:presLayoutVars>
      </dgm:prSet>
      <dgm:spPr/>
      <dgm:t>
        <a:bodyPr/>
        <a:lstStyle/>
        <a:p>
          <a:endParaRPr lang="zh-CN" altLang="en-US"/>
        </a:p>
      </dgm:t>
    </dgm:pt>
    <dgm:pt modelId="{E21A33BF-EB4C-46FD-80D7-0FB7CD03FEA9}" type="pres">
      <dgm:prSet presAssocID="{D00C2960-64EE-470B-9F2A-DB7937910882}" presName="negativeSpace" presStyleCnt="0"/>
      <dgm:spPr/>
    </dgm:pt>
    <dgm:pt modelId="{F41A39DB-E537-401D-858C-D4FCEAB94460}" type="pres">
      <dgm:prSet presAssocID="{D00C2960-64EE-470B-9F2A-DB7937910882}" presName="childText" presStyleLbl="conFgAcc1" presStyleIdx="1" presStyleCnt="2" custScaleY="76022" custLinFactNeighborY="13587">
        <dgm:presLayoutVars>
          <dgm:bulletEnabled val="1"/>
        </dgm:presLayoutVars>
      </dgm:prSet>
      <dgm:spPr/>
      <dgm:t>
        <a:bodyPr/>
        <a:lstStyle/>
        <a:p>
          <a:endParaRPr lang="zh-CN" altLang="en-US"/>
        </a:p>
      </dgm:t>
    </dgm:pt>
  </dgm:ptLst>
  <dgm:cxnLst>
    <dgm:cxn modelId="{E153089E-27A5-44F7-A18B-C5E8B6F0D49D}" srcId="{2CDBC463-3158-4E3B-B1C4-9284E27CF9BD}" destId="{D00C2960-64EE-470B-9F2A-DB7937910882}" srcOrd="1" destOrd="0" parTransId="{AE53FD01-FD30-46AD-9733-7A9C11419578}" sibTransId="{06686966-3997-45C5-8E19-F7BC01A9EEE5}"/>
    <dgm:cxn modelId="{C77DE04E-21BB-4BBF-91F5-4309A27DA9C9}" type="presOf" srcId="{B761C6F4-FE61-458D-BC72-959BE812AD4D}" destId="{F41A39DB-E537-401D-858C-D4FCEAB94460}" srcOrd="0" destOrd="3" presId="urn:microsoft.com/office/officeart/2005/8/layout/list1"/>
    <dgm:cxn modelId="{EAC73A8B-B26A-49FA-8D66-7C493E0B1CBE}" srcId="{D00C2960-64EE-470B-9F2A-DB7937910882}" destId="{2B45FD7E-11D7-4D98-93CB-381046DEC8F6}" srcOrd="0" destOrd="0" parTransId="{773B1C7F-F3C7-4E69-BCEA-F9DEE74EA590}" sibTransId="{421AEC0E-C535-4199-AAE1-DD4751D8DDB1}"/>
    <dgm:cxn modelId="{E9314F90-C4A5-4588-A4B1-05D024EE2CAA}" srcId="{D743B141-65C1-4C28-8AD1-C09F02F40C64}" destId="{9D52F1B6-2DF7-408C-ABB5-1D964B2722F2}" srcOrd="1" destOrd="0" parTransId="{608F24D3-84A2-43B0-9163-365615828F9F}" sibTransId="{30F74A6B-10D0-4BD3-9E66-5268CEED9AE3}"/>
    <dgm:cxn modelId="{331882D5-DC63-4EB7-88FB-C9578564872D}" type="presOf" srcId="{D00C2960-64EE-470B-9F2A-DB7937910882}" destId="{910EFF4C-0D45-42A3-AFBB-BF02C7A2063E}" srcOrd="1" destOrd="0" presId="urn:microsoft.com/office/officeart/2005/8/layout/list1"/>
    <dgm:cxn modelId="{A492C1AE-2217-4D60-BC24-A3B2CB0DF3DF}" type="presOf" srcId="{9D52F1B6-2DF7-408C-ABB5-1D964B2722F2}" destId="{84DAC65B-A700-4850-B6A7-DEB184D1D78E}" srcOrd="0" destOrd="1" presId="urn:microsoft.com/office/officeart/2005/8/layout/list1"/>
    <dgm:cxn modelId="{1F7CCFB5-FED1-472A-9F39-DA904AAEEBF4}" srcId="{D00C2960-64EE-470B-9F2A-DB7937910882}" destId="{73F1DF8A-D432-407C-8C03-87519755F274}" srcOrd="2" destOrd="0" parTransId="{DF377D54-1A14-4A28-918C-0B0469DFFF46}" sibTransId="{029F121A-FAE2-4E19-BA88-14FA07EB97A2}"/>
    <dgm:cxn modelId="{61432BE9-9D3C-4541-B6BA-5A8788234F45}" type="presOf" srcId="{D743B141-65C1-4C28-8AD1-C09F02F40C64}" destId="{2BC7C705-9259-46E8-AFC3-2EC4B7EEA133}" srcOrd="0" destOrd="0" presId="urn:microsoft.com/office/officeart/2005/8/layout/list1"/>
    <dgm:cxn modelId="{512BE9D3-38B2-4368-A44A-9F4007FBA188}" type="presOf" srcId="{73F1DF8A-D432-407C-8C03-87519755F274}" destId="{F41A39DB-E537-401D-858C-D4FCEAB94460}" srcOrd="0" destOrd="2" presId="urn:microsoft.com/office/officeart/2005/8/layout/list1"/>
    <dgm:cxn modelId="{848B5C15-54A4-4F07-A93D-8D01C7B99297}" type="presOf" srcId="{1A9A73EA-B3FA-419B-B9A0-21A6B0A9F02E}" destId="{F41A39DB-E537-401D-858C-D4FCEAB94460}" srcOrd="0" destOrd="1" presId="urn:microsoft.com/office/officeart/2005/8/layout/list1"/>
    <dgm:cxn modelId="{0480C4A7-B071-47BF-ABFA-34D835DB7F12}" type="presOf" srcId="{2CDBC463-3158-4E3B-B1C4-9284E27CF9BD}" destId="{9EF23C72-8B0F-473B-9DBA-CA12598C83A9}" srcOrd="0" destOrd="0" presId="urn:microsoft.com/office/officeart/2005/8/layout/list1"/>
    <dgm:cxn modelId="{38ACB063-D9EC-448C-A030-68FEEAF7FB41}" type="presOf" srcId="{2B45FD7E-11D7-4D98-93CB-381046DEC8F6}" destId="{F41A39DB-E537-401D-858C-D4FCEAB94460}" srcOrd="0" destOrd="0" presId="urn:microsoft.com/office/officeart/2005/8/layout/list1"/>
    <dgm:cxn modelId="{14C6CEC4-1273-412C-A77B-40F32783E32D}" type="presOf" srcId="{D00C2960-64EE-470B-9F2A-DB7937910882}" destId="{B55D62C1-FEDD-4A6D-9129-59316F27D70B}" srcOrd="0" destOrd="0" presId="urn:microsoft.com/office/officeart/2005/8/layout/list1"/>
    <dgm:cxn modelId="{80B9CAB1-0FCC-4F46-A743-C4EB2847550A}" srcId="{2CDBC463-3158-4E3B-B1C4-9284E27CF9BD}" destId="{D743B141-65C1-4C28-8AD1-C09F02F40C64}" srcOrd="0" destOrd="0" parTransId="{D1DB20E1-D125-4852-A2CD-A6064F6C49CC}" sibTransId="{2EC60078-8A34-44F6-B04A-435C79124BC4}"/>
    <dgm:cxn modelId="{21D80B3C-0A3A-4E79-A9B8-BB2AD591A598}" srcId="{D00C2960-64EE-470B-9F2A-DB7937910882}" destId="{B761C6F4-FE61-458D-BC72-959BE812AD4D}" srcOrd="3" destOrd="0" parTransId="{3F33A520-7FB3-4E6A-A849-C4AEA1052C52}" sibTransId="{E6214006-9385-4CC2-8B37-A8132EB4B911}"/>
    <dgm:cxn modelId="{8ABAEFF8-6B85-43F5-BDB1-403ED2B5432A}" type="presOf" srcId="{D743B141-65C1-4C28-8AD1-C09F02F40C64}" destId="{4DD70A9A-0B56-4499-9852-08ED7E6876DD}" srcOrd="1" destOrd="0" presId="urn:microsoft.com/office/officeart/2005/8/layout/list1"/>
    <dgm:cxn modelId="{D3DA4671-64D3-4234-A90E-FEDABBB0600C}" srcId="{D00C2960-64EE-470B-9F2A-DB7937910882}" destId="{1A9A73EA-B3FA-419B-B9A0-21A6B0A9F02E}" srcOrd="1" destOrd="0" parTransId="{941A34DB-0DC4-49EA-B644-0E56781FBB3A}" sibTransId="{8E3D6797-4BD2-4408-B47F-C96799788FF0}"/>
    <dgm:cxn modelId="{D92660AA-507B-4201-83AB-8249E8489356}" type="presOf" srcId="{9729F453-5013-4ADD-9ABF-36488973B771}" destId="{84DAC65B-A700-4850-B6A7-DEB184D1D78E}" srcOrd="0" destOrd="0" presId="urn:microsoft.com/office/officeart/2005/8/layout/list1"/>
    <dgm:cxn modelId="{4CCC366A-E6B2-4F59-8DF3-55EA3213E613}" srcId="{D743B141-65C1-4C28-8AD1-C09F02F40C64}" destId="{9729F453-5013-4ADD-9ABF-36488973B771}" srcOrd="0" destOrd="0" parTransId="{E1FD0D32-C3DF-42B4-9575-7572C0E9F52E}" sibTransId="{CD15285C-DB1C-48C3-B7E3-B9574939F150}"/>
    <dgm:cxn modelId="{1C81CC3D-5C3C-4861-B12E-D47520EA03F5}" type="presParOf" srcId="{9EF23C72-8B0F-473B-9DBA-CA12598C83A9}" destId="{5963CA4D-1A1A-493D-9966-DC71DED2C245}" srcOrd="0" destOrd="0" presId="urn:microsoft.com/office/officeart/2005/8/layout/list1"/>
    <dgm:cxn modelId="{AC246C38-7633-4B00-BAEA-8926D2EB9196}" type="presParOf" srcId="{5963CA4D-1A1A-493D-9966-DC71DED2C245}" destId="{2BC7C705-9259-46E8-AFC3-2EC4B7EEA133}" srcOrd="0" destOrd="0" presId="urn:microsoft.com/office/officeart/2005/8/layout/list1"/>
    <dgm:cxn modelId="{4CF65DEA-714B-4D57-9268-7E79EAB26C6B}" type="presParOf" srcId="{5963CA4D-1A1A-493D-9966-DC71DED2C245}" destId="{4DD70A9A-0B56-4499-9852-08ED7E6876DD}" srcOrd="1" destOrd="0" presId="urn:microsoft.com/office/officeart/2005/8/layout/list1"/>
    <dgm:cxn modelId="{F7780120-3424-41D2-9650-8F43219B2F99}" type="presParOf" srcId="{9EF23C72-8B0F-473B-9DBA-CA12598C83A9}" destId="{16B9FF79-9DCB-45DE-B263-F19BFE0BB000}" srcOrd="1" destOrd="0" presId="urn:microsoft.com/office/officeart/2005/8/layout/list1"/>
    <dgm:cxn modelId="{16EAE242-C829-4445-BBC3-1CCCE630CB85}" type="presParOf" srcId="{9EF23C72-8B0F-473B-9DBA-CA12598C83A9}" destId="{84DAC65B-A700-4850-B6A7-DEB184D1D78E}" srcOrd="2" destOrd="0" presId="urn:microsoft.com/office/officeart/2005/8/layout/list1"/>
    <dgm:cxn modelId="{DE2FE3D1-2385-4184-B911-DEDFEECE04DB}" type="presParOf" srcId="{9EF23C72-8B0F-473B-9DBA-CA12598C83A9}" destId="{3AA02283-5685-484B-9CA4-EDE0D910F112}" srcOrd="3" destOrd="0" presId="urn:microsoft.com/office/officeart/2005/8/layout/list1"/>
    <dgm:cxn modelId="{5C473C31-688D-40ED-9BB9-D6871AB61646}" type="presParOf" srcId="{9EF23C72-8B0F-473B-9DBA-CA12598C83A9}" destId="{9B73BC4B-9A0F-40BE-BF19-BCD832B97B77}" srcOrd="4" destOrd="0" presId="urn:microsoft.com/office/officeart/2005/8/layout/list1"/>
    <dgm:cxn modelId="{EA088E11-DA06-4106-AC3E-21684DFAA8E6}" type="presParOf" srcId="{9B73BC4B-9A0F-40BE-BF19-BCD832B97B77}" destId="{B55D62C1-FEDD-4A6D-9129-59316F27D70B}" srcOrd="0" destOrd="0" presId="urn:microsoft.com/office/officeart/2005/8/layout/list1"/>
    <dgm:cxn modelId="{731A1249-B72F-4573-80D9-19B7E64E068C}" type="presParOf" srcId="{9B73BC4B-9A0F-40BE-BF19-BCD832B97B77}" destId="{910EFF4C-0D45-42A3-AFBB-BF02C7A2063E}" srcOrd="1" destOrd="0" presId="urn:microsoft.com/office/officeart/2005/8/layout/list1"/>
    <dgm:cxn modelId="{86C78321-C774-4A0E-867A-4F72E6E484F9}" type="presParOf" srcId="{9EF23C72-8B0F-473B-9DBA-CA12598C83A9}" destId="{E21A33BF-EB4C-46FD-80D7-0FB7CD03FEA9}" srcOrd="5" destOrd="0" presId="urn:microsoft.com/office/officeart/2005/8/layout/list1"/>
    <dgm:cxn modelId="{564B6603-2A31-4C4E-AC3D-6FF16BAB1728}" type="presParOf" srcId="{9EF23C72-8B0F-473B-9DBA-CA12598C83A9}" destId="{F41A39DB-E537-401D-858C-D4FCEAB94460}" srcOrd="6" destOrd="0" presId="urn:microsoft.com/office/officeart/2005/8/layout/list1"/>
  </dgm:cxnLst>
  <dgm:bg/>
  <dgm:whole/>
</dgm:dataModel>
</file>

<file path=ppt/diagrams/data10.xml><?xml version="1.0" encoding="utf-8"?>
<dgm:dataModel xmlns:dgm="http://schemas.openxmlformats.org/drawingml/2006/diagram" xmlns:a="http://schemas.openxmlformats.org/drawingml/2006/main">
  <dgm:ptLst>
    <dgm:pt modelId="{CFB501B5-2593-4CC1-B294-C8ED3391CDF3}"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B593C3C2-5E44-469E-AC26-6C6AF682B059}">
      <dgm:prSet phldrT="[文本]" custT="1"/>
      <dgm:spPr/>
      <dgm:t>
        <a:bodyPr/>
        <a:lstStyle/>
        <a:p>
          <a:pPr algn="ctr"/>
          <a:r>
            <a:rPr lang="en-US" altLang="zh-CN" sz="1100" b="1" dirty="0" smtClean="0"/>
            <a:t>B</a:t>
          </a:r>
          <a:r>
            <a:rPr lang="zh-CN" altLang="en-US" sz="1100" b="1" dirty="0" smtClean="0"/>
            <a:t>类</a:t>
          </a:r>
          <a:endParaRPr lang="zh-CN" altLang="en-US" sz="1100" b="1" dirty="0"/>
        </a:p>
      </dgm:t>
    </dgm:pt>
    <dgm:pt modelId="{1F80F2F0-5FC1-4241-8741-6FECEA6E64EE}" type="parTrans" cxnId="{862A24CB-2833-415F-9BA5-AC4ABFC8BB54}">
      <dgm:prSet/>
      <dgm:spPr/>
      <dgm:t>
        <a:bodyPr/>
        <a:lstStyle/>
        <a:p>
          <a:endParaRPr lang="zh-CN" altLang="en-US" sz="1100" b="1"/>
        </a:p>
      </dgm:t>
    </dgm:pt>
    <dgm:pt modelId="{5D1CFFCD-929F-4C06-9DEF-AC54423552E3}" type="sibTrans" cxnId="{862A24CB-2833-415F-9BA5-AC4ABFC8BB54}">
      <dgm:prSet custT="1"/>
      <dgm:spPr/>
      <dgm:t>
        <a:bodyPr/>
        <a:lstStyle/>
        <a:p>
          <a:endParaRPr lang="zh-CN" altLang="en-US" sz="1100" b="1"/>
        </a:p>
      </dgm:t>
    </dgm:pt>
    <dgm:pt modelId="{8582EF8C-CBFE-4B81-936A-344690BF6411}">
      <dgm:prSet phldrT="[文本]" custT="1"/>
      <dgm:spPr/>
      <dgm:t>
        <a:bodyPr/>
        <a:lstStyle/>
        <a:p>
          <a:r>
            <a:rPr lang="en-US" altLang="zh-CN" sz="1100" b="1" dirty="0" smtClean="0">
              <a:solidFill>
                <a:srgbClr val="000000"/>
              </a:solidFill>
              <a:latin typeface="微软雅黑" pitchFamily="34" charset="-122"/>
              <a:ea typeface="微软雅黑" pitchFamily="34" charset="-122"/>
            </a:rPr>
            <a:t>5</a:t>
          </a:r>
          <a:r>
            <a:rPr lang="zh-CN" altLang="en-US" sz="1100" b="1" dirty="0" smtClean="0">
              <a:solidFill>
                <a:srgbClr val="000000"/>
              </a:solidFill>
              <a:latin typeface="微软雅黑" pitchFamily="34" charset="-122"/>
              <a:ea typeface="微软雅黑" pitchFamily="34" charset="-122"/>
            </a:rPr>
            <a:t>分（含）</a:t>
          </a:r>
          <a:r>
            <a:rPr lang="en-US" altLang="zh-CN" sz="1100" b="1" dirty="0" smtClean="0">
              <a:solidFill>
                <a:srgbClr val="000000"/>
              </a:solidFill>
              <a:latin typeface="微软雅黑" pitchFamily="34" charset="-122"/>
              <a:ea typeface="微软雅黑" pitchFamily="34" charset="-122"/>
            </a:rPr>
            <a:t>-30</a:t>
          </a:r>
          <a:r>
            <a:rPr lang="zh-CN" altLang="en-US" sz="1100" b="1" dirty="0" smtClean="0">
              <a:solidFill>
                <a:srgbClr val="000000"/>
              </a:solidFill>
              <a:latin typeface="微软雅黑" pitchFamily="34" charset="-122"/>
              <a:ea typeface="微软雅黑" pitchFamily="34" charset="-122"/>
            </a:rPr>
            <a:t>分（含）</a:t>
          </a:r>
          <a:endParaRPr lang="zh-CN" altLang="en-US" sz="1100" b="1" dirty="0">
            <a:solidFill>
              <a:srgbClr val="000000"/>
            </a:solidFill>
            <a:latin typeface="微软雅黑" pitchFamily="34" charset="-122"/>
            <a:ea typeface="微软雅黑" pitchFamily="34" charset="-122"/>
          </a:endParaRPr>
        </a:p>
      </dgm:t>
    </dgm:pt>
    <dgm:pt modelId="{E40A555D-9ED5-4F78-B68B-0EE410ADEE72}" type="parTrans" cxnId="{05EBEF27-4B3C-4020-9765-4DD728B1331A}">
      <dgm:prSet/>
      <dgm:spPr/>
      <dgm:t>
        <a:bodyPr/>
        <a:lstStyle/>
        <a:p>
          <a:endParaRPr lang="zh-CN" altLang="en-US" sz="1100" b="1"/>
        </a:p>
      </dgm:t>
    </dgm:pt>
    <dgm:pt modelId="{381E37CE-8B64-4C70-8B52-3AA05EF50B71}" type="sibTrans" cxnId="{05EBEF27-4B3C-4020-9765-4DD728B1331A}">
      <dgm:prSet/>
      <dgm:spPr/>
      <dgm:t>
        <a:bodyPr/>
        <a:lstStyle/>
        <a:p>
          <a:endParaRPr lang="zh-CN" altLang="en-US" sz="1100" b="1"/>
        </a:p>
      </dgm:t>
    </dgm:pt>
    <dgm:pt modelId="{F7721915-5E8D-48B8-BE68-D65F65A8FD52}">
      <dgm:prSet phldrT="[文本]" custT="1"/>
      <dgm:spPr/>
      <dgm:t>
        <a:bodyPr/>
        <a:lstStyle/>
        <a:p>
          <a:pPr algn="ctr"/>
          <a:r>
            <a:rPr lang="zh-CN" altLang="en-US" sz="1100" b="1" dirty="0" smtClean="0">
              <a:latin typeface="微软雅黑" pitchFamily="34" charset="-122"/>
              <a:ea typeface="微软雅黑" pitchFamily="34" charset="-122"/>
            </a:rPr>
            <a:t>每</a:t>
          </a:r>
          <a:r>
            <a:rPr lang="en-US" altLang="zh-CN" sz="1100" b="1" dirty="0" smtClean="0">
              <a:latin typeface="微软雅黑" pitchFamily="34" charset="-122"/>
              <a:ea typeface="微软雅黑" pitchFamily="34" charset="-122"/>
            </a:rPr>
            <a:t>2</a:t>
          </a:r>
          <a:r>
            <a:rPr lang="zh-CN" altLang="en-US" sz="1100" b="1" dirty="0" smtClean="0">
              <a:latin typeface="微软雅黑" pitchFamily="34" charset="-122"/>
              <a:ea typeface="微软雅黑" pitchFamily="34" charset="-122"/>
            </a:rPr>
            <a:t>次</a:t>
          </a:r>
          <a:endParaRPr lang="zh-CN" altLang="en-US" sz="1100" b="1" dirty="0">
            <a:latin typeface="微软雅黑" pitchFamily="34" charset="-122"/>
            <a:ea typeface="微软雅黑" pitchFamily="34" charset="-122"/>
          </a:endParaRPr>
        </a:p>
      </dgm:t>
    </dgm:pt>
    <dgm:pt modelId="{DCFF6846-3F09-49D3-8EA9-E703301E4035}" type="parTrans" cxnId="{C2BC138E-6190-4B80-A175-ADB496A8F4B9}">
      <dgm:prSet/>
      <dgm:spPr/>
      <dgm:t>
        <a:bodyPr/>
        <a:lstStyle/>
        <a:p>
          <a:endParaRPr lang="zh-CN" altLang="en-US" sz="1100" b="1"/>
        </a:p>
      </dgm:t>
    </dgm:pt>
    <dgm:pt modelId="{5EE4E4C2-6FAC-4CA4-8DB2-CB2BF47200A3}" type="sibTrans" cxnId="{C2BC138E-6190-4B80-A175-ADB496A8F4B9}">
      <dgm:prSet custT="1"/>
      <dgm:spPr/>
      <dgm:t>
        <a:bodyPr/>
        <a:lstStyle/>
        <a:p>
          <a:endParaRPr lang="zh-CN" altLang="en-US" sz="1100" b="1"/>
        </a:p>
      </dgm:t>
    </dgm:pt>
    <dgm:pt modelId="{2B98A2FE-BA8C-48BA-A331-10416D0C5DF5}">
      <dgm:prSet phldrT="[文本]" custT="1"/>
      <dgm:spPr/>
      <dgm:t>
        <a:bodyPr/>
        <a:lstStyle/>
        <a:p>
          <a:r>
            <a:rPr lang="zh-CN" altLang="en-US" sz="1100" b="1" dirty="0" smtClean="0">
              <a:solidFill>
                <a:srgbClr val="000000"/>
              </a:solidFill>
              <a:latin typeface="微软雅黑" pitchFamily="34" charset="-122"/>
              <a:ea typeface="微软雅黑" pitchFamily="34" charset="-122"/>
            </a:rPr>
            <a:t>半天事假</a:t>
          </a:r>
          <a:endParaRPr lang="zh-CN" altLang="en-US" sz="1100" b="1" dirty="0">
            <a:solidFill>
              <a:srgbClr val="000000"/>
            </a:solidFill>
            <a:latin typeface="微软雅黑" pitchFamily="34" charset="-122"/>
            <a:ea typeface="微软雅黑" pitchFamily="34" charset="-122"/>
          </a:endParaRPr>
        </a:p>
      </dgm:t>
    </dgm:pt>
    <dgm:pt modelId="{7AAAE98E-1846-4EA1-A079-2D3C2E31DCE1}" type="parTrans" cxnId="{A6EC31B4-0DE2-4A2E-A4EF-D16317EAD187}">
      <dgm:prSet/>
      <dgm:spPr/>
      <dgm:t>
        <a:bodyPr/>
        <a:lstStyle/>
        <a:p>
          <a:endParaRPr lang="zh-CN" altLang="en-US" sz="1100" b="1"/>
        </a:p>
      </dgm:t>
    </dgm:pt>
    <dgm:pt modelId="{D533A9D3-7858-4C5C-9C4A-14AEB0762484}" type="sibTrans" cxnId="{A6EC31B4-0DE2-4A2E-A4EF-D16317EAD187}">
      <dgm:prSet/>
      <dgm:spPr/>
      <dgm:t>
        <a:bodyPr/>
        <a:lstStyle/>
        <a:p>
          <a:endParaRPr lang="zh-CN" altLang="en-US" sz="1100" b="1"/>
        </a:p>
      </dgm:t>
    </dgm:pt>
    <dgm:pt modelId="{5DC29AA1-2E48-4375-98FF-D21BF82C9CB2}">
      <dgm:prSet phldrT="[文本]" custT="1"/>
      <dgm:spPr/>
      <dgm:t>
        <a:bodyPr/>
        <a:lstStyle/>
        <a:p>
          <a:pPr algn="ctr"/>
          <a:r>
            <a:rPr lang="zh-CN" altLang="zh-CN" sz="1100" b="1" dirty="0" smtClean="0">
              <a:latin typeface="微软雅黑" pitchFamily="34" charset="-122"/>
              <a:ea typeface="微软雅黑" pitchFamily="34" charset="-122"/>
            </a:rPr>
            <a:t>≥</a:t>
          </a:r>
          <a:r>
            <a:rPr lang="en-US" altLang="zh-CN" sz="1100" b="1" dirty="0" smtClean="0">
              <a:latin typeface="微软雅黑" pitchFamily="34" charset="-122"/>
              <a:ea typeface="微软雅黑" pitchFamily="34" charset="-122"/>
            </a:rPr>
            <a:t>6</a:t>
          </a:r>
          <a:r>
            <a:rPr lang="zh-CN" altLang="en-US" sz="1100" b="1" dirty="0" smtClean="0">
              <a:latin typeface="微软雅黑" pitchFamily="34" charset="-122"/>
              <a:ea typeface="微软雅黑" pitchFamily="34" charset="-122"/>
            </a:rPr>
            <a:t>次</a:t>
          </a:r>
          <a:endParaRPr lang="zh-CN" altLang="en-US" sz="1100" b="1" dirty="0">
            <a:latin typeface="微软雅黑" pitchFamily="34" charset="-122"/>
            <a:ea typeface="微软雅黑" pitchFamily="34" charset="-122"/>
          </a:endParaRPr>
        </a:p>
      </dgm:t>
    </dgm:pt>
    <dgm:pt modelId="{8505C6F8-00CD-4616-B140-85EB09FDB3BA}" type="parTrans" cxnId="{2CD1ACBE-06B5-4E59-A4E2-52DB64B3E6BB}">
      <dgm:prSet/>
      <dgm:spPr/>
      <dgm:t>
        <a:bodyPr/>
        <a:lstStyle/>
        <a:p>
          <a:endParaRPr lang="zh-CN" altLang="en-US" sz="1100" b="1"/>
        </a:p>
      </dgm:t>
    </dgm:pt>
    <dgm:pt modelId="{094D3A27-4776-469A-A9D4-53111E5F629F}" type="sibTrans" cxnId="{2CD1ACBE-06B5-4E59-A4E2-52DB64B3E6BB}">
      <dgm:prSet custT="1"/>
      <dgm:spPr/>
      <dgm:t>
        <a:bodyPr/>
        <a:lstStyle/>
        <a:p>
          <a:endParaRPr lang="zh-CN" altLang="en-US" sz="1100" b="1"/>
        </a:p>
      </dgm:t>
    </dgm:pt>
    <dgm:pt modelId="{E1225563-E4DB-4827-8AAA-ED6CB6A77C04}">
      <dgm:prSet phldrT="[文本]" custT="1"/>
      <dgm:spPr/>
      <dgm:t>
        <a:bodyPr/>
        <a:lstStyle/>
        <a:p>
          <a:r>
            <a:rPr lang="zh-CN" altLang="en-US" sz="1100" b="1" dirty="0" smtClean="0">
              <a:solidFill>
                <a:srgbClr val="000000"/>
              </a:solidFill>
              <a:latin typeface="微软雅黑" pitchFamily="34" charset="-122"/>
              <a:ea typeface="微软雅黑" pitchFamily="34" charset="-122"/>
            </a:rPr>
            <a:t>无半年奖</a:t>
          </a:r>
          <a:endParaRPr lang="zh-CN" altLang="en-US" sz="1100" b="1" dirty="0">
            <a:solidFill>
              <a:srgbClr val="000000"/>
            </a:solidFill>
            <a:latin typeface="微软雅黑" pitchFamily="34" charset="-122"/>
            <a:ea typeface="微软雅黑" pitchFamily="34" charset="-122"/>
          </a:endParaRPr>
        </a:p>
      </dgm:t>
    </dgm:pt>
    <dgm:pt modelId="{721DB029-A733-4E1A-BD53-407519FBAED8}" type="parTrans" cxnId="{BD11D342-CB94-418C-9151-14EC70EC50FB}">
      <dgm:prSet/>
      <dgm:spPr/>
      <dgm:t>
        <a:bodyPr/>
        <a:lstStyle/>
        <a:p>
          <a:endParaRPr lang="zh-CN" altLang="en-US" sz="1100" b="1"/>
        </a:p>
      </dgm:t>
    </dgm:pt>
    <dgm:pt modelId="{ACAB0457-119D-48A9-854B-65A3F4D36A01}" type="sibTrans" cxnId="{BD11D342-CB94-418C-9151-14EC70EC50FB}">
      <dgm:prSet/>
      <dgm:spPr/>
      <dgm:t>
        <a:bodyPr/>
        <a:lstStyle/>
        <a:p>
          <a:endParaRPr lang="zh-CN" altLang="en-US" sz="1100" b="1"/>
        </a:p>
      </dgm:t>
    </dgm:pt>
    <dgm:pt modelId="{AA2FE953-0DB3-460F-8FDF-430C9DBB6C00}">
      <dgm:prSet custT="1"/>
      <dgm:spPr/>
      <dgm:t>
        <a:bodyPr/>
        <a:lstStyle/>
        <a:p>
          <a:pPr algn="ctr"/>
          <a:r>
            <a:rPr lang="zh-CN" altLang="zh-CN" sz="1100" b="1" dirty="0" smtClean="0">
              <a:latin typeface="微软雅黑" pitchFamily="34" charset="-122"/>
              <a:ea typeface="微软雅黑" pitchFamily="34" charset="-122"/>
            </a:rPr>
            <a:t>≥</a:t>
          </a:r>
          <a:r>
            <a:rPr lang="en-US" altLang="zh-CN" sz="1100" b="1" dirty="0" smtClean="0">
              <a:latin typeface="微软雅黑" pitchFamily="34" charset="-122"/>
              <a:ea typeface="微软雅黑" pitchFamily="34" charset="-122"/>
            </a:rPr>
            <a:t>10</a:t>
          </a:r>
          <a:r>
            <a:rPr lang="zh-CN" altLang="en-US" sz="1100" b="1" dirty="0" smtClean="0">
              <a:latin typeface="微软雅黑" pitchFamily="34" charset="-122"/>
              <a:ea typeface="微软雅黑" pitchFamily="34" charset="-122"/>
            </a:rPr>
            <a:t>次</a:t>
          </a:r>
          <a:endParaRPr lang="zh-CN" altLang="en-US" sz="1100" b="1" dirty="0">
            <a:latin typeface="微软雅黑" pitchFamily="34" charset="-122"/>
            <a:ea typeface="微软雅黑" pitchFamily="34" charset="-122"/>
          </a:endParaRPr>
        </a:p>
      </dgm:t>
    </dgm:pt>
    <dgm:pt modelId="{D2E092A7-76FF-49D0-B957-5F4B63444ECA}" type="parTrans" cxnId="{D440D839-8397-4E3C-9DD5-7BBA662323DA}">
      <dgm:prSet/>
      <dgm:spPr/>
      <dgm:t>
        <a:bodyPr/>
        <a:lstStyle/>
        <a:p>
          <a:endParaRPr lang="zh-CN" altLang="en-US" sz="1100" b="1"/>
        </a:p>
      </dgm:t>
    </dgm:pt>
    <dgm:pt modelId="{A5DC46CE-7C45-4037-8296-3FB0ABE654CB}" type="sibTrans" cxnId="{D440D839-8397-4E3C-9DD5-7BBA662323DA}">
      <dgm:prSet custT="1"/>
      <dgm:spPr/>
      <dgm:t>
        <a:bodyPr/>
        <a:lstStyle/>
        <a:p>
          <a:endParaRPr lang="zh-CN" altLang="en-US" sz="1100" b="1"/>
        </a:p>
      </dgm:t>
    </dgm:pt>
    <dgm:pt modelId="{8360D9EA-8D7F-426C-9ED8-BF3CC4A35F5E}">
      <dgm:prSet custT="1"/>
      <dgm:spPr>
        <a:noFill/>
        <a:ln>
          <a:noFill/>
        </a:ln>
      </dgm:spPr>
      <dgm:t>
        <a:bodyPr/>
        <a:lstStyle/>
        <a:p>
          <a:pPr algn="ctr"/>
          <a:endParaRPr lang="zh-CN" altLang="en-US" sz="1100" b="1" dirty="0"/>
        </a:p>
      </dgm:t>
    </dgm:pt>
    <dgm:pt modelId="{FC1E6019-2815-4689-AA25-E5D42A124BC1}" type="parTrans" cxnId="{839997C9-2B65-48D0-A161-697916F3FEF6}">
      <dgm:prSet/>
      <dgm:spPr/>
      <dgm:t>
        <a:bodyPr/>
        <a:lstStyle/>
        <a:p>
          <a:endParaRPr lang="zh-CN" altLang="en-US" sz="1100" b="1"/>
        </a:p>
      </dgm:t>
    </dgm:pt>
    <dgm:pt modelId="{8970663E-51B9-49FA-ACA5-8B7621696435}" type="sibTrans" cxnId="{839997C9-2B65-48D0-A161-697916F3FEF6}">
      <dgm:prSet/>
      <dgm:spPr/>
      <dgm:t>
        <a:bodyPr/>
        <a:lstStyle/>
        <a:p>
          <a:endParaRPr lang="zh-CN" altLang="en-US" sz="1100" b="1"/>
        </a:p>
      </dgm:t>
    </dgm:pt>
    <dgm:pt modelId="{AD028992-C038-4618-A838-BE52DBE1F9B3}">
      <dgm:prSet custT="1"/>
      <dgm:spPr/>
      <dgm:t>
        <a:bodyPr/>
        <a:lstStyle/>
        <a:p>
          <a:r>
            <a:rPr lang="zh-CN" altLang="en-US" sz="1100" b="1" dirty="0" smtClean="0">
              <a:solidFill>
                <a:srgbClr val="000000"/>
              </a:solidFill>
              <a:latin typeface="微软雅黑" pitchFamily="34" charset="-122"/>
              <a:ea typeface="微软雅黑" pitchFamily="34" charset="-122"/>
            </a:rPr>
            <a:t>无年终奖</a:t>
          </a:r>
          <a:endParaRPr lang="zh-CN" altLang="en-US" sz="1100" b="1" dirty="0">
            <a:solidFill>
              <a:srgbClr val="000000"/>
            </a:solidFill>
            <a:latin typeface="微软雅黑" pitchFamily="34" charset="-122"/>
            <a:ea typeface="微软雅黑" pitchFamily="34" charset="-122"/>
          </a:endParaRPr>
        </a:p>
      </dgm:t>
    </dgm:pt>
    <dgm:pt modelId="{CC44FEA6-29A9-4DEF-AE5B-09E952201796}" type="parTrans" cxnId="{0BEF1F06-1E52-4026-99B8-6CA30420EDD0}">
      <dgm:prSet/>
      <dgm:spPr/>
      <dgm:t>
        <a:bodyPr/>
        <a:lstStyle/>
        <a:p>
          <a:endParaRPr lang="zh-CN" altLang="en-US"/>
        </a:p>
      </dgm:t>
    </dgm:pt>
    <dgm:pt modelId="{EAFFA02D-A64D-448F-A2FA-6A60F0F1C818}" type="sibTrans" cxnId="{0BEF1F06-1E52-4026-99B8-6CA30420EDD0}">
      <dgm:prSet/>
      <dgm:spPr/>
      <dgm:t>
        <a:bodyPr/>
        <a:lstStyle/>
        <a:p>
          <a:endParaRPr lang="zh-CN" altLang="en-US"/>
        </a:p>
      </dgm:t>
    </dgm:pt>
    <dgm:pt modelId="{F9B9F019-2F69-482C-865E-B22488BE0859}">
      <dgm:prSet custT="1"/>
      <dgm:spPr>
        <a:noFill/>
        <a:ln>
          <a:noFill/>
        </a:ln>
      </dgm:spPr>
      <dgm:t>
        <a:bodyPr/>
        <a:lstStyle/>
        <a:p>
          <a:endParaRPr lang="zh-CN" altLang="en-US" sz="1100" b="1" dirty="0">
            <a:solidFill>
              <a:srgbClr val="000000"/>
            </a:solidFill>
          </a:endParaRPr>
        </a:p>
      </dgm:t>
    </dgm:pt>
    <dgm:pt modelId="{F8EF82FA-3A2D-4C14-9D2D-A808107FF543}" type="sibTrans" cxnId="{FDD2A63C-58F3-4966-A5AA-926BE4C06D68}">
      <dgm:prSet/>
      <dgm:spPr/>
      <dgm:t>
        <a:bodyPr/>
        <a:lstStyle/>
        <a:p>
          <a:endParaRPr lang="zh-CN" altLang="en-US"/>
        </a:p>
      </dgm:t>
    </dgm:pt>
    <dgm:pt modelId="{7BCA3C0C-AE76-4C11-9D35-C3C31BCC15F4}" type="parTrans" cxnId="{FDD2A63C-58F3-4966-A5AA-926BE4C06D68}">
      <dgm:prSet/>
      <dgm:spPr/>
      <dgm:t>
        <a:bodyPr/>
        <a:lstStyle/>
        <a:p>
          <a:endParaRPr lang="zh-CN" altLang="en-US"/>
        </a:p>
      </dgm:t>
    </dgm:pt>
    <dgm:pt modelId="{60484D8B-30A6-487C-B638-D44070FF268B}">
      <dgm:prSet custT="1"/>
      <dgm:spPr>
        <a:noFill/>
      </dgm:spPr>
      <dgm:t>
        <a:bodyPr/>
        <a:lstStyle/>
        <a:p>
          <a:pPr algn="ctr"/>
          <a:endParaRPr lang="zh-CN" altLang="en-US" sz="1100" b="1" dirty="0"/>
        </a:p>
      </dgm:t>
    </dgm:pt>
    <dgm:pt modelId="{4D088403-F3D9-4E53-8411-213EF9C89EE5}" type="sibTrans" cxnId="{BD61F059-0FA3-4513-A8BE-AE9F2114E1D3}">
      <dgm:prSet custT="1"/>
      <dgm:spPr/>
      <dgm:t>
        <a:bodyPr/>
        <a:lstStyle/>
        <a:p>
          <a:endParaRPr lang="zh-CN" altLang="en-US" sz="1100" b="1"/>
        </a:p>
      </dgm:t>
    </dgm:pt>
    <dgm:pt modelId="{56C68F06-8E90-4903-A21A-50D8DEF9B55D}" type="parTrans" cxnId="{BD61F059-0FA3-4513-A8BE-AE9F2114E1D3}">
      <dgm:prSet/>
      <dgm:spPr/>
      <dgm:t>
        <a:bodyPr/>
        <a:lstStyle/>
        <a:p>
          <a:endParaRPr lang="zh-CN" altLang="en-US" sz="1100" b="1"/>
        </a:p>
      </dgm:t>
    </dgm:pt>
    <dgm:pt modelId="{EFBA0B45-1C0E-4540-B748-DDCE469F9500}">
      <dgm:prSet phldrT="[文本]" custT="1"/>
      <dgm:spPr/>
      <dgm:t>
        <a:bodyPr/>
        <a:lstStyle/>
        <a:p>
          <a:r>
            <a:rPr lang="zh-CN" altLang="en-US" sz="1100" b="1" dirty="0" smtClean="0">
              <a:solidFill>
                <a:srgbClr val="000000"/>
              </a:solidFill>
              <a:latin typeface="微软雅黑" pitchFamily="34" charset="-122"/>
              <a:ea typeface="微软雅黑" pitchFamily="34" charset="-122"/>
            </a:rPr>
            <a:t>书面警告</a:t>
          </a:r>
          <a:endParaRPr lang="zh-CN" altLang="en-US" sz="1100" b="1" dirty="0">
            <a:solidFill>
              <a:srgbClr val="000000"/>
            </a:solidFill>
            <a:latin typeface="微软雅黑" pitchFamily="34" charset="-122"/>
            <a:ea typeface="微软雅黑" pitchFamily="34" charset="-122"/>
          </a:endParaRPr>
        </a:p>
      </dgm:t>
    </dgm:pt>
    <dgm:pt modelId="{9332DE38-77FB-4B3C-ADAE-D316E0E6521B}" type="parTrans" cxnId="{5DF0F238-A352-4D07-BBE5-3B0C2B92E394}">
      <dgm:prSet/>
      <dgm:spPr/>
      <dgm:t>
        <a:bodyPr/>
        <a:lstStyle/>
        <a:p>
          <a:endParaRPr lang="zh-CN" altLang="en-US"/>
        </a:p>
      </dgm:t>
    </dgm:pt>
    <dgm:pt modelId="{740F29D7-01BA-468A-A075-82FBFF31323D}" type="sibTrans" cxnId="{5DF0F238-A352-4D07-BBE5-3B0C2B92E394}">
      <dgm:prSet/>
      <dgm:spPr/>
      <dgm:t>
        <a:bodyPr/>
        <a:lstStyle/>
        <a:p>
          <a:endParaRPr lang="zh-CN" altLang="en-US"/>
        </a:p>
      </dgm:t>
    </dgm:pt>
    <dgm:pt modelId="{A5ABEA93-523A-488D-AFE4-44DA667CAE77}">
      <dgm:prSet phldrT="[文本]" custT="1"/>
      <dgm:spPr/>
      <dgm:t>
        <a:bodyPr/>
        <a:lstStyle/>
        <a:p>
          <a:r>
            <a:rPr lang="zh-CN" altLang="en-US" sz="1100" b="1" dirty="0" smtClean="0">
              <a:solidFill>
                <a:srgbClr val="000000"/>
              </a:solidFill>
              <a:latin typeface="微软雅黑" pitchFamily="34" charset="-122"/>
              <a:ea typeface="微软雅黑" pitchFamily="34" charset="-122"/>
            </a:rPr>
            <a:t>内部通告</a:t>
          </a:r>
          <a:endParaRPr lang="zh-CN" altLang="en-US" sz="1100" b="1" dirty="0">
            <a:solidFill>
              <a:srgbClr val="000000"/>
            </a:solidFill>
            <a:latin typeface="微软雅黑" pitchFamily="34" charset="-122"/>
            <a:ea typeface="微软雅黑" pitchFamily="34" charset="-122"/>
          </a:endParaRPr>
        </a:p>
      </dgm:t>
    </dgm:pt>
    <dgm:pt modelId="{D8B6AB61-4C84-4A66-BA73-8AA06ED31453}" type="parTrans" cxnId="{942B5F2E-C88D-4C37-9908-2FAAC4BAA810}">
      <dgm:prSet/>
      <dgm:spPr/>
      <dgm:t>
        <a:bodyPr/>
        <a:lstStyle/>
        <a:p>
          <a:endParaRPr lang="zh-CN" altLang="en-US"/>
        </a:p>
      </dgm:t>
    </dgm:pt>
    <dgm:pt modelId="{6EEB2196-6C24-4CD2-AEA2-4CB9552640DD}" type="sibTrans" cxnId="{942B5F2E-C88D-4C37-9908-2FAAC4BAA810}">
      <dgm:prSet/>
      <dgm:spPr/>
      <dgm:t>
        <a:bodyPr/>
        <a:lstStyle/>
        <a:p>
          <a:endParaRPr lang="zh-CN" altLang="en-US"/>
        </a:p>
      </dgm:t>
    </dgm:pt>
    <dgm:pt modelId="{DBD528CB-DB55-45FB-8ED3-50C8A1886FB2}" type="pres">
      <dgm:prSet presAssocID="{CFB501B5-2593-4CC1-B294-C8ED3391CDF3}" presName="linearFlow" presStyleCnt="0">
        <dgm:presLayoutVars>
          <dgm:dir/>
          <dgm:animLvl val="lvl"/>
          <dgm:resizeHandles val="exact"/>
        </dgm:presLayoutVars>
      </dgm:prSet>
      <dgm:spPr/>
      <dgm:t>
        <a:bodyPr/>
        <a:lstStyle/>
        <a:p>
          <a:endParaRPr lang="zh-CN" altLang="en-US"/>
        </a:p>
      </dgm:t>
    </dgm:pt>
    <dgm:pt modelId="{1D4880D3-B422-4160-922D-FBD6E4B8E91E}" type="pres">
      <dgm:prSet presAssocID="{B593C3C2-5E44-469E-AC26-6C6AF682B059}" presName="composite" presStyleCnt="0"/>
      <dgm:spPr/>
    </dgm:pt>
    <dgm:pt modelId="{BA153EB0-F596-4817-AA51-E1CE78DC97B4}" type="pres">
      <dgm:prSet presAssocID="{B593C3C2-5E44-469E-AC26-6C6AF682B059}" presName="parTx" presStyleLbl="node1" presStyleIdx="0" presStyleCnt="6">
        <dgm:presLayoutVars>
          <dgm:chMax val="0"/>
          <dgm:chPref val="0"/>
          <dgm:bulletEnabled val="1"/>
        </dgm:presLayoutVars>
      </dgm:prSet>
      <dgm:spPr/>
      <dgm:t>
        <a:bodyPr/>
        <a:lstStyle/>
        <a:p>
          <a:endParaRPr lang="zh-CN" altLang="en-US"/>
        </a:p>
      </dgm:t>
    </dgm:pt>
    <dgm:pt modelId="{41DF8F0C-6050-4291-977E-9D47184FB95A}" type="pres">
      <dgm:prSet presAssocID="{B593C3C2-5E44-469E-AC26-6C6AF682B059}" presName="parSh" presStyleLbl="node1" presStyleIdx="0" presStyleCnt="6"/>
      <dgm:spPr/>
      <dgm:t>
        <a:bodyPr/>
        <a:lstStyle/>
        <a:p>
          <a:endParaRPr lang="zh-CN" altLang="en-US"/>
        </a:p>
      </dgm:t>
    </dgm:pt>
    <dgm:pt modelId="{E791F84C-8FEA-4885-A15F-5C6756CF6136}" type="pres">
      <dgm:prSet presAssocID="{B593C3C2-5E44-469E-AC26-6C6AF682B059}" presName="desTx" presStyleLbl="fgAcc1" presStyleIdx="0" presStyleCnt="6" custScaleX="118227">
        <dgm:presLayoutVars>
          <dgm:bulletEnabled val="1"/>
        </dgm:presLayoutVars>
      </dgm:prSet>
      <dgm:spPr/>
      <dgm:t>
        <a:bodyPr/>
        <a:lstStyle/>
        <a:p>
          <a:endParaRPr lang="zh-CN" altLang="en-US"/>
        </a:p>
      </dgm:t>
    </dgm:pt>
    <dgm:pt modelId="{1F906F26-BD91-496E-BAA0-93AD98DD65AB}" type="pres">
      <dgm:prSet presAssocID="{5D1CFFCD-929F-4C06-9DEF-AC54423552E3}" presName="sibTrans" presStyleLbl="sibTrans2D1" presStyleIdx="0" presStyleCnt="5"/>
      <dgm:spPr/>
      <dgm:t>
        <a:bodyPr/>
        <a:lstStyle/>
        <a:p>
          <a:endParaRPr lang="zh-CN" altLang="en-US"/>
        </a:p>
      </dgm:t>
    </dgm:pt>
    <dgm:pt modelId="{6722A729-C10F-4C00-BE81-AEB932B06F92}" type="pres">
      <dgm:prSet presAssocID="{5D1CFFCD-929F-4C06-9DEF-AC54423552E3}" presName="connTx" presStyleLbl="sibTrans2D1" presStyleIdx="0" presStyleCnt="5"/>
      <dgm:spPr/>
      <dgm:t>
        <a:bodyPr/>
        <a:lstStyle/>
        <a:p>
          <a:endParaRPr lang="zh-CN" altLang="en-US"/>
        </a:p>
      </dgm:t>
    </dgm:pt>
    <dgm:pt modelId="{C2540331-DB34-4DF2-88A8-83E39A6954EF}" type="pres">
      <dgm:prSet presAssocID="{F7721915-5E8D-48B8-BE68-D65F65A8FD52}" presName="composite" presStyleCnt="0"/>
      <dgm:spPr/>
    </dgm:pt>
    <dgm:pt modelId="{2579E2D1-CB6D-4BF7-B355-443FED3CB866}" type="pres">
      <dgm:prSet presAssocID="{F7721915-5E8D-48B8-BE68-D65F65A8FD52}" presName="parTx" presStyleLbl="node1" presStyleIdx="0" presStyleCnt="6">
        <dgm:presLayoutVars>
          <dgm:chMax val="0"/>
          <dgm:chPref val="0"/>
          <dgm:bulletEnabled val="1"/>
        </dgm:presLayoutVars>
      </dgm:prSet>
      <dgm:spPr/>
      <dgm:t>
        <a:bodyPr/>
        <a:lstStyle/>
        <a:p>
          <a:endParaRPr lang="zh-CN" altLang="en-US"/>
        </a:p>
      </dgm:t>
    </dgm:pt>
    <dgm:pt modelId="{C591D6AD-58A7-415F-8662-EB2D24D55FE5}" type="pres">
      <dgm:prSet presAssocID="{F7721915-5E8D-48B8-BE68-D65F65A8FD52}" presName="parSh" presStyleLbl="node1" presStyleIdx="1" presStyleCnt="6"/>
      <dgm:spPr/>
      <dgm:t>
        <a:bodyPr/>
        <a:lstStyle/>
        <a:p>
          <a:endParaRPr lang="zh-CN" altLang="en-US"/>
        </a:p>
      </dgm:t>
    </dgm:pt>
    <dgm:pt modelId="{1E0F29E2-7D35-4D57-B924-B65B43784AE7}" type="pres">
      <dgm:prSet presAssocID="{F7721915-5E8D-48B8-BE68-D65F65A8FD52}" presName="desTx" presStyleLbl="fgAcc1" presStyleIdx="1" presStyleCnt="6">
        <dgm:presLayoutVars>
          <dgm:bulletEnabled val="1"/>
        </dgm:presLayoutVars>
      </dgm:prSet>
      <dgm:spPr/>
      <dgm:t>
        <a:bodyPr/>
        <a:lstStyle/>
        <a:p>
          <a:endParaRPr lang="zh-CN" altLang="en-US"/>
        </a:p>
      </dgm:t>
    </dgm:pt>
    <dgm:pt modelId="{F2EEFE02-C32D-4F17-90B2-A8CD7AE60E65}" type="pres">
      <dgm:prSet presAssocID="{5EE4E4C2-6FAC-4CA4-8DB2-CB2BF47200A3}" presName="sibTrans" presStyleLbl="sibTrans2D1" presStyleIdx="1" presStyleCnt="5"/>
      <dgm:spPr/>
      <dgm:t>
        <a:bodyPr/>
        <a:lstStyle/>
        <a:p>
          <a:endParaRPr lang="zh-CN" altLang="en-US"/>
        </a:p>
      </dgm:t>
    </dgm:pt>
    <dgm:pt modelId="{788A78BA-7A97-4655-ABE8-454979E9DD13}" type="pres">
      <dgm:prSet presAssocID="{5EE4E4C2-6FAC-4CA4-8DB2-CB2BF47200A3}" presName="connTx" presStyleLbl="sibTrans2D1" presStyleIdx="1" presStyleCnt="5"/>
      <dgm:spPr/>
      <dgm:t>
        <a:bodyPr/>
        <a:lstStyle/>
        <a:p>
          <a:endParaRPr lang="zh-CN" altLang="en-US"/>
        </a:p>
      </dgm:t>
    </dgm:pt>
    <dgm:pt modelId="{72995362-59C4-4EFD-AD4B-C67473D07ADD}" type="pres">
      <dgm:prSet presAssocID="{5DC29AA1-2E48-4375-98FF-D21BF82C9CB2}" presName="composite" presStyleCnt="0"/>
      <dgm:spPr/>
    </dgm:pt>
    <dgm:pt modelId="{33844067-C833-45F5-AC83-1E6CA079FA55}" type="pres">
      <dgm:prSet presAssocID="{5DC29AA1-2E48-4375-98FF-D21BF82C9CB2}" presName="parTx" presStyleLbl="node1" presStyleIdx="1" presStyleCnt="6">
        <dgm:presLayoutVars>
          <dgm:chMax val="0"/>
          <dgm:chPref val="0"/>
          <dgm:bulletEnabled val="1"/>
        </dgm:presLayoutVars>
      </dgm:prSet>
      <dgm:spPr/>
      <dgm:t>
        <a:bodyPr/>
        <a:lstStyle/>
        <a:p>
          <a:endParaRPr lang="zh-CN" altLang="en-US"/>
        </a:p>
      </dgm:t>
    </dgm:pt>
    <dgm:pt modelId="{16A012F7-F5A0-4DAE-8E98-D7082C058815}" type="pres">
      <dgm:prSet presAssocID="{5DC29AA1-2E48-4375-98FF-D21BF82C9CB2}" presName="parSh" presStyleLbl="node1" presStyleIdx="2" presStyleCnt="6"/>
      <dgm:spPr/>
      <dgm:t>
        <a:bodyPr/>
        <a:lstStyle/>
        <a:p>
          <a:endParaRPr lang="zh-CN" altLang="en-US"/>
        </a:p>
      </dgm:t>
    </dgm:pt>
    <dgm:pt modelId="{FB425AF7-34EE-45F9-8B51-1A8A1F189DCB}" type="pres">
      <dgm:prSet presAssocID="{5DC29AA1-2E48-4375-98FF-D21BF82C9CB2}" presName="desTx" presStyleLbl="fgAcc1" presStyleIdx="2" presStyleCnt="6">
        <dgm:presLayoutVars>
          <dgm:bulletEnabled val="1"/>
        </dgm:presLayoutVars>
      </dgm:prSet>
      <dgm:spPr/>
      <dgm:t>
        <a:bodyPr/>
        <a:lstStyle/>
        <a:p>
          <a:endParaRPr lang="zh-CN" altLang="en-US"/>
        </a:p>
      </dgm:t>
    </dgm:pt>
    <dgm:pt modelId="{4B7B199C-8155-400C-8DAF-C5727C372A07}" type="pres">
      <dgm:prSet presAssocID="{094D3A27-4776-469A-A9D4-53111E5F629F}" presName="sibTrans" presStyleLbl="sibTrans2D1" presStyleIdx="2" presStyleCnt="5"/>
      <dgm:spPr/>
      <dgm:t>
        <a:bodyPr/>
        <a:lstStyle/>
        <a:p>
          <a:endParaRPr lang="zh-CN" altLang="en-US"/>
        </a:p>
      </dgm:t>
    </dgm:pt>
    <dgm:pt modelId="{66E6D034-6791-4C05-8BBC-078F88528279}" type="pres">
      <dgm:prSet presAssocID="{094D3A27-4776-469A-A9D4-53111E5F629F}" presName="connTx" presStyleLbl="sibTrans2D1" presStyleIdx="2" presStyleCnt="5"/>
      <dgm:spPr/>
      <dgm:t>
        <a:bodyPr/>
        <a:lstStyle/>
        <a:p>
          <a:endParaRPr lang="zh-CN" altLang="en-US"/>
        </a:p>
      </dgm:t>
    </dgm:pt>
    <dgm:pt modelId="{10229444-A711-4328-B251-51D03DE51CAF}" type="pres">
      <dgm:prSet presAssocID="{AA2FE953-0DB3-460F-8FDF-430C9DBB6C00}" presName="composite" presStyleCnt="0"/>
      <dgm:spPr/>
    </dgm:pt>
    <dgm:pt modelId="{EC7C2EB6-32A6-49E9-917B-8144DA378CE9}" type="pres">
      <dgm:prSet presAssocID="{AA2FE953-0DB3-460F-8FDF-430C9DBB6C00}" presName="parTx" presStyleLbl="node1" presStyleIdx="2" presStyleCnt="6">
        <dgm:presLayoutVars>
          <dgm:chMax val="0"/>
          <dgm:chPref val="0"/>
          <dgm:bulletEnabled val="1"/>
        </dgm:presLayoutVars>
      </dgm:prSet>
      <dgm:spPr/>
      <dgm:t>
        <a:bodyPr/>
        <a:lstStyle/>
        <a:p>
          <a:endParaRPr lang="zh-CN" altLang="en-US"/>
        </a:p>
      </dgm:t>
    </dgm:pt>
    <dgm:pt modelId="{1F97E99F-7B0D-4D3D-8874-AE0DCFA30F60}" type="pres">
      <dgm:prSet presAssocID="{AA2FE953-0DB3-460F-8FDF-430C9DBB6C00}" presName="parSh" presStyleLbl="node1" presStyleIdx="3" presStyleCnt="6"/>
      <dgm:spPr/>
      <dgm:t>
        <a:bodyPr/>
        <a:lstStyle/>
        <a:p>
          <a:endParaRPr lang="zh-CN" altLang="en-US"/>
        </a:p>
      </dgm:t>
    </dgm:pt>
    <dgm:pt modelId="{144CE67C-4937-470B-B20D-DC048EC20B56}" type="pres">
      <dgm:prSet presAssocID="{AA2FE953-0DB3-460F-8FDF-430C9DBB6C00}" presName="desTx" presStyleLbl="fgAcc1" presStyleIdx="3" presStyleCnt="6">
        <dgm:presLayoutVars>
          <dgm:bulletEnabled val="1"/>
        </dgm:presLayoutVars>
      </dgm:prSet>
      <dgm:spPr/>
      <dgm:t>
        <a:bodyPr/>
        <a:lstStyle/>
        <a:p>
          <a:endParaRPr lang="zh-CN" altLang="en-US"/>
        </a:p>
      </dgm:t>
    </dgm:pt>
    <dgm:pt modelId="{6EEFAAE5-90F4-4333-A880-64DB221EBEB7}" type="pres">
      <dgm:prSet presAssocID="{A5DC46CE-7C45-4037-8296-3FB0ABE654CB}" presName="sibTrans" presStyleLbl="sibTrans2D1" presStyleIdx="3" presStyleCnt="5"/>
      <dgm:spPr/>
      <dgm:t>
        <a:bodyPr/>
        <a:lstStyle/>
        <a:p>
          <a:endParaRPr lang="zh-CN" altLang="en-US"/>
        </a:p>
      </dgm:t>
    </dgm:pt>
    <dgm:pt modelId="{95A9885A-B2F3-4488-97AA-46004F40CD80}" type="pres">
      <dgm:prSet presAssocID="{A5DC46CE-7C45-4037-8296-3FB0ABE654CB}" presName="connTx" presStyleLbl="sibTrans2D1" presStyleIdx="3" presStyleCnt="5"/>
      <dgm:spPr/>
      <dgm:t>
        <a:bodyPr/>
        <a:lstStyle/>
        <a:p>
          <a:endParaRPr lang="zh-CN" altLang="en-US"/>
        </a:p>
      </dgm:t>
    </dgm:pt>
    <dgm:pt modelId="{083F25F5-0F71-49FC-A488-92EFE5F22752}" type="pres">
      <dgm:prSet presAssocID="{60484D8B-30A6-487C-B638-D44070FF268B}" presName="composite" presStyleCnt="0"/>
      <dgm:spPr/>
    </dgm:pt>
    <dgm:pt modelId="{D700CDC9-9FD0-4D50-B2F1-29C202530708}" type="pres">
      <dgm:prSet presAssocID="{60484D8B-30A6-487C-B638-D44070FF268B}" presName="parTx" presStyleLbl="node1" presStyleIdx="3" presStyleCnt="6">
        <dgm:presLayoutVars>
          <dgm:chMax val="0"/>
          <dgm:chPref val="0"/>
          <dgm:bulletEnabled val="1"/>
        </dgm:presLayoutVars>
      </dgm:prSet>
      <dgm:spPr/>
      <dgm:t>
        <a:bodyPr/>
        <a:lstStyle/>
        <a:p>
          <a:endParaRPr lang="zh-CN" altLang="en-US"/>
        </a:p>
      </dgm:t>
    </dgm:pt>
    <dgm:pt modelId="{0DA87170-FA22-4191-9ADE-3D9625EFF3E6}" type="pres">
      <dgm:prSet presAssocID="{60484D8B-30A6-487C-B638-D44070FF268B}" presName="parSh" presStyleLbl="node1" presStyleIdx="4" presStyleCnt="6" custScaleX="125198" custLinFactNeighborX="8796" custLinFactNeighborY="-224"/>
      <dgm:spPr/>
      <dgm:t>
        <a:bodyPr/>
        <a:lstStyle/>
        <a:p>
          <a:endParaRPr lang="zh-CN" altLang="en-US"/>
        </a:p>
      </dgm:t>
    </dgm:pt>
    <dgm:pt modelId="{55980858-A15F-4EE2-8CBA-B89CFCCFDA7F}" type="pres">
      <dgm:prSet presAssocID="{60484D8B-30A6-487C-B638-D44070FF268B}" presName="desTx" presStyleLbl="fgAcc1" presStyleIdx="4" presStyleCnt="6">
        <dgm:presLayoutVars>
          <dgm:bulletEnabled val="1"/>
        </dgm:presLayoutVars>
      </dgm:prSet>
      <dgm:spPr>
        <a:ln>
          <a:noFill/>
        </a:ln>
      </dgm:spPr>
    </dgm:pt>
    <dgm:pt modelId="{D01C4DC5-E867-4AA2-9FF5-0DC36DE801CB}" type="pres">
      <dgm:prSet presAssocID="{4D088403-F3D9-4E53-8411-213EF9C89EE5}" presName="sibTrans" presStyleLbl="sibTrans2D1" presStyleIdx="4" presStyleCnt="5" custScaleX="167744" custLinFactNeighborX="-67092"/>
      <dgm:spPr/>
      <dgm:t>
        <a:bodyPr/>
        <a:lstStyle/>
        <a:p>
          <a:endParaRPr lang="zh-CN" altLang="en-US"/>
        </a:p>
      </dgm:t>
    </dgm:pt>
    <dgm:pt modelId="{9666A03B-188D-4D4F-B556-20BAB1894F55}" type="pres">
      <dgm:prSet presAssocID="{4D088403-F3D9-4E53-8411-213EF9C89EE5}" presName="connTx" presStyleLbl="sibTrans2D1" presStyleIdx="4" presStyleCnt="5"/>
      <dgm:spPr/>
      <dgm:t>
        <a:bodyPr/>
        <a:lstStyle/>
        <a:p>
          <a:endParaRPr lang="zh-CN" altLang="en-US"/>
        </a:p>
      </dgm:t>
    </dgm:pt>
    <dgm:pt modelId="{E6C7CEC0-0688-40C9-9C8B-02EA9B64F6C4}" type="pres">
      <dgm:prSet presAssocID="{8360D9EA-8D7F-426C-9ED8-BF3CC4A35F5E}" presName="composite" presStyleCnt="0"/>
      <dgm:spPr/>
    </dgm:pt>
    <dgm:pt modelId="{A967A9C2-F37E-4DBB-B3CC-474613648EC5}" type="pres">
      <dgm:prSet presAssocID="{8360D9EA-8D7F-426C-9ED8-BF3CC4A35F5E}" presName="parTx" presStyleLbl="node1" presStyleIdx="4" presStyleCnt="6">
        <dgm:presLayoutVars>
          <dgm:chMax val="0"/>
          <dgm:chPref val="0"/>
          <dgm:bulletEnabled val="1"/>
        </dgm:presLayoutVars>
      </dgm:prSet>
      <dgm:spPr/>
      <dgm:t>
        <a:bodyPr/>
        <a:lstStyle/>
        <a:p>
          <a:endParaRPr lang="zh-CN" altLang="en-US"/>
        </a:p>
      </dgm:t>
    </dgm:pt>
    <dgm:pt modelId="{9A64256F-406D-4412-8C74-F83654131B23}" type="pres">
      <dgm:prSet presAssocID="{8360D9EA-8D7F-426C-9ED8-BF3CC4A35F5E}" presName="parSh" presStyleLbl="node1" presStyleIdx="5" presStyleCnt="6"/>
      <dgm:spPr/>
      <dgm:t>
        <a:bodyPr/>
        <a:lstStyle/>
        <a:p>
          <a:endParaRPr lang="zh-CN" altLang="en-US"/>
        </a:p>
      </dgm:t>
    </dgm:pt>
    <dgm:pt modelId="{1F154EE0-E86E-4E37-B36E-105CC76C4F08}" type="pres">
      <dgm:prSet presAssocID="{8360D9EA-8D7F-426C-9ED8-BF3CC4A35F5E}" presName="desTx" presStyleLbl="fgAcc1" presStyleIdx="5" presStyleCnt="6">
        <dgm:presLayoutVars>
          <dgm:bulletEnabled val="1"/>
        </dgm:presLayoutVars>
      </dgm:prSet>
      <dgm:spPr/>
      <dgm:t>
        <a:bodyPr/>
        <a:lstStyle/>
        <a:p>
          <a:endParaRPr lang="zh-CN" altLang="en-US"/>
        </a:p>
      </dgm:t>
    </dgm:pt>
  </dgm:ptLst>
  <dgm:cxnLst>
    <dgm:cxn modelId="{2CD1ACBE-06B5-4E59-A4E2-52DB64B3E6BB}" srcId="{CFB501B5-2593-4CC1-B294-C8ED3391CDF3}" destId="{5DC29AA1-2E48-4375-98FF-D21BF82C9CB2}" srcOrd="2" destOrd="0" parTransId="{8505C6F8-00CD-4616-B140-85EB09FDB3BA}" sibTransId="{094D3A27-4776-469A-A9D4-53111E5F629F}"/>
    <dgm:cxn modelId="{A6EC31B4-0DE2-4A2E-A4EF-D16317EAD187}" srcId="{F7721915-5E8D-48B8-BE68-D65F65A8FD52}" destId="{2B98A2FE-BA8C-48BA-A331-10416D0C5DF5}" srcOrd="0" destOrd="0" parTransId="{7AAAE98E-1846-4EA1-A079-2D3C2E31DCE1}" sibTransId="{D533A9D3-7858-4C5C-9C4A-14AEB0762484}"/>
    <dgm:cxn modelId="{C2BC138E-6190-4B80-A175-ADB496A8F4B9}" srcId="{CFB501B5-2593-4CC1-B294-C8ED3391CDF3}" destId="{F7721915-5E8D-48B8-BE68-D65F65A8FD52}" srcOrd="1" destOrd="0" parTransId="{DCFF6846-3F09-49D3-8EA9-E703301E4035}" sibTransId="{5EE4E4C2-6FAC-4CA4-8DB2-CB2BF47200A3}"/>
    <dgm:cxn modelId="{FD88F303-0A90-4B8A-A962-F1064EFBC1C2}" type="presOf" srcId="{AA2FE953-0DB3-460F-8FDF-430C9DBB6C00}" destId="{EC7C2EB6-32A6-49E9-917B-8144DA378CE9}" srcOrd="0" destOrd="0" presId="urn:microsoft.com/office/officeart/2005/8/layout/process3"/>
    <dgm:cxn modelId="{6A06A67C-3037-4922-8642-7DE07A16772C}" type="presOf" srcId="{A5DC46CE-7C45-4037-8296-3FB0ABE654CB}" destId="{95A9885A-B2F3-4488-97AA-46004F40CD80}" srcOrd="1" destOrd="0" presId="urn:microsoft.com/office/officeart/2005/8/layout/process3"/>
    <dgm:cxn modelId="{103AD93A-4E4E-4A34-8D57-7E814FC72EC5}" type="presOf" srcId="{5EE4E4C2-6FAC-4CA4-8DB2-CB2BF47200A3}" destId="{F2EEFE02-C32D-4F17-90B2-A8CD7AE60E65}" srcOrd="0" destOrd="0" presId="urn:microsoft.com/office/officeart/2005/8/layout/process3"/>
    <dgm:cxn modelId="{5DF0F238-A352-4D07-BBE5-3B0C2B92E394}" srcId="{F7721915-5E8D-48B8-BE68-D65F65A8FD52}" destId="{EFBA0B45-1C0E-4540-B748-DDCE469F9500}" srcOrd="1" destOrd="0" parTransId="{9332DE38-77FB-4B3C-ADAE-D316E0E6521B}" sibTransId="{740F29D7-01BA-468A-A075-82FBFF31323D}"/>
    <dgm:cxn modelId="{786C9FD1-C26E-489B-AC44-A8B74AC902B0}" type="presOf" srcId="{B593C3C2-5E44-469E-AC26-6C6AF682B059}" destId="{41DF8F0C-6050-4291-977E-9D47184FB95A}" srcOrd="1" destOrd="0" presId="urn:microsoft.com/office/officeart/2005/8/layout/process3"/>
    <dgm:cxn modelId="{82F884AD-1E78-4FED-A665-1DE0DB681635}" type="presOf" srcId="{F7721915-5E8D-48B8-BE68-D65F65A8FD52}" destId="{C591D6AD-58A7-415F-8662-EB2D24D55FE5}" srcOrd="1" destOrd="0" presId="urn:microsoft.com/office/officeart/2005/8/layout/process3"/>
    <dgm:cxn modelId="{33C558E0-AFD7-409E-9E5F-BCA683AAB32D}" type="presOf" srcId="{5D1CFFCD-929F-4C06-9DEF-AC54423552E3}" destId="{6722A729-C10F-4C00-BE81-AEB932B06F92}" srcOrd="1" destOrd="0" presId="urn:microsoft.com/office/officeart/2005/8/layout/process3"/>
    <dgm:cxn modelId="{4CBEA7B6-64CC-4A7A-998F-740CC635AABB}" type="presOf" srcId="{E1225563-E4DB-4827-8AAA-ED6CB6A77C04}" destId="{FB425AF7-34EE-45F9-8B51-1A8A1F189DCB}" srcOrd="0" destOrd="0" presId="urn:microsoft.com/office/officeart/2005/8/layout/process3"/>
    <dgm:cxn modelId="{F38C405E-3B21-4FC1-903C-5C71D9935EBD}" type="presOf" srcId="{B593C3C2-5E44-469E-AC26-6C6AF682B059}" destId="{BA153EB0-F596-4817-AA51-E1CE78DC97B4}" srcOrd="0" destOrd="0" presId="urn:microsoft.com/office/officeart/2005/8/layout/process3"/>
    <dgm:cxn modelId="{EEF21178-CE68-4FFD-94DE-D039604C4CBC}" type="presOf" srcId="{60484D8B-30A6-487C-B638-D44070FF268B}" destId="{0DA87170-FA22-4191-9ADE-3D9625EFF3E6}" srcOrd="1" destOrd="0" presId="urn:microsoft.com/office/officeart/2005/8/layout/process3"/>
    <dgm:cxn modelId="{A09D50ED-B051-4561-90B0-7F4E50AC8B27}" type="presOf" srcId="{8582EF8C-CBFE-4B81-936A-344690BF6411}" destId="{E791F84C-8FEA-4885-A15F-5C6756CF6136}" srcOrd="0" destOrd="0" presId="urn:microsoft.com/office/officeart/2005/8/layout/process3"/>
    <dgm:cxn modelId="{67FFCEDB-FDBE-4262-BC9A-388A22B051DB}" type="presOf" srcId="{094D3A27-4776-469A-A9D4-53111E5F629F}" destId="{4B7B199C-8155-400C-8DAF-C5727C372A07}" srcOrd="0" destOrd="0" presId="urn:microsoft.com/office/officeart/2005/8/layout/process3"/>
    <dgm:cxn modelId="{A48B1B88-2426-4E78-8B04-58F285B08864}" type="presOf" srcId="{AA2FE953-0DB3-460F-8FDF-430C9DBB6C00}" destId="{1F97E99F-7B0D-4D3D-8874-AE0DCFA30F60}" srcOrd="1" destOrd="0" presId="urn:microsoft.com/office/officeart/2005/8/layout/process3"/>
    <dgm:cxn modelId="{0817CF48-FC29-4212-8976-5528B3FB976D}" type="presOf" srcId="{8360D9EA-8D7F-426C-9ED8-BF3CC4A35F5E}" destId="{9A64256F-406D-4412-8C74-F83654131B23}" srcOrd="1" destOrd="0" presId="urn:microsoft.com/office/officeart/2005/8/layout/process3"/>
    <dgm:cxn modelId="{862A24CB-2833-415F-9BA5-AC4ABFC8BB54}" srcId="{CFB501B5-2593-4CC1-B294-C8ED3391CDF3}" destId="{B593C3C2-5E44-469E-AC26-6C6AF682B059}" srcOrd="0" destOrd="0" parTransId="{1F80F2F0-5FC1-4241-8741-6FECEA6E64EE}" sibTransId="{5D1CFFCD-929F-4C06-9DEF-AC54423552E3}"/>
    <dgm:cxn modelId="{FA751377-AA6D-406A-9321-9D7A3E83F573}" type="presOf" srcId="{CFB501B5-2593-4CC1-B294-C8ED3391CDF3}" destId="{DBD528CB-DB55-45FB-8ED3-50C8A1886FB2}" srcOrd="0" destOrd="0" presId="urn:microsoft.com/office/officeart/2005/8/layout/process3"/>
    <dgm:cxn modelId="{11898A10-0C6D-4A1D-B59C-74A79A9C340B}" type="presOf" srcId="{2B98A2FE-BA8C-48BA-A331-10416D0C5DF5}" destId="{1E0F29E2-7D35-4D57-B924-B65B43784AE7}" srcOrd="0" destOrd="0" presId="urn:microsoft.com/office/officeart/2005/8/layout/process3"/>
    <dgm:cxn modelId="{FDD2A63C-58F3-4966-A5AA-926BE4C06D68}" srcId="{8360D9EA-8D7F-426C-9ED8-BF3CC4A35F5E}" destId="{F9B9F019-2F69-482C-865E-B22488BE0859}" srcOrd="0" destOrd="0" parTransId="{7BCA3C0C-AE76-4C11-9D35-C3C31BCC15F4}" sibTransId="{F8EF82FA-3A2D-4C14-9D2D-A808107FF543}"/>
    <dgm:cxn modelId="{A333A936-DCE3-4337-878C-D1F95F7F2873}" type="presOf" srcId="{F7721915-5E8D-48B8-BE68-D65F65A8FD52}" destId="{2579E2D1-CB6D-4BF7-B355-443FED3CB866}" srcOrd="0" destOrd="0" presId="urn:microsoft.com/office/officeart/2005/8/layout/process3"/>
    <dgm:cxn modelId="{814EBEB2-8000-482F-91CC-8E6FFF519D22}" type="presOf" srcId="{AD028992-C038-4618-A838-BE52DBE1F9B3}" destId="{144CE67C-4937-470B-B20D-DC048EC20B56}" srcOrd="0" destOrd="0" presId="urn:microsoft.com/office/officeart/2005/8/layout/process3"/>
    <dgm:cxn modelId="{1FCB00BE-F0E4-4F38-B405-A570E08F83A6}" type="presOf" srcId="{5DC29AA1-2E48-4375-98FF-D21BF82C9CB2}" destId="{33844067-C833-45F5-AC83-1E6CA079FA55}" srcOrd="0" destOrd="0" presId="urn:microsoft.com/office/officeart/2005/8/layout/process3"/>
    <dgm:cxn modelId="{D440D839-8397-4E3C-9DD5-7BBA662323DA}" srcId="{CFB501B5-2593-4CC1-B294-C8ED3391CDF3}" destId="{AA2FE953-0DB3-460F-8FDF-430C9DBB6C00}" srcOrd="3" destOrd="0" parTransId="{D2E092A7-76FF-49D0-B957-5F4B63444ECA}" sibTransId="{A5DC46CE-7C45-4037-8296-3FB0ABE654CB}"/>
    <dgm:cxn modelId="{6D399E21-73FC-4F6B-9DB9-F87A28A81B9B}" type="presOf" srcId="{5D1CFFCD-929F-4C06-9DEF-AC54423552E3}" destId="{1F906F26-BD91-496E-BAA0-93AD98DD65AB}" srcOrd="0" destOrd="0" presId="urn:microsoft.com/office/officeart/2005/8/layout/process3"/>
    <dgm:cxn modelId="{BD61F059-0FA3-4513-A8BE-AE9F2114E1D3}" srcId="{CFB501B5-2593-4CC1-B294-C8ED3391CDF3}" destId="{60484D8B-30A6-487C-B638-D44070FF268B}" srcOrd="4" destOrd="0" parTransId="{56C68F06-8E90-4903-A21A-50D8DEF9B55D}" sibTransId="{4D088403-F3D9-4E53-8411-213EF9C89EE5}"/>
    <dgm:cxn modelId="{3BBF925C-CAB2-429A-8544-08FAE99D0F78}" type="presOf" srcId="{EFBA0B45-1C0E-4540-B748-DDCE469F9500}" destId="{1E0F29E2-7D35-4D57-B924-B65B43784AE7}" srcOrd="0" destOrd="1" presId="urn:microsoft.com/office/officeart/2005/8/layout/process3"/>
    <dgm:cxn modelId="{3C4B760F-6EAA-4C38-B2E8-8F0C980ED30C}" type="presOf" srcId="{F9B9F019-2F69-482C-865E-B22488BE0859}" destId="{1F154EE0-E86E-4E37-B36E-105CC76C4F08}" srcOrd="0" destOrd="0" presId="urn:microsoft.com/office/officeart/2005/8/layout/process3"/>
    <dgm:cxn modelId="{9223AD4E-8519-49A5-B47D-A9CD05343DCD}" type="presOf" srcId="{094D3A27-4776-469A-A9D4-53111E5F629F}" destId="{66E6D034-6791-4C05-8BBC-078F88528279}" srcOrd="1" destOrd="0" presId="urn:microsoft.com/office/officeart/2005/8/layout/process3"/>
    <dgm:cxn modelId="{942B5F2E-C88D-4C37-9908-2FAAC4BAA810}" srcId="{F7721915-5E8D-48B8-BE68-D65F65A8FD52}" destId="{A5ABEA93-523A-488D-AFE4-44DA667CAE77}" srcOrd="2" destOrd="0" parTransId="{D8B6AB61-4C84-4A66-BA73-8AA06ED31453}" sibTransId="{6EEB2196-6C24-4CD2-AEA2-4CB9552640DD}"/>
    <dgm:cxn modelId="{D40C3A76-7B2E-430C-A31C-1BF2504DFA8E}" type="presOf" srcId="{4D088403-F3D9-4E53-8411-213EF9C89EE5}" destId="{9666A03B-188D-4D4F-B556-20BAB1894F55}" srcOrd="1" destOrd="0" presId="urn:microsoft.com/office/officeart/2005/8/layout/process3"/>
    <dgm:cxn modelId="{0BEF1F06-1E52-4026-99B8-6CA30420EDD0}" srcId="{AA2FE953-0DB3-460F-8FDF-430C9DBB6C00}" destId="{AD028992-C038-4618-A838-BE52DBE1F9B3}" srcOrd="0" destOrd="0" parTransId="{CC44FEA6-29A9-4DEF-AE5B-09E952201796}" sibTransId="{EAFFA02D-A64D-448F-A2FA-6A60F0F1C818}"/>
    <dgm:cxn modelId="{3CBDA905-166E-4614-9D27-173B85F455B5}" type="presOf" srcId="{5DC29AA1-2E48-4375-98FF-D21BF82C9CB2}" destId="{16A012F7-F5A0-4DAE-8E98-D7082C058815}" srcOrd="1" destOrd="0" presId="urn:microsoft.com/office/officeart/2005/8/layout/process3"/>
    <dgm:cxn modelId="{65A6168F-3397-40EC-A439-BE71F9C6C1D1}" type="presOf" srcId="{60484D8B-30A6-487C-B638-D44070FF268B}" destId="{D700CDC9-9FD0-4D50-B2F1-29C202530708}" srcOrd="0" destOrd="0" presId="urn:microsoft.com/office/officeart/2005/8/layout/process3"/>
    <dgm:cxn modelId="{5FDEF7D8-F83E-4CA7-BCF9-AC21842E57CF}" type="presOf" srcId="{5EE4E4C2-6FAC-4CA4-8DB2-CB2BF47200A3}" destId="{788A78BA-7A97-4655-ABE8-454979E9DD13}" srcOrd="1" destOrd="0" presId="urn:microsoft.com/office/officeart/2005/8/layout/process3"/>
    <dgm:cxn modelId="{BD11D342-CB94-418C-9151-14EC70EC50FB}" srcId="{5DC29AA1-2E48-4375-98FF-D21BF82C9CB2}" destId="{E1225563-E4DB-4827-8AAA-ED6CB6A77C04}" srcOrd="0" destOrd="0" parTransId="{721DB029-A733-4E1A-BD53-407519FBAED8}" sibTransId="{ACAB0457-119D-48A9-854B-65A3F4D36A01}"/>
    <dgm:cxn modelId="{BB3DDFC9-94A6-46E4-83F2-58DF20407677}" type="presOf" srcId="{8360D9EA-8D7F-426C-9ED8-BF3CC4A35F5E}" destId="{A967A9C2-F37E-4DBB-B3CC-474613648EC5}" srcOrd="0" destOrd="0" presId="urn:microsoft.com/office/officeart/2005/8/layout/process3"/>
    <dgm:cxn modelId="{839997C9-2B65-48D0-A161-697916F3FEF6}" srcId="{CFB501B5-2593-4CC1-B294-C8ED3391CDF3}" destId="{8360D9EA-8D7F-426C-9ED8-BF3CC4A35F5E}" srcOrd="5" destOrd="0" parTransId="{FC1E6019-2815-4689-AA25-E5D42A124BC1}" sibTransId="{8970663E-51B9-49FA-ACA5-8B7621696435}"/>
    <dgm:cxn modelId="{558CBFB0-E359-4D71-8803-A67140C0EDC7}" type="presOf" srcId="{4D088403-F3D9-4E53-8411-213EF9C89EE5}" destId="{D01C4DC5-E867-4AA2-9FF5-0DC36DE801CB}" srcOrd="0" destOrd="0" presId="urn:microsoft.com/office/officeart/2005/8/layout/process3"/>
    <dgm:cxn modelId="{C5C6F41C-52A6-406C-8CAD-B2B24BCF8C65}" type="presOf" srcId="{A5ABEA93-523A-488D-AFE4-44DA667CAE77}" destId="{1E0F29E2-7D35-4D57-B924-B65B43784AE7}" srcOrd="0" destOrd="2" presId="urn:microsoft.com/office/officeart/2005/8/layout/process3"/>
    <dgm:cxn modelId="{E7584C26-CDDA-4260-AD07-9DED02C57530}" type="presOf" srcId="{A5DC46CE-7C45-4037-8296-3FB0ABE654CB}" destId="{6EEFAAE5-90F4-4333-A880-64DB221EBEB7}" srcOrd="0" destOrd="0" presId="urn:microsoft.com/office/officeart/2005/8/layout/process3"/>
    <dgm:cxn modelId="{05EBEF27-4B3C-4020-9765-4DD728B1331A}" srcId="{B593C3C2-5E44-469E-AC26-6C6AF682B059}" destId="{8582EF8C-CBFE-4B81-936A-344690BF6411}" srcOrd="0" destOrd="0" parTransId="{E40A555D-9ED5-4F78-B68B-0EE410ADEE72}" sibTransId="{381E37CE-8B64-4C70-8B52-3AA05EF50B71}"/>
    <dgm:cxn modelId="{6263D58A-152C-43B0-A0F5-9E7D949FE415}" type="presParOf" srcId="{DBD528CB-DB55-45FB-8ED3-50C8A1886FB2}" destId="{1D4880D3-B422-4160-922D-FBD6E4B8E91E}" srcOrd="0" destOrd="0" presId="urn:microsoft.com/office/officeart/2005/8/layout/process3"/>
    <dgm:cxn modelId="{8FC4E59F-8669-431A-A269-0301CAB9C56D}" type="presParOf" srcId="{1D4880D3-B422-4160-922D-FBD6E4B8E91E}" destId="{BA153EB0-F596-4817-AA51-E1CE78DC97B4}" srcOrd="0" destOrd="0" presId="urn:microsoft.com/office/officeart/2005/8/layout/process3"/>
    <dgm:cxn modelId="{21FC8726-12BE-457A-9FD0-DDE5C86FAC5C}" type="presParOf" srcId="{1D4880D3-B422-4160-922D-FBD6E4B8E91E}" destId="{41DF8F0C-6050-4291-977E-9D47184FB95A}" srcOrd="1" destOrd="0" presId="urn:microsoft.com/office/officeart/2005/8/layout/process3"/>
    <dgm:cxn modelId="{39CE388F-24C4-4BD6-8871-71CB48A3E74E}" type="presParOf" srcId="{1D4880D3-B422-4160-922D-FBD6E4B8E91E}" destId="{E791F84C-8FEA-4885-A15F-5C6756CF6136}" srcOrd="2" destOrd="0" presId="urn:microsoft.com/office/officeart/2005/8/layout/process3"/>
    <dgm:cxn modelId="{D6E49F14-6B1D-452A-974A-15DC0F88D9E1}" type="presParOf" srcId="{DBD528CB-DB55-45FB-8ED3-50C8A1886FB2}" destId="{1F906F26-BD91-496E-BAA0-93AD98DD65AB}" srcOrd="1" destOrd="0" presId="urn:microsoft.com/office/officeart/2005/8/layout/process3"/>
    <dgm:cxn modelId="{ABA159A6-B7F2-409A-9CBE-3D71EE8A3393}" type="presParOf" srcId="{1F906F26-BD91-496E-BAA0-93AD98DD65AB}" destId="{6722A729-C10F-4C00-BE81-AEB932B06F92}" srcOrd="0" destOrd="0" presId="urn:microsoft.com/office/officeart/2005/8/layout/process3"/>
    <dgm:cxn modelId="{45F37645-339A-4A47-ABF4-8951348BB341}" type="presParOf" srcId="{DBD528CB-DB55-45FB-8ED3-50C8A1886FB2}" destId="{C2540331-DB34-4DF2-88A8-83E39A6954EF}" srcOrd="2" destOrd="0" presId="urn:microsoft.com/office/officeart/2005/8/layout/process3"/>
    <dgm:cxn modelId="{ED5A2FCA-1279-4510-9C0F-1BE9772EA20B}" type="presParOf" srcId="{C2540331-DB34-4DF2-88A8-83E39A6954EF}" destId="{2579E2D1-CB6D-4BF7-B355-443FED3CB866}" srcOrd="0" destOrd="0" presId="urn:microsoft.com/office/officeart/2005/8/layout/process3"/>
    <dgm:cxn modelId="{FE1D060A-0FDC-43D7-B0C7-067BD411138C}" type="presParOf" srcId="{C2540331-DB34-4DF2-88A8-83E39A6954EF}" destId="{C591D6AD-58A7-415F-8662-EB2D24D55FE5}" srcOrd="1" destOrd="0" presId="urn:microsoft.com/office/officeart/2005/8/layout/process3"/>
    <dgm:cxn modelId="{B3B2FFC0-9BB7-4115-AC07-BF230E2659DF}" type="presParOf" srcId="{C2540331-DB34-4DF2-88A8-83E39A6954EF}" destId="{1E0F29E2-7D35-4D57-B924-B65B43784AE7}" srcOrd="2" destOrd="0" presId="urn:microsoft.com/office/officeart/2005/8/layout/process3"/>
    <dgm:cxn modelId="{CBC05708-2D02-4C21-8BA4-CD81945BB71C}" type="presParOf" srcId="{DBD528CB-DB55-45FB-8ED3-50C8A1886FB2}" destId="{F2EEFE02-C32D-4F17-90B2-A8CD7AE60E65}" srcOrd="3" destOrd="0" presId="urn:microsoft.com/office/officeart/2005/8/layout/process3"/>
    <dgm:cxn modelId="{A1EE5736-569C-46C4-A034-1220A0E690F9}" type="presParOf" srcId="{F2EEFE02-C32D-4F17-90B2-A8CD7AE60E65}" destId="{788A78BA-7A97-4655-ABE8-454979E9DD13}" srcOrd="0" destOrd="0" presId="urn:microsoft.com/office/officeart/2005/8/layout/process3"/>
    <dgm:cxn modelId="{31D33BC0-DFFC-4A1A-ADC7-F47ACCB11950}" type="presParOf" srcId="{DBD528CB-DB55-45FB-8ED3-50C8A1886FB2}" destId="{72995362-59C4-4EFD-AD4B-C67473D07ADD}" srcOrd="4" destOrd="0" presId="urn:microsoft.com/office/officeart/2005/8/layout/process3"/>
    <dgm:cxn modelId="{68A6164B-7324-40CE-9CC6-61304C99A7DB}" type="presParOf" srcId="{72995362-59C4-4EFD-AD4B-C67473D07ADD}" destId="{33844067-C833-45F5-AC83-1E6CA079FA55}" srcOrd="0" destOrd="0" presId="urn:microsoft.com/office/officeart/2005/8/layout/process3"/>
    <dgm:cxn modelId="{686DCC94-FDFF-4F7C-98EE-446463601207}" type="presParOf" srcId="{72995362-59C4-4EFD-AD4B-C67473D07ADD}" destId="{16A012F7-F5A0-4DAE-8E98-D7082C058815}" srcOrd="1" destOrd="0" presId="urn:microsoft.com/office/officeart/2005/8/layout/process3"/>
    <dgm:cxn modelId="{F7295996-E88A-49BA-9E71-EE4DE98CCE67}" type="presParOf" srcId="{72995362-59C4-4EFD-AD4B-C67473D07ADD}" destId="{FB425AF7-34EE-45F9-8B51-1A8A1F189DCB}" srcOrd="2" destOrd="0" presId="urn:microsoft.com/office/officeart/2005/8/layout/process3"/>
    <dgm:cxn modelId="{B69692EC-85E2-49FE-8B33-9925953A01CC}" type="presParOf" srcId="{DBD528CB-DB55-45FB-8ED3-50C8A1886FB2}" destId="{4B7B199C-8155-400C-8DAF-C5727C372A07}" srcOrd="5" destOrd="0" presId="urn:microsoft.com/office/officeart/2005/8/layout/process3"/>
    <dgm:cxn modelId="{684A66DC-D0B2-4B52-9629-2893E1D75FD0}" type="presParOf" srcId="{4B7B199C-8155-400C-8DAF-C5727C372A07}" destId="{66E6D034-6791-4C05-8BBC-078F88528279}" srcOrd="0" destOrd="0" presId="urn:microsoft.com/office/officeart/2005/8/layout/process3"/>
    <dgm:cxn modelId="{5D4D92A9-6754-4ED4-A32A-1689FB285C98}" type="presParOf" srcId="{DBD528CB-DB55-45FB-8ED3-50C8A1886FB2}" destId="{10229444-A711-4328-B251-51D03DE51CAF}" srcOrd="6" destOrd="0" presId="urn:microsoft.com/office/officeart/2005/8/layout/process3"/>
    <dgm:cxn modelId="{679D106D-61FC-4094-857D-382322EFD357}" type="presParOf" srcId="{10229444-A711-4328-B251-51D03DE51CAF}" destId="{EC7C2EB6-32A6-49E9-917B-8144DA378CE9}" srcOrd="0" destOrd="0" presId="urn:microsoft.com/office/officeart/2005/8/layout/process3"/>
    <dgm:cxn modelId="{6CD6A9E0-829E-4298-9E13-A5A340F739C1}" type="presParOf" srcId="{10229444-A711-4328-B251-51D03DE51CAF}" destId="{1F97E99F-7B0D-4D3D-8874-AE0DCFA30F60}" srcOrd="1" destOrd="0" presId="urn:microsoft.com/office/officeart/2005/8/layout/process3"/>
    <dgm:cxn modelId="{578221BE-9ECD-48DE-BCD8-0C2415BACA2E}" type="presParOf" srcId="{10229444-A711-4328-B251-51D03DE51CAF}" destId="{144CE67C-4937-470B-B20D-DC048EC20B56}" srcOrd="2" destOrd="0" presId="urn:microsoft.com/office/officeart/2005/8/layout/process3"/>
    <dgm:cxn modelId="{C56FE513-D596-4F70-9345-9FD254FF028E}" type="presParOf" srcId="{DBD528CB-DB55-45FB-8ED3-50C8A1886FB2}" destId="{6EEFAAE5-90F4-4333-A880-64DB221EBEB7}" srcOrd="7" destOrd="0" presId="urn:microsoft.com/office/officeart/2005/8/layout/process3"/>
    <dgm:cxn modelId="{F33A863D-3D32-4935-B3FB-8788B0F56BD1}" type="presParOf" srcId="{6EEFAAE5-90F4-4333-A880-64DB221EBEB7}" destId="{95A9885A-B2F3-4488-97AA-46004F40CD80}" srcOrd="0" destOrd="0" presId="urn:microsoft.com/office/officeart/2005/8/layout/process3"/>
    <dgm:cxn modelId="{BC391914-6DDE-473D-8BB3-99FA9BE01D33}" type="presParOf" srcId="{DBD528CB-DB55-45FB-8ED3-50C8A1886FB2}" destId="{083F25F5-0F71-49FC-A488-92EFE5F22752}" srcOrd="8" destOrd="0" presId="urn:microsoft.com/office/officeart/2005/8/layout/process3"/>
    <dgm:cxn modelId="{ED0691A3-A689-45ED-8E36-7B7F1C3ECCB6}" type="presParOf" srcId="{083F25F5-0F71-49FC-A488-92EFE5F22752}" destId="{D700CDC9-9FD0-4D50-B2F1-29C202530708}" srcOrd="0" destOrd="0" presId="urn:microsoft.com/office/officeart/2005/8/layout/process3"/>
    <dgm:cxn modelId="{C8746086-ECB6-49C0-B0C5-1BD81530C3AA}" type="presParOf" srcId="{083F25F5-0F71-49FC-A488-92EFE5F22752}" destId="{0DA87170-FA22-4191-9ADE-3D9625EFF3E6}" srcOrd="1" destOrd="0" presId="urn:microsoft.com/office/officeart/2005/8/layout/process3"/>
    <dgm:cxn modelId="{AC83AE80-C16B-49F3-84C5-83E345827170}" type="presParOf" srcId="{083F25F5-0F71-49FC-A488-92EFE5F22752}" destId="{55980858-A15F-4EE2-8CBA-B89CFCCFDA7F}" srcOrd="2" destOrd="0" presId="urn:microsoft.com/office/officeart/2005/8/layout/process3"/>
    <dgm:cxn modelId="{03474A08-FA0A-45B9-BB78-FF1D21B87CFF}" type="presParOf" srcId="{DBD528CB-DB55-45FB-8ED3-50C8A1886FB2}" destId="{D01C4DC5-E867-4AA2-9FF5-0DC36DE801CB}" srcOrd="9" destOrd="0" presId="urn:microsoft.com/office/officeart/2005/8/layout/process3"/>
    <dgm:cxn modelId="{A8BE0E65-5A5B-4A03-92DC-BE2B7D9787E3}" type="presParOf" srcId="{D01C4DC5-E867-4AA2-9FF5-0DC36DE801CB}" destId="{9666A03B-188D-4D4F-B556-20BAB1894F55}" srcOrd="0" destOrd="0" presId="urn:microsoft.com/office/officeart/2005/8/layout/process3"/>
    <dgm:cxn modelId="{BA217254-C997-4ECD-A2F6-76BA87F47617}" type="presParOf" srcId="{DBD528CB-DB55-45FB-8ED3-50C8A1886FB2}" destId="{E6C7CEC0-0688-40C9-9C8B-02EA9B64F6C4}" srcOrd="10" destOrd="0" presId="urn:microsoft.com/office/officeart/2005/8/layout/process3"/>
    <dgm:cxn modelId="{967E3359-2A7E-4CB8-AE5B-DDDF3975D5A9}" type="presParOf" srcId="{E6C7CEC0-0688-40C9-9C8B-02EA9B64F6C4}" destId="{A967A9C2-F37E-4DBB-B3CC-474613648EC5}" srcOrd="0" destOrd="0" presId="urn:microsoft.com/office/officeart/2005/8/layout/process3"/>
    <dgm:cxn modelId="{B14BB8C1-6634-4044-9FCD-C7060EF3BB98}" type="presParOf" srcId="{E6C7CEC0-0688-40C9-9C8B-02EA9B64F6C4}" destId="{9A64256F-406D-4412-8C74-F83654131B23}" srcOrd="1" destOrd="0" presId="urn:microsoft.com/office/officeart/2005/8/layout/process3"/>
    <dgm:cxn modelId="{3BF96B6B-9ED1-41B3-A7AA-04753011662A}" type="presParOf" srcId="{E6C7CEC0-0688-40C9-9C8B-02EA9B64F6C4}" destId="{1F154EE0-E86E-4E37-B36E-105CC76C4F08}" srcOrd="2" destOrd="0" presId="urn:microsoft.com/office/officeart/2005/8/layout/process3"/>
  </dgm:cxnLst>
  <dgm:bg/>
  <dgm:whole/>
</dgm:dataModel>
</file>

<file path=ppt/diagrams/data11.xml><?xml version="1.0" encoding="utf-8"?>
<dgm:dataModel xmlns:dgm="http://schemas.openxmlformats.org/drawingml/2006/diagram" xmlns:a="http://schemas.openxmlformats.org/drawingml/2006/main">
  <dgm:ptLst>
    <dgm:pt modelId="{CFB501B5-2593-4CC1-B294-C8ED3391CDF3}"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F7721915-5E8D-48B8-BE68-D65F65A8FD52}">
      <dgm:prSet phldrT="[文本]" custT="1"/>
      <dgm:spPr>
        <a:solidFill>
          <a:schemeClr val="accent3"/>
        </a:solidFill>
      </dgm:spPr>
      <dgm:t>
        <a:bodyPr/>
        <a:lstStyle/>
        <a:p>
          <a:pPr algn="ctr"/>
          <a:r>
            <a:rPr lang="en-US" altLang="zh-CN" sz="1100" b="1" dirty="0" smtClean="0">
              <a:latin typeface="微软雅黑" pitchFamily="34" charset="-122"/>
              <a:ea typeface="微软雅黑" pitchFamily="34" charset="-122"/>
            </a:rPr>
            <a:t>A+B=5</a:t>
          </a:r>
          <a:r>
            <a:rPr lang="zh-CN" altLang="en-US" sz="1100" b="1" dirty="0" smtClean="0">
              <a:latin typeface="微软雅黑" pitchFamily="34" charset="-122"/>
              <a:ea typeface="微软雅黑" pitchFamily="34" charset="-122"/>
            </a:rPr>
            <a:t>次</a:t>
          </a:r>
          <a:endParaRPr lang="zh-CN" altLang="en-US" sz="1100" b="1" dirty="0">
            <a:latin typeface="微软雅黑" pitchFamily="34" charset="-122"/>
            <a:ea typeface="微软雅黑" pitchFamily="34" charset="-122"/>
          </a:endParaRPr>
        </a:p>
      </dgm:t>
    </dgm:pt>
    <dgm:pt modelId="{DCFF6846-3F09-49D3-8EA9-E703301E4035}" type="parTrans" cxnId="{C2BC138E-6190-4B80-A175-ADB496A8F4B9}">
      <dgm:prSet/>
      <dgm:spPr/>
      <dgm:t>
        <a:bodyPr/>
        <a:lstStyle/>
        <a:p>
          <a:endParaRPr lang="zh-CN" altLang="en-US" sz="1100" b="1"/>
        </a:p>
      </dgm:t>
    </dgm:pt>
    <dgm:pt modelId="{5EE4E4C2-6FAC-4CA4-8DB2-CB2BF47200A3}" type="sibTrans" cxnId="{C2BC138E-6190-4B80-A175-ADB496A8F4B9}">
      <dgm:prSet custT="1"/>
      <dgm:spPr>
        <a:solidFill>
          <a:schemeClr val="accent3"/>
        </a:solidFill>
      </dgm:spPr>
      <dgm:t>
        <a:bodyPr/>
        <a:lstStyle/>
        <a:p>
          <a:endParaRPr lang="zh-CN" altLang="en-US" sz="1100" b="1"/>
        </a:p>
      </dgm:t>
    </dgm:pt>
    <dgm:pt modelId="{2B98A2FE-BA8C-48BA-A331-10416D0C5DF5}">
      <dgm:prSet phldrT="[文本]" custT="1"/>
      <dgm:spPr>
        <a:ln>
          <a:solidFill>
            <a:schemeClr val="accent3"/>
          </a:solidFill>
        </a:ln>
      </dgm:spPr>
      <dgm:t>
        <a:bodyPr/>
        <a:lstStyle/>
        <a:p>
          <a:r>
            <a:rPr lang="zh-CN" altLang="en-US" sz="1100" b="1" dirty="0" smtClean="0">
              <a:solidFill>
                <a:srgbClr val="000000"/>
              </a:solidFill>
              <a:latin typeface="微软雅黑" pitchFamily="34" charset="-122"/>
              <a:ea typeface="微软雅黑" pitchFamily="34" charset="-122"/>
            </a:rPr>
            <a:t>半天事假</a:t>
          </a:r>
          <a:endParaRPr lang="zh-CN" altLang="en-US" sz="1100" b="1" dirty="0">
            <a:solidFill>
              <a:srgbClr val="000000"/>
            </a:solidFill>
            <a:latin typeface="微软雅黑" pitchFamily="34" charset="-122"/>
            <a:ea typeface="微软雅黑" pitchFamily="34" charset="-122"/>
          </a:endParaRPr>
        </a:p>
      </dgm:t>
    </dgm:pt>
    <dgm:pt modelId="{7AAAE98E-1846-4EA1-A079-2D3C2E31DCE1}" type="parTrans" cxnId="{A6EC31B4-0DE2-4A2E-A4EF-D16317EAD187}">
      <dgm:prSet/>
      <dgm:spPr/>
      <dgm:t>
        <a:bodyPr/>
        <a:lstStyle/>
        <a:p>
          <a:endParaRPr lang="zh-CN" altLang="en-US" sz="1100" b="1"/>
        </a:p>
      </dgm:t>
    </dgm:pt>
    <dgm:pt modelId="{D533A9D3-7858-4C5C-9C4A-14AEB0762484}" type="sibTrans" cxnId="{A6EC31B4-0DE2-4A2E-A4EF-D16317EAD187}">
      <dgm:prSet/>
      <dgm:spPr/>
      <dgm:t>
        <a:bodyPr/>
        <a:lstStyle/>
        <a:p>
          <a:endParaRPr lang="zh-CN" altLang="en-US" sz="1100" b="1"/>
        </a:p>
      </dgm:t>
    </dgm:pt>
    <dgm:pt modelId="{5DC29AA1-2E48-4375-98FF-D21BF82C9CB2}">
      <dgm:prSet phldrT="[文本]" custT="1"/>
      <dgm:spPr>
        <a:solidFill>
          <a:schemeClr val="accent4"/>
        </a:solidFill>
      </dgm:spPr>
      <dgm:t>
        <a:bodyPr/>
        <a:lstStyle/>
        <a:p>
          <a:pPr algn="ctr"/>
          <a:r>
            <a:rPr lang="zh-CN" altLang="zh-CN" sz="1100" b="1" dirty="0" smtClean="0">
              <a:latin typeface="微软雅黑" pitchFamily="34" charset="-122"/>
              <a:ea typeface="微软雅黑" pitchFamily="34" charset="-122"/>
            </a:rPr>
            <a:t>≥</a:t>
          </a:r>
          <a:r>
            <a:rPr lang="en-US" altLang="zh-CN" sz="1100" b="1" dirty="0" smtClean="0">
              <a:latin typeface="微软雅黑" pitchFamily="34" charset="-122"/>
              <a:ea typeface="微软雅黑" pitchFamily="34" charset="-122"/>
            </a:rPr>
            <a:t>18</a:t>
          </a:r>
          <a:r>
            <a:rPr lang="zh-CN" altLang="en-US" sz="1100" b="1" dirty="0" smtClean="0">
              <a:latin typeface="微软雅黑" pitchFamily="34" charset="-122"/>
              <a:ea typeface="微软雅黑" pitchFamily="34" charset="-122"/>
            </a:rPr>
            <a:t>次</a:t>
          </a:r>
          <a:endParaRPr lang="zh-CN" altLang="en-US" sz="1100" b="1" dirty="0">
            <a:latin typeface="微软雅黑" pitchFamily="34" charset="-122"/>
            <a:ea typeface="微软雅黑" pitchFamily="34" charset="-122"/>
          </a:endParaRPr>
        </a:p>
      </dgm:t>
    </dgm:pt>
    <dgm:pt modelId="{8505C6F8-00CD-4616-B140-85EB09FDB3BA}" type="parTrans" cxnId="{2CD1ACBE-06B5-4E59-A4E2-52DB64B3E6BB}">
      <dgm:prSet/>
      <dgm:spPr/>
      <dgm:t>
        <a:bodyPr/>
        <a:lstStyle/>
        <a:p>
          <a:endParaRPr lang="zh-CN" altLang="en-US" sz="1100" b="1"/>
        </a:p>
      </dgm:t>
    </dgm:pt>
    <dgm:pt modelId="{094D3A27-4776-469A-A9D4-53111E5F629F}" type="sibTrans" cxnId="{2CD1ACBE-06B5-4E59-A4E2-52DB64B3E6BB}">
      <dgm:prSet custT="1"/>
      <dgm:spPr>
        <a:solidFill>
          <a:schemeClr val="accent4"/>
        </a:solidFill>
      </dgm:spPr>
      <dgm:t>
        <a:bodyPr/>
        <a:lstStyle/>
        <a:p>
          <a:endParaRPr lang="zh-CN" altLang="en-US" sz="1100" b="1"/>
        </a:p>
      </dgm:t>
    </dgm:pt>
    <dgm:pt modelId="{E1225563-E4DB-4827-8AAA-ED6CB6A77C04}">
      <dgm:prSet phldrT="[文本]" custT="1"/>
      <dgm:spPr>
        <a:ln>
          <a:solidFill>
            <a:schemeClr val="accent4"/>
          </a:solidFill>
        </a:ln>
      </dgm:spPr>
      <dgm:t>
        <a:bodyPr/>
        <a:lstStyle/>
        <a:p>
          <a:r>
            <a:rPr lang="zh-CN" altLang="en-US" sz="1100" b="1" dirty="0" smtClean="0">
              <a:solidFill>
                <a:srgbClr val="000000"/>
              </a:solidFill>
              <a:latin typeface="微软雅黑" pitchFamily="34" charset="-122"/>
              <a:ea typeface="微软雅黑" pitchFamily="34" charset="-122"/>
            </a:rPr>
            <a:t>无半年奖</a:t>
          </a:r>
          <a:endParaRPr lang="zh-CN" altLang="en-US" sz="1100" b="1" dirty="0">
            <a:solidFill>
              <a:srgbClr val="000000"/>
            </a:solidFill>
            <a:latin typeface="微软雅黑" pitchFamily="34" charset="-122"/>
            <a:ea typeface="微软雅黑" pitchFamily="34" charset="-122"/>
          </a:endParaRPr>
        </a:p>
      </dgm:t>
    </dgm:pt>
    <dgm:pt modelId="{721DB029-A733-4E1A-BD53-407519FBAED8}" type="parTrans" cxnId="{BD11D342-CB94-418C-9151-14EC70EC50FB}">
      <dgm:prSet/>
      <dgm:spPr/>
      <dgm:t>
        <a:bodyPr/>
        <a:lstStyle/>
        <a:p>
          <a:endParaRPr lang="zh-CN" altLang="en-US" sz="1100" b="1"/>
        </a:p>
      </dgm:t>
    </dgm:pt>
    <dgm:pt modelId="{ACAB0457-119D-48A9-854B-65A3F4D36A01}" type="sibTrans" cxnId="{BD11D342-CB94-418C-9151-14EC70EC50FB}">
      <dgm:prSet/>
      <dgm:spPr/>
      <dgm:t>
        <a:bodyPr/>
        <a:lstStyle/>
        <a:p>
          <a:endParaRPr lang="zh-CN" altLang="en-US" sz="1100" b="1"/>
        </a:p>
      </dgm:t>
    </dgm:pt>
    <dgm:pt modelId="{AA2FE953-0DB3-460F-8FDF-430C9DBB6C00}">
      <dgm:prSet custT="1"/>
      <dgm:spPr>
        <a:solidFill>
          <a:schemeClr val="accent5"/>
        </a:solidFill>
      </dgm:spPr>
      <dgm:t>
        <a:bodyPr/>
        <a:lstStyle/>
        <a:p>
          <a:pPr algn="ctr"/>
          <a:r>
            <a:rPr lang="zh-CN" altLang="zh-CN" sz="1100" b="1" dirty="0" smtClean="0">
              <a:latin typeface="微软雅黑" pitchFamily="34" charset="-122"/>
              <a:ea typeface="微软雅黑" pitchFamily="34" charset="-122"/>
            </a:rPr>
            <a:t>≥</a:t>
          </a:r>
          <a:r>
            <a:rPr lang="en-US" altLang="zh-CN" sz="1100" b="1" dirty="0" smtClean="0">
              <a:latin typeface="微软雅黑" pitchFamily="34" charset="-122"/>
              <a:ea typeface="微软雅黑" pitchFamily="34" charset="-122"/>
            </a:rPr>
            <a:t>32</a:t>
          </a:r>
          <a:r>
            <a:rPr lang="zh-CN" altLang="en-US" sz="1100" b="1" dirty="0" smtClean="0">
              <a:latin typeface="微软雅黑" pitchFamily="34" charset="-122"/>
              <a:ea typeface="微软雅黑" pitchFamily="34" charset="-122"/>
            </a:rPr>
            <a:t>次</a:t>
          </a:r>
          <a:endParaRPr lang="zh-CN" altLang="en-US" sz="1100" b="1" dirty="0">
            <a:latin typeface="微软雅黑" pitchFamily="34" charset="-122"/>
            <a:ea typeface="微软雅黑" pitchFamily="34" charset="-122"/>
          </a:endParaRPr>
        </a:p>
      </dgm:t>
    </dgm:pt>
    <dgm:pt modelId="{D2E092A7-76FF-49D0-B957-5F4B63444ECA}" type="parTrans" cxnId="{D440D839-8397-4E3C-9DD5-7BBA662323DA}">
      <dgm:prSet/>
      <dgm:spPr/>
      <dgm:t>
        <a:bodyPr/>
        <a:lstStyle/>
        <a:p>
          <a:endParaRPr lang="zh-CN" altLang="en-US" sz="1100" b="1"/>
        </a:p>
      </dgm:t>
    </dgm:pt>
    <dgm:pt modelId="{A5DC46CE-7C45-4037-8296-3FB0ABE654CB}" type="sibTrans" cxnId="{D440D839-8397-4E3C-9DD5-7BBA662323DA}">
      <dgm:prSet custT="1"/>
      <dgm:spPr>
        <a:solidFill>
          <a:schemeClr val="accent5"/>
        </a:solidFill>
      </dgm:spPr>
      <dgm:t>
        <a:bodyPr/>
        <a:lstStyle/>
        <a:p>
          <a:endParaRPr lang="zh-CN" altLang="en-US" sz="1100" b="1"/>
        </a:p>
      </dgm:t>
    </dgm:pt>
    <dgm:pt modelId="{60484D8B-30A6-487C-B638-D44070FF268B}">
      <dgm:prSet custT="1"/>
      <dgm:spPr>
        <a:noFill/>
      </dgm:spPr>
      <dgm:t>
        <a:bodyPr/>
        <a:lstStyle/>
        <a:p>
          <a:pPr algn="ctr"/>
          <a:endParaRPr lang="zh-CN" altLang="en-US" sz="1100" b="1" dirty="0"/>
        </a:p>
      </dgm:t>
    </dgm:pt>
    <dgm:pt modelId="{56C68F06-8E90-4903-A21A-50D8DEF9B55D}" type="parTrans" cxnId="{BD61F059-0FA3-4513-A8BE-AE9F2114E1D3}">
      <dgm:prSet/>
      <dgm:spPr/>
      <dgm:t>
        <a:bodyPr/>
        <a:lstStyle/>
        <a:p>
          <a:endParaRPr lang="zh-CN" altLang="en-US" sz="1100" b="1"/>
        </a:p>
      </dgm:t>
    </dgm:pt>
    <dgm:pt modelId="{4D088403-F3D9-4E53-8411-213EF9C89EE5}" type="sibTrans" cxnId="{BD61F059-0FA3-4513-A8BE-AE9F2114E1D3}">
      <dgm:prSet custT="1"/>
      <dgm:spPr>
        <a:solidFill>
          <a:schemeClr val="accent6"/>
        </a:solidFill>
      </dgm:spPr>
      <dgm:t>
        <a:bodyPr/>
        <a:lstStyle/>
        <a:p>
          <a:endParaRPr lang="zh-CN" altLang="en-US" sz="1100" b="1"/>
        </a:p>
      </dgm:t>
    </dgm:pt>
    <dgm:pt modelId="{8360D9EA-8D7F-426C-9ED8-BF3CC4A35F5E}">
      <dgm:prSet custT="1"/>
      <dgm:spPr>
        <a:noFill/>
        <a:ln>
          <a:noFill/>
        </a:ln>
      </dgm:spPr>
      <dgm:t>
        <a:bodyPr/>
        <a:lstStyle/>
        <a:p>
          <a:pPr algn="ctr"/>
          <a:endParaRPr lang="zh-CN" altLang="en-US" sz="1100" b="1" dirty="0"/>
        </a:p>
      </dgm:t>
    </dgm:pt>
    <dgm:pt modelId="{FC1E6019-2815-4689-AA25-E5D42A124BC1}" type="parTrans" cxnId="{839997C9-2B65-48D0-A161-697916F3FEF6}">
      <dgm:prSet/>
      <dgm:spPr/>
      <dgm:t>
        <a:bodyPr/>
        <a:lstStyle/>
        <a:p>
          <a:endParaRPr lang="zh-CN" altLang="en-US" sz="1100" b="1"/>
        </a:p>
      </dgm:t>
    </dgm:pt>
    <dgm:pt modelId="{8970663E-51B9-49FA-ACA5-8B7621696435}" type="sibTrans" cxnId="{839997C9-2B65-48D0-A161-697916F3FEF6}">
      <dgm:prSet/>
      <dgm:spPr/>
      <dgm:t>
        <a:bodyPr/>
        <a:lstStyle/>
        <a:p>
          <a:endParaRPr lang="zh-CN" altLang="en-US" sz="1100" b="1"/>
        </a:p>
      </dgm:t>
    </dgm:pt>
    <dgm:pt modelId="{FB1B777C-95A8-46D9-A367-B3962CCFB073}">
      <dgm:prSet custT="1"/>
      <dgm:spPr>
        <a:ln>
          <a:solidFill>
            <a:schemeClr val="accent5"/>
          </a:solidFill>
        </a:ln>
      </dgm:spPr>
      <dgm:t>
        <a:bodyPr/>
        <a:lstStyle/>
        <a:p>
          <a:r>
            <a:rPr lang="zh-CN" altLang="en-US" sz="1100" b="1" dirty="0" smtClean="0">
              <a:solidFill>
                <a:srgbClr val="000000"/>
              </a:solidFill>
              <a:latin typeface="微软雅黑" pitchFamily="34" charset="-122"/>
              <a:ea typeface="微软雅黑" pitchFamily="34" charset="-122"/>
            </a:rPr>
            <a:t>无年终奖</a:t>
          </a:r>
          <a:endParaRPr lang="zh-CN" altLang="en-US" sz="1100" b="1" dirty="0">
            <a:solidFill>
              <a:srgbClr val="000000"/>
            </a:solidFill>
            <a:latin typeface="微软雅黑" pitchFamily="34" charset="-122"/>
            <a:ea typeface="微软雅黑" pitchFamily="34" charset="-122"/>
          </a:endParaRPr>
        </a:p>
      </dgm:t>
    </dgm:pt>
    <dgm:pt modelId="{EFCEEE38-65E5-44F2-A984-DF43ABC3A035}" type="parTrans" cxnId="{9781689E-2365-4277-B4AB-C98E71D9D228}">
      <dgm:prSet/>
      <dgm:spPr/>
      <dgm:t>
        <a:bodyPr/>
        <a:lstStyle/>
        <a:p>
          <a:endParaRPr lang="zh-CN" altLang="en-US"/>
        </a:p>
      </dgm:t>
    </dgm:pt>
    <dgm:pt modelId="{B3D7F893-C070-4423-9ECA-2C8883DA95FD}" type="sibTrans" cxnId="{9781689E-2365-4277-B4AB-C98E71D9D228}">
      <dgm:prSet/>
      <dgm:spPr/>
      <dgm:t>
        <a:bodyPr/>
        <a:lstStyle/>
        <a:p>
          <a:endParaRPr lang="zh-CN" altLang="en-US"/>
        </a:p>
      </dgm:t>
    </dgm:pt>
    <dgm:pt modelId="{903B141A-2D44-44EA-BDCA-BDD2DB063655}">
      <dgm:prSet custT="1"/>
      <dgm:spPr>
        <a:noFill/>
        <a:ln>
          <a:noFill/>
        </a:ln>
      </dgm:spPr>
      <dgm:t>
        <a:bodyPr/>
        <a:lstStyle/>
        <a:p>
          <a:endParaRPr lang="zh-CN" altLang="en-US" sz="1100" b="1" dirty="0">
            <a:solidFill>
              <a:srgbClr val="000000"/>
            </a:solidFill>
          </a:endParaRPr>
        </a:p>
      </dgm:t>
    </dgm:pt>
    <dgm:pt modelId="{0DE1DE79-1B68-4EFB-9A29-03D23F1A87E6}" type="parTrans" cxnId="{25648A14-DDD7-4B4F-82E5-77D986028A56}">
      <dgm:prSet/>
      <dgm:spPr/>
      <dgm:t>
        <a:bodyPr/>
        <a:lstStyle/>
        <a:p>
          <a:endParaRPr lang="zh-CN" altLang="en-US"/>
        </a:p>
      </dgm:t>
    </dgm:pt>
    <dgm:pt modelId="{9B60CD1E-7F4C-464B-B3AA-8E260949E788}" type="sibTrans" cxnId="{25648A14-DDD7-4B4F-82E5-77D986028A56}">
      <dgm:prSet/>
      <dgm:spPr/>
      <dgm:t>
        <a:bodyPr/>
        <a:lstStyle/>
        <a:p>
          <a:endParaRPr lang="zh-CN" altLang="en-US"/>
        </a:p>
      </dgm:t>
    </dgm:pt>
    <dgm:pt modelId="{D76550F5-E002-469F-B184-DAB16083158C}">
      <dgm:prSet phldrT="[文本]" custT="1"/>
      <dgm:spPr>
        <a:ln>
          <a:solidFill>
            <a:schemeClr val="accent3"/>
          </a:solidFill>
        </a:ln>
      </dgm:spPr>
      <dgm:t>
        <a:bodyPr/>
        <a:lstStyle/>
        <a:p>
          <a:r>
            <a:rPr lang="zh-CN" altLang="en-US" sz="1100" b="1" dirty="0" smtClean="0">
              <a:solidFill>
                <a:srgbClr val="000000"/>
              </a:solidFill>
              <a:latin typeface="微软雅黑" pitchFamily="34" charset="-122"/>
              <a:ea typeface="微软雅黑" pitchFamily="34" charset="-122"/>
            </a:rPr>
            <a:t>书面警告</a:t>
          </a:r>
          <a:endParaRPr lang="zh-CN" altLang="en-US" sz="1100" b="1" dirty="0">
            <a:solidFill>
              <a:srgbClr val="000000"/>
            </a:solidFill>
            <a:latin typeface="微软雅黑" pitchFamily="34" charset="-122"/>
            <a:ea typeface="微软雅黑" pitchFamily="34" charset="-122"/>
          </a:endParaRPr>
        </a:p>
      </dgm:t>
    </dgm:pt>
    <dgm:pt modelId="{B82FC8C6-6E16-4CFE-BDB9-307368C9851D}" type="parTrans" cxnId="{5AA38730-5AF3-44AA-BFBD-FCE287CCA9AD}">
      <dgm:prSet/>
      <dgm:spPr/>
      <dgm:t>
        <a:bodyPr/>
        <a:lstStyle/>
        <a:p>
          <a:endParaRPr lang="zh-CN" altLang="en-US"/>
        </a:p>
      </dgm:t>
    </dgm:pt>
    <dgm:pt modelId="{68240438-EF94-4844-90F1-5027D5DFC8F6}" type="sibTrans" cxnId="{5AA38730-5AF3-44AA-BFBD-FCE287CCA9AD}">
      <dgm:prSet/>
      <dgm:spPr/>
      <dgm:t>
        <a:bodyPr/>
        <a:lstStyle/>
        <a:p>
          <a:endParaRPr lang="zh-CN" altLang="en-US"/>
        </a:p>
      </dgm:t>
    </dgm:pt>
    <dgm:pt modelId="{B5D3F58E-7588-4D0F-BACF-520468692347}">
      <dgm:prSet phldrT="[文本]" custT="1"/>
      <dgm:spPr>
        <a:ln>
          <a:solidFill>
            <a:schemeClr val="accent3"/>
          </a:solidFill>
        </a:ln>
      </dgm:spPr>
      <dgm:t>
        <a:bodyPr/>
        <a:lstStyle/>
        <a:p>
          <a:r>
            <a:rPr lang="zh-CN" altLang="en-US" sz="1100" b="1" dirty="0" smtClean="0">
              <a:solidFill>
                <a:srgbClr val="000000"/>
              </a:solidFill>
              <a:latin typeface="微软雅黑" pitchFamily="34" charset="-122"/>
              <a:ea typeface="微软雅黑" pitchFamily="34" charset="-122"/>
            </a:rPr>
            <a:t>内部通告</a:t>
          </a:r>
          <a:endParaRPr lang="zh-CN" altLang="en-US" sz="1100" b="1" dirty="0">
            <a:solidFill>
              <a:srgbClr val="000000"/>
            </a:solidFill>
            <a:latin typeface="微软雅黑" pitchFamily="34" charset="-122"/>
            <a:ea typeface="微软雅黑" pitchFamily="34" charset="-122"/>
          </a:endParaRPr>
        </a:p>
      </dgm:t>
    </dgm:pt>
    <dgm:pt modelId="{B2D1A551-E965-4610-9E9A-C46C8B47AFFB}" type="parTrans" cxnId="{98CC5CE1-EEFC-4CA6-97C7-0660B319D929}">
      <dgm:prSet/>
      <dgm:spPr/>
      <dgm:t>
        <a:bodyPr/>
        <a:lstStyle/>
        <a:p>
          <a:endParaRPr lang="zh-CN" altLang="en-US"/>
        </a:p>
      </dgm:t>
    </dgm:pt>
    <dgm:pt modelId="{A34CAA2F-86F8-4DF5-9678-F2AF449EB331}" type="sibTrans" cxnId="{98CC5CE1-EEFC-4CA6-97C7-0660B319D929}">
      <dgm:prSet/>
      <dgm:spPr/>
      <dgm:t>
        <a:bodyPr/>
        <a:lstStyle/>
        <a:p>
          <a:endParaRPr lang="zh-CN" altLang="en-US"/>
        </a:p>
      </dgm:t>
    </dgm:pt>
    <dgm:pt modelId="{DBD528CB-DB55-45FB-8ED3-50C8A1886FB2}" type="pres">
      <dgm:prSet presAssocID="{CFB501B5-2593-4CC1-B294-C8ED3391CDF3}" presName="linearFlow" presStyleCnt="0">
        <dgm:presLayoutVars>
          <dgm:dir/>
          <dgm:animLvl val="lvl"/>
          <dgm:resizeHandles val="exact"/>
        </dgm:presLayoutVars>
      </dgm:prSet>
      <dgm:spPr/>
      <dgm:t>
        <a:bodyPr/>
        <a:lstStyle/>
        <a:p>
          <a:endParaRPr lang="zh-CN" altLang="en-US"/>
        </a:p>
      </dgm:t>
    </dgm:pt>
    <dgm:pt modelId="{C2540331-DB34-4DF2-88A8-83E39A6954EF}" type="pres">
      <dgm:prSet presAssocID="{F7721915-5E8D-48B8-BE68-D65F65A8FD52}" presName="composite" presStyleCnt="0"/>
      <dgm:spPr/>
    </dgm:pt>
    <dgm:pt modelId="{2579E2D1-CB6D-4BF7-B355-443FED3CB866}" type="pres">
      <dgm:prSet presAssocID="{F7721915-5E8D-48B8-BE68-D65F65A8FD52}" presName="parTx" presStyleLbl="node1" presStyleIdx="0" presStyleCnt="5">
        <dgm:presLayoutVars>
          <dgm:chMax val="0"/>
          <dgm:chPref val="0"/>
          <dgm:bulletEnabled val="1"/>
        </dgm:presLayoutVars>
      </dgm:prSet>
      <dgm:spPr/>
      <dgm:t>
        <a:bodyPr/>
        <a:lstStyle/>
        <a:p>
          <a:endParaRPr lang="zh-CN" altLang="en-US"/>
        </a:p>
      </dgm:t>
    </dgm:pt>
    <dgm:pt modelId="{C591D6AD-58A7-415F-8662-EB2D24D55FE5}" type="pres">
      <dgm:prSet presAssocID="{F7721915-5E8D-48B8-BE68-D65F65A8FD52}" presName="parSh" presStyleLbl="node1" presStyleIdx="0" presStyleCnt="5"/>
      <dgm:spPr/>
      <dgm:t>
        <a:bodyPr/>
        <a:lstStyle/>
        <a:p>
          <a:endParaRPr lang="zh-CN" altLang="en-US"/>
        </a:p>
      </dgm:t>
    </dgm:pt>
    <dgm:pt modelId="{1E0F29E2-7D35-4D57-B924-B65B43784AE7}" type="pres">
      <dgm:prSet presAssocID="{F7721915-5E8D-48B8-BE68-D65F65A8FD52}" presName="desTx" presStyleLbl="fgAcc1" presStyleIdx="0" presStyleCnt="5">
        <dgm:presLayoutVars>
          <dgm:bulletEnabled val="1"/>
        </dgm:presLayoutVars>
      </dgm:prSet>
      <dgm:spPr/>
      <dgm:t>
        <a:bodyPr/>
        <a:lstStyle/>
        <a:p>
          <a:endParaRPr lang="zh-CN" altLang="en-US"/>
        </a:p>
      </dgm:t>
    </dgm:pt>
    <dgm:pt modelId="{F2EEFE02-C32D-4F17-90B2-A8CD7AE60E65}" type="pres">
      <dgm:prSet presAssocID="{5EE4E4C2-6FAC-4CA4-8DB2-CB2BF47200A3}" presName="sibTrans" presStyleLbl="sibTrans2D1" presStyleIdx="0" presStyleCnt="4"/>
      <dgm:spPr/>
      <dgm:t>
        <a:bodyPr/>
        <a:lstStyle/>
        <a:p>
          <a:endParaRPr lang="zh-CN" altLang="en-US"/>
        </a:p>
      </dgm:t>
    </dgm:pt>
    <dgm:pt modelId="{788A78BA-7A97-4655-ABE8-454979E9DD13}" type="pres">
      <dgm:prSet presAssocID="{5EE4E4C2-6FAC-4CA4-8DB2-CB2BF47200A3}" presName="connTx" presStyleLbl="sibTrans2D1" presStyleIdx="0" presStyleCnt="4"/>
      <dgm:spPr/>
      <dgm:t>
        <a:bodyPr/>
        <a:lstStyle/>
        <a:p>
          <a:endParaRPr lang="zh-CN" altLang="en-US"/>
        </a:p>
      </dgm:t>
    </dgm:pt>
    <dgm:pt modelId="{72995362-59C4-4EFD-AD4B-C67473D07ADD}" type="pres">
      <dgm:prSet presAssocID="{5DC29AA1-2E48-4375-98FF-D21BF82C9CB2}" presName="composite" presStyleCnt="0"/>
      <dgm:spPr/>
    </dgm:pt>
    <dgm:pt modelId="{33844067-C833-45F5-AC83-1E6CA079FA55}" type="pres">
      <dgm:prSet presAssocID="{5DC29AA1-2E48-4375-98FF-D21BF82C9CB2}" presName="parTx" presStyleLbl="node1" presStyleIdx="0" presStyleCnt="5">
        <dgm:presLayoutVars>
          <dgm:chMax val="0"/>
          <dgm:chPref val="0"/>
          <dgm:bulletEnabled val="1"/>
        </dgm:presLayoutVars>
      </dgm:prSet>
      <dgm:spPr/>
      <dgm:t>
        <a:bodyPr/>
        <a:lstStyle/>
        <a:p>
          <a:endParaRPr lang="zh-CN" altLang="en-US"/>
        </a:p>
      </dgm:t>
    </dgm:pt>
    <dgm:pt modelId="{16A012F7-F5A0-4DAE-8E98-D7082C058815}" type="pres">
      <dgm:prSet presAssocID="{5DC29AA1-2E48-4375-98FF-D21BF82C9CB2}" presName="parSh" presStyleLbl="node1" presStyleIdx="1" presStyleCnt="5"/>
      <dgm:spPr/>
      <dgm:t>
        <a:bodyPr/>
        <a:lstStyle/>
        <a:p>
          <a:endParaRPr lang="zh-CN" altLang="en-US"/>
        </a:p>
      </dgm:t>
    </dgm:pt>
    <dgm:pt modelId="{FB425AF7-34EE-45F9-8B51-1A8A1F189DCB}" type="pres">
      <dgm:prSet presAssocID="{5DC29AA1-2E48-4375-98FF-D21BF82C9CB2}" presName="desTx" presStyleLbl="fgAcc1" presStyleIdx="1" presStyleCnt="5">
        <dgm:presLayoutVars>
          <dgm:bulletEnabled val="1"/>
        </dgm:presLayoutVars>
      </dgm:prSet>
      <dgm:spPr/>
      <dgm:t>
        <a:bodyPr/>
        <a:lstStyle/>
        <a:p>
          <a:endParaRPr lang="zh-CN" altLang="en-US"/>
        </a:p>
      </dgm:t>
    </dgm:pt>
    <dgm:pt modelId="{4B7B199C-8155-400C-8DAF-C5727C372A07}" type="pres">
      <dgm:prSet presAssocID="{094D3A27-4776-469A-A9D4-53111E5F629F}" presName="sibTrans" presStyleLbl="sibTrans2D1" presStyleIdx="1" presStyleCnt="4"/>
      <dgm:spPr/>
      <dgm:t>
        <a:bodyPr/>
        <a:lstStyle/>
        <a:p>
          <a:endParaRPr lang="zh-CN" altLang="en-US"/>
        </a:p>
      </dgm:t>
    </dgm:pt>
    <dgm:pt modelId="{66E6D034-6791-4C05-8BBC-078F88528279}" type="pres">
      <dgm:prSet presAssocID="{094D3A27-4776-469A-A9D4-53111E5F629F}" presName="connTx" presStyleLbl="sibTrans2D1" presStyleIdx="1" presStyleCnt="4"/>
      <dgm:spPr/>
      <dgm:t>
        <a:bodyPr/>
        <a:lstStyle/>
        <a:p>
          <a:endParaRPr lang="zh-CN" altLang="en-US"/>
        </a:p>
      </dgm:t>
    </dgm:pt>
    <dgm:pt modelId="{10229444-A711-4328-B251-51D03DE51CAF}" type="pres">
      <dgm:prSet presAssocID="{AA2FE953-0DB3-460F-8FDF-430C9DBB6C00}" presName="composite" presStyleCnt="0"/>
      <dgm:spPr/>
    </dgm:pt>
    <dgm:pt modelId="{EC7C2EB6-32A6-49E9-917B-8144DA378CE9}" type="pres">
      <dgm:prSet presAssocID="{AA2FE953-0DB3-460F-8FDF-430C9DBB6C00}" presName="parTx" presStyleLbl="node1" presStyleIdx="1" presStyleCnt="5">
        <dgm:presLayoutVars>
          <dgm:chMax val="0"/>
          <dgm:chPref val="0"/>
          <dgm:bulletEnabled val="1"/>
        </dgm:presLayoutVars>
      </dgm:prSet>
      <dgm:spPr/>
      <dgm:t>
        <a:bodyPr/>
        <a:lstStyle/>
        <a:p>
          <a:endParaRPr lang="zh-CN" altLang="en-US"/>
        </a:p>
      </dgm:t>
    </dgm:pt>
    <dgm:pt modelId="{1F97E99F-7B0D-4D3D-8874-AE0DCFA30F60}" type="pres">
      <dgm:prSet presAssocID="{AA2FE953-0DB3-460F-8FDF-430C9DBB6C00}" presName="parSh" presStyleLbl="node1" presStyleIdx="2" presStyleCnt="5"/>
      <dgm:spPr/>
      <dgm:t>
        <a:bodyPr/>
        <a:lstStyle/>
        <a:p>
          <a:endParaRPr lang="zh-CN" altLang="en-US"/>
        </a:p>
      </dgm:t>
    </dgm:pt>
    <dgm:pt modelId="{144CE67C-4937-470B-B20D-DC048EC20B56}" type="pres">
      <dgm:prSet presAssocID="{AA2FE953-0DB3-460F-8FDF-430C9DBB6C00}" presName="desTx" presStyleLbl="fgAcc1" presStyleIdx="2" presStyleCnt="5">
        <dgm:presLayoutVars>
          <dgm:bulletEnabled val="1"/>
        </dgm:presLayoutVars>
      </dgm:prSet>
      <dgm:spPr/>
      <dgm:t>
        <a:bodyPr/>
        <a:lstStyle/>
        <a:p>
          <a:endParaRPr lang="zh-CN" altLang="en-US"/>
        </a:p>
      </dgm:t>
    </dgm:pt>
    <dgm:pt modelId="{6EEFAAE5-90F4-4333-A880-64DB221EBEB7}" type="pres">
      <dgm:prSet presAssocID="{A5DC46CE-7C45-4037-8296-3FB0ABE654CB}" presName="sibTrans" presStyleLbl="sibTrans2D1" presStyleIdx="2" presStyleCnt="4"/>
      <dgm:spPr/>
      <dgm:t>
        <a:bodyPr/>
        <a:lstStyle/>
        <a:p>
          <a:endParaRPr lang="zh-CN" altLang="en-US"/>
        </a:p>
      </dgm:t>
    </dgm:pt>
    <dgm:pt modelId="{95A9885A-B2F3-4488-97AA-46004F40CD80}" type="pres">
      <dgm:prSet presAssocID="{A5DC46CE-7C45-4037-8296-3FB0ABE654CB}" presName="connTx" presStyleLbl="sibTrans2D1" presStyleIdx="2" presStyleCnt="4"/>
      <dgm:spPr/>
      <dgm:t>
        <a:bodyPr/>
        <a:lstStyle/>
        <a:p>
          <a:endParaRPr lang="zh-CN" altLang="en-US"/>
        </a:p>
      </dgm:t>
    </dgm:pt>
    <dgm:pt modelId="{083F25F5-0F71-49FC-A488-92EFE5F22752}" type="pres">
      <dgm:prSet presAssocID="{60484D8B-30A6-487C-B638-D44070FF268B}" presName="composite" presStyleCnt="0"/>
      <dgm:spPr/>
    </dgm:pt>
    <dgm:pt modelId="{D700CDC9-9FD0-4D50-B2F1-29C202530708}" type="pres">
      <dgm:prSet presAssocID="{60484D8B-30A6-487C-B638-D44070FF268B}" presName="parTx" presStyleLbl="node1" presStyleIdx="2" presStyleCnt="5">
        <dgm:presLayoutVars>
          <dgm:chMax val="0"/>
          <dgm:chPref val="0"/>
          <dgm:bulletEnabled val="1"/>
        </dgm:presLayoutVars>
      </dgm:prSet>
      <dgm:spPr/>
      <dgm:t>
        <a:bodyPr/>
        <a:lstStyle/>
        <a:p>
          <a:endParaRPr lang="zh-CN" altLang="en-US"/>
        </a:p>
      </dgm:t>
    </dgm:pt>
    <dgm:pt modelId="{0DA87170-FA22-4191-9ADE-3D9625EFF3E6}" type="pres">
      <dgm:prSet presAssocID="{60484D8B-30A6-487C-B638-D44070FF268B}" presName="parSh" presStyleLbl="node1" presStyleIdx="3" presStyleCnt="5"/>
      <dgm:spPr/>
      <dgm:t>
        <a:bodyPr/>
        <a:lstStyle/>
        <a:p>
          <a:endParaRPr lang="zh-CN" altLang="en-US"/>
        </a:p>
      </dgm:t>
    </dgm:pt>
    <dgm:pt modelId="{55980858-A15F-4EE2-8CBA-B89CFCCFDA7F}" type="pres">
      <dgm:prSet presAssocID="{60484D8B-30A6-487C-B638-D44070FF268B}" presName="desTx" presStyleLbl="fgAcc1" presStyleIdx="3" presStyleCnt="5">
        <dgm:presLayoutVars>
          <dgm:bulletEnabled val="1"/>
        </dgm:presLayoutVars>
      </dgm:prSet>
      <dgm:spPr>
        <a:ln>
          <a:noFill/>
        </a:ln>
      </dgm:spPr>
    </dgm:pt>
    <dgm:pt modelId="{D01C4DC5-E867-4AA2-9FF5-0DC36DE801CB}" type="pres">
      <dgm:prSet presAssocID="{4D088403-F3D9-4E53-8411-213EF9C89EE5}" presName="sibTrans" presStyleLbl="sibTrans2D1" presStyleIdx="3" presStyleCnt="4"/>
      <dgm:spPr/>
      <dgm:t>
        <a:bodyPr/>
        <a:lstStyle/>
        <a:p>
          <a:endParaRPr lang="zh-CN" altLang="en-US"/>
        </a:p>
      </dgm:t>
    </dgm:pt>
    <dgm:pt modelId="{9666A03B-188D-4D4F-B556-20BAB1894F55}" type="pres">
      <dgm:prSet presAssocID="{4D088403-F3D9-4E53-8411-213EF9C89EE5}" presName="connTx" presStyleLbl="sibTrans2D1" presStyleIdx="3" presStyleCnt="4"/>
      <dgm:spPr/>
      <dgm:t>
        <a:bodyPr/>
        <a:lstStyle/>
        <a:p>
          <a:endParaRPr lang="zh-CN" altLang="en-US"/>
        </a:p>
      </dgm:t>
    </dgm:pt>
    <dgm:pt modelId="{E6C7CEC0-0688-40C9-9C8B-02EA9B64F6C4}" type="pres">
      <dgm:prSet presAssocID="{8360D9EA-8D7F-426C-9ED8-BF3CC4A35F5E}" presName="composite" presStyleCnt="0"/>
      <dgm:spPr/>
    </dgm:pt>
    <dgm:pt modelId="{A967A9C2-F37E-4DBB-B3CC-474613648EC5}" type="pres">
      <dgm:prSet presAssocID="{8360D9EA-8D7F-426C-9ED8-BF3CC4A35F5E}" presName="parTx" presStyleLbl="node1" presStyleIdx="3" presStyleCnt="5">
        <dgm:presLayoutVars>
          <dgm:chMax val="0"/>
          <dgm:chPref val="0"/>
          <dgm:bulletEnabled val="1"/>
        </dgm:presLayoutVars>
      </dgm:prSet>
      <dgm:spPr/>
      <dgm:t>
        <a:bodyPr/>
        <a:lstStyle/>
        <a:p>
          <a:endParaRPr lang="zh-CN" altLang="en-US"/>
        </a:p>
      </dgm:t>
    </dgm:pt>
    <dgm:pt modelId="{9A64256F-406D-4412-8C74-F83654131B23}" type="pres">
      <dgm:prSet presAssocID="{8360D9EA-8D7F-426C-9ED8-BF3CC4A35F5E}" presName="parSh" presStyleLbl="node1" presStyleIdx="4" presStyleCnt="5"/>
      <dgm:spPr/>
      <dgm:t>
        <a:bodyPr/>
        <a:lstStyle/>
        <a:p>
          <a:endParaRPr lang="zh-CN" altLang="en-US"/>
        </a:p>
      </dgm:t>
    </dgm:pt>
    <dgm:pt modelId="{1F154EE0-E86E-4E37-B36E-105CC76C4F08}" type="pres">
      <dgm:prSet presAssocID="{8360D9EA-8D7F-426C-9ED8-BF3CC4A35F5E}" presName="desTx" presStyleLbl="fgAcc1" presStyleIdx="4" presStyleCnt="5">
        <dgm:presLayoutVars>
          <dgm:bulletEnabled val="1"/>
        </dgm:presLayoutVars>
      </dgm:prSet>
      <dgm:spPr/>
      <dgm:t>
        <a:bodyPr/>
        <a:lstStyle/>
        <a:p>
          <a:endParaRPr lang="zh-CN" altLang="en-US"/>
        </a:p>
      </dgm:t>
    </dgm:pt>
  </dgm:ptLst>
  <dgm:cxnLst>
    <dgm:cxn modelId="{BD11D342-CB94-418C-9151-14EC70EC50FB}" srcId="{5DC29AA1-2E48-4375-98FF-D21BF82C9CB2}" destId="{E1225563-E4DB-4827-8AAA-ED6CB6A77C04}" srcOrd="0" destOrd="0" parTransId="{721DB029-A733-4E1A-BD53-407519FBAED8}" sibTransId="{ACAB0457-119D-48A9-854B-65A3F4D36A01}"/>
    <dgm:cxn modelId="{B3F78196-B777-4AD6-BEF8-0F533A6EB21B}" type="presOf" srcId="{4D088403-F3D9-4E53-8411-213EF9C89EE5}" destId="{9666A03B-188D-4D4F-B556-20BAB1894F55}" srcOrd="1" destOrd="0" presId="urn:microsoft.com/office/officeart/2005/8/layout/process3"/>
    <dgm:cxn modelId="{25648A14-DDD7-4B4F-82E5-77D986028A56}" srcId="{8360D9EA-8D7F-426C-9ED8-BF3CC4A35F5E}" destId="{903B141A-2D44-44EA-BDCA-BDD2DB063655}" srcOrd="0" destOrd="0" parTransId="{0DE1DE79-1B68-4EFB-9A29-03D23F1A87E6}" sibTransId="{9B60CD1E-7F4C-464B-B3AA-8E260949E788}"/>
    <dgm:cxn modelId="{5AA38730-5AF3-44AA-BFBD-FCE287CCA9AD}" srcId="{F7721915-5E8D-48B8-BE68-D65F65A8FD52}" destId="{D76550F5-E002-469F-B184-DAB16083158C}" srcOrd="1" destOrd="0" parTransId="{B82FC8C6-6E16-4CFE-BDB9-307368C9851D}" sibTransId="{68240438-EF94-4844-90F1-5027D5DFC8F6}"/>
    <dgm:cxn modelId="{15794E6B-D463-4FC6-B50C-780C2963A2A9}" type="presOf" srcId="{094D3A27-4776-469A-A9D4-53111E5F629F}" destId="{4B7B199C-8155-400C-8DAF-C5727C372A07}" srcOrd="0" destOrd="0" presId="urn:microsoft.com/office/officeart/2005/8/layout/process3"/>
    <dgm:cxn modelId="{9781689E-2365-4277-B4AB-C98E71D9D228}" srcId="{AA2FE953-0DB3-460F-8FDF-430C9DBB6C00}" destId="{FB1B777C-95A8-46D9-A367-B3962CCFB073}" srcOrd="0" destOrd="0" parTransId="{EFCEEE38-65E5-44F2-A984-DF43ABC3A035}" sibTransId="{B3D7F893-C070-4423-9ECA-2C8883DA95FD}"/>
    <dgm:cxn modelId="{1A07D328-628E-48C0-B058-EFC45282EC7C}" type="presOf" srcId="{8360D9EA-8D7F-426C-9ED8-BF3CC4A35F5E}" destId="{A967A9C2-F37E-4DBB-B3CC-474613648EC5}" srcOrd="0" destOrd="0" presId="urn:microsoft.com/office/officeart/2005/8/layout/process3"/>
    <dgm:cxn modelId="{A6EC31B4-0DE2-4A2E-A4EF-D16317EAD187}" srcId="{F7721915-5E8D-48B8-BE68-D65F65A8FD52}" destId="{2B98A2FE-BA8C-48BA-A331-10416D0C5DF5}" srcOrd="0" destOrd="0" parTransId="{7AAAE98E-1846-4EA1-A079-2D3C2E31DCE1}" sibTransId="{D533A9D3-7858-4C5C-9C4A-14AEB0762484}"/>
    <dgm:cxn modelId="{E4DA45D2-8916-48F0-8811-8A9CFD07822F}" type="presOf" srcId="{F7721915-5E8D-48B8-BE68-D65F65A8FD52}" destId="{C591D6AD-58A7-415F-8662-EB2D24D55FE5}" srcOrd="1" destOrd="0" presId="urn:microsoft.com/office/officeart/2005/8/layout/process3"/>
    <dgm:cxn modelId="{AF8CA461-96A4-4652-AA03-0826ACD3854E}" type="presOf" srcId="{094D3A27-4776-469A-A9D4-53111E5F629F}" destId="{66E6D034-6791-4C05-8BBC-078F88528279}" srcOrd="1" destOrd="0" presId="urn:microsoft.com/office/officeart/2005/8/layout/process3"/>
    <dgm:cxn modelId="{5B788173-4440-4040-A99E-E1D4575F53E0}" type="presOf" srcId="{AA2FE953-0DB3-460F-8FDF-430C9DBB6C00}" destId="{1F97E99F-7B0D-4D3D-8874-AE0DCFA30F60}" srcOrd="1" destOrd="0" presId="urn:microsoft.com/office/officeart/2005/8/layout/process3"/>
    <dgm:cxn modelId="{98CC5CE1-EEFC-4CA6-97C7-0660B319D929}" srcId="{F7721915-5E8D-48B8-BE68-D65F65A8FD52}" destId="{B5D3F58E-7588-4D0F-BACF-520468692347}" srcOrd="2" destOrd="0" parTransId="{B2D1A551-E965-4610-9E9A-C46C8B47AFFB}" sibTransId="{A34CAA2F-86F8-4DF5-9678-F2AF449EB331}"/>
    <dgm:cxn modelId="{DCA0D4B9-EBF6-4B6D-BAD9-35A89A81F05A}" type="presOf" srcId="{2B98A2FE-BA8C-48BA-A331-10416D0C5DF5}" destId="{1E0F29E2-7D35-4D57-B924-B65B43784AE7}" srcOrd="0" destOrd="0" presId="urn:microsoft.com/office/officeart/2005/8/layout/process3"/>
    <dgm:cxn modelId="{1FBCC46F-3505-4F68-BFE3-9FF1AB417D89}" type="presOf" srcId="{D76550F5-E002-469F-B184-DAB16083158C}" destId="{1E0F29E2-7D35-4D57-B924-B65B43784AE7}" srcOrd="0" destOrd="1" presId="urn:microsoft.com/office/officeart/2005/8/layout/process3"/>
    <dgm:cxn modelId="{0B2F12EF-FBEA-477C-8E8E-1CCE49B357B7}" type="presOf" srcId="{A5DC46CE-7C45-4037-8296-3FB0ABE654CB}" destId="{6EEFAAE5-90F4-4333-A880-64DB221EBEB7}" srcOrd="0" destOrd="0" presId="urn:microsoft.com/office/officeart/2005/8/layout/process3"/>
    <dgm:cxn modelId="{E3964A29-FFCB-466D-ABF7-82FEF235D12C}" type="presOf" srcId="{E1225563-E4DB-4827-8AAA-ED6CB6A77C04}" destId="{FB425AF7-34EE-45F9-8B51-1A8A1F189DCB}" srcOrd="0" destOrd="0" presId="urn:microsoft.com/office/officeart/2005/8/layout/process3"/>
    <dgm:cxn modelId="{0D429BDB-4901-46FF-8729-4DDD9C664554}" type="presOf" srcId="{4D088403-F3D9-4E53-8411-213EF9C89EE5}" destId="{D01C4DC5-E867-4AA2-9FF5-0DC36DE801CB}" srcOrd="0" destOrd="0" presId="urn:microsoft.com/office/officeart/2005/8/layout/process3"/>
    <dgm:cxn modelId="{E5542CF6-307C-4E42-A294-8869E50E1D4E}" type="presOf" srcId="{60484D8B-30A6-487C-B638-D44070FF268B}" destId="{D700CDC9-9FD0-4D50-B2F1-29C202530708}" srcOrd="0" destOrd="0" presId="urn:microsoft.com/office/officeart/2005/8/layout/process3"/>
    <dgm:cxn modelId="{BA4E6E00-C652-4C78-8833-014F2BAF7F8B}" type="presOf" srcId="{903B141A-2D44-44EA-BDCA-BDD2DB063655}" destId="{1F154EE0-E86E-4E37-B36E-105CC76C4F08}" srcOrd="0" destOrd="0" presId="urn:microsoft.com/office/officeart/2005/8/layout/process3"/>
    <dgm:cxn modelId="{1DB665F3-486D-4B68-9076-5D58BCE85527}" type="presOf" srcId="{60484D8B-30A6-487C-B638-D44070FF268B}" destId="{0DA87170-FA22-4191-9ADE-3D9625EFF3E6}" srcOrd="1" destOrd="0" presId="urn:microsoft.com/office/officeart/2005/8/layout/process3"/>
    <dgm:cxn modelId="{C2BC138E-6190-4B80-A175-ADB496A8F4B9}" srcId="{CFB501B5-2593-4CC1-B294-C8ED3391CDF3}" destId="{F7721915-5E8D-48B8-BE68-D65F65A8FD52}" srcOrd="0" destOrd="0" parTransId="{DCFF6846-3F09-49D3-8EA9-E703301E4035}" sibTransId="{5EE4E4C2-6FAC-4CA4-8DB2-CB2BF47200A3}"/>
    <dgm:cxn modelId="{2CD1ACBE-06B5-4E59-A4E2-52DB64B3E6BB}" srcId="{CFB501B5-2593-4CC1-B294-C8ED3391CDF3}" destId="{5DC29AA1-2E48-4375-98FF-D21BF82C9CB2}" srcOrd="1" destOrd="0" parTransId="{8505C6F8-00CD-4616-B140-85EB09FDB3BA}" sibTransId="{094D3A27-4776-469A-A9D4-53111E5F629F}"/>
    <dgm:cxn modelId="{839997C9-2B65-48D0-A161-697916F3FEF6}" srcId="{CFB501B5-2593-4CC1-B294-C8ED3391CDF3}" destId="{8360D9EA-8D7F-426C-9ED8-BF3CC4A35F5E}" srcOrd="4" destOrd="0" parTransId="{FC1E6019-2815-4689-AA25-E5D42A124BC1}" sibTransId="{8970663E-51B9-49FA-ACA5-8B7621696435}"/>
    <dgm:cxn modelId="{351A48CD-D2AA-474B-B097-571BD6812F96}" type="presOf" srcId="{5DC29AA1-2E48-4375-98FF-D21BF82C9CB2}" destId="{16A012F7-F5A0-4DAE-8E98-D7082C058815}" srcOrd="1" destOrd="0" presId="urn:microsoft.com/office/officeart/2005/8/layout/process3"/>
    <dgm:cxn modelId="{DC835808-B271-47D8-870A-0AFD05291F23}" type="presOf" srcId="{B5D3F58E-7588-4D0F-BACF-520468692347}" destId="{1E0F29E2-7D35-4D57-B924-B65B43784AE7}" srcOrd="0" destOrd="2" presId="urn:microsoft.com/office/officeart/2005/8/layout/process3"/>
    <dgm:cxn modelId="{BD61F059-0FA3-4513-A8BE-AE9F2114E1D3}" srcId="{CFB501B5-2593-4CC1-B294-C8ED3391CDF3}" destId="{60484D8B-30A6-487C-B638-D44070FF268B}" srcOrd="3" destOrd="0" parTransId="{56C68F06-8E90-4903-A21A-50D8DEF9B55D}" sibTransId="{4D088403-F3D9-4E53-8411-213EF9C89EE5}"/>
    <dgm:cxn modelId="{6E6F6D39-E120-4657-965A-BB9F1D2365F6}" type="presOf" srcId="{8360D9EA-8D7F-426C-9ED8-BF3CC4A35F5E}" destId="{9A64256F-406D-4412-8C74-F83654131B23}" srcOrd="1" destOrd="0" presId="urn:microsoft.com/office/officeart/2005/8/layout/process3"/>
    <dgm:cxn modelId="{6AA0E0F6-D64A-41CC-9877-37FCA911F353}" type="presOf" srcId="{5DC29AA1-2E48-4375-98FF-D21BF82C9CB2}" destId="{33844067-C833-45F5-AC83-1E6CA079FA55}" srcOrd="0" destOrd="0" presId="urn:microsoft.com/office/officeart/2005/8/layout/process3"/>
    <dgm:cxn modelId="{B09B5265-486D-43A9-8C63-F45F2531B1BC}" type="presOf" srcId="{5EE4E4C2-6FAC-4CA4-8DB2-CB2BF47200A3}" destId="{788A78BA-7A97-4655-ABE8-454979E9DD13}" srcOrd="1" destOrd="0" presId="urn:microsoft.com/office/officeart/2005/8/layout/process3"/>
    <dgm:cxn modelId="{D55849F2-1DEB-4C9F-A813-DC076BED3010}" type="presOf" srcId="{5EE4E4C2-6FAC-4CA4-8DB2-CB2BF47200A3}" destId="{F2EEFE02-C32D-4F17-90B2-A8CD7AE60E65}" srcOrd="0" destOrd="0" presId="urn:microsoft.com/office/officeart/2005/8/layout/process3"/>
    <dgm:cxn modelId="{78FABD9C-5C95-4CB5-A54B-98C37390429E}" type="presOf" srcId="{A5DC46CE-7C45-4037-8296-3FB0ABE654CB}" destId="{95A9885A-B2F3-4488-97AA-46004F40CD80}" srcOrd="1" destOrd="0" presId="urn:microsoft.com/office/officeart/2005/8/layout/process3"/>
    <dgm:cxn modelId="{D440D839-8397-4E3C-9DD5-7BBA662323DA}" srcId="{CFB501B5-2593-4CC1-B294-C8ED3391CDF3}" destId="{AA2FE953-0DB3-460F-8FDF-430C9DBB6C00}" srcOrd="2" destOrd="0" parTransId="{D2E092A7-76FF-49D0-B957-5F4B63444ECA}" sibTransId="{A5DC46CE-7C45-4037-8296-3FB0ABE654CB}"/>
    <dgm:cxn modelId="{8CF418CB-3A08-44AD-A129-39D3A86EC51E}" type="presOf" srcId="{CFB501B5-2593-4CC1-B294-C8ED3391CDF3}" destId="{DBD528CB-DB55-45FB-8ED3-50C8A1886FB2}" srcOrd="0" destOrd="0" presId="urn:microsoft.com/office/officeart/2005/8/layout/process3"/>
    <dgm:cxn modelId="{C4904DFD-BDF9-4C9E-83A1-DF052B97EC44}" type="presOf" srcId="{AA2FE953-0DB3-460F-8FDF-430C9DBB6C00}" destId="{EC7C2EB6-32A6-49E9-917B-8144DA378CE9}" srcOrd="0" destOrd="0" presId="urn:microsoft.com/office/officeart/2005/8/layout/process3"/>
    <dgm:cxn modelId="{ECE85038-06BD-49CD-A1DF-E203CF4B7B76}" type="presOf" srcId="{F7721915-5E8D-48B8-BE68-D65F65A8FD52}" destId="{2579E2D1-CB6D-4BF7-B355-443FED3CB866}" srcOrd="0" destOrd="0" presId="urn:microsoft.com/office/officeart/2005/8/layout/process3"/>
    <dgm:cxn modelId="{A9C75054-C7B2-423C-910A-B970E5F7B4FD}" type="presOf" srcId="{FB1B777C-95A8-46D9-A367-B3962CCFB073}" destId="{144CE67C-4937-470B-B20D-DC048EC20B56}" srcOrd="0" destOrd="0" presId="urn:microsoft.com/office/officeart/2005/8/layout/process3"/>
    <dgm:cxn modelId="{98B8D93C-5364-4EF3-8EC1-B04475B6B449}" type="presParOf" srcId="{DBD528CB-DB55-45FB-8ED3-50C8A1886FB2}" destId="{C2540331-DB34-4DF2-88A8-83E39A6954EF}" srcOrd="0" destOrd="0" presId="urn:microsoft.com/office/officeart/2005/8/layout/process3"/>
    <dgm:cxn modelId="{B088E1AD-18C6-4A83-9477-ED5AF8681F2D}" type="presParOf" srcId="{C2540331-DB34-4DF2-88A8-83E39A6954EF}" destId="{2579E2D1-CB6D-4BF7-B355-443FED3CB866}" srcOrd="0" destOrd="0" presId="urn:microsoft.com/office/officeart/2005/8/layout/process3"/>
    <dgm:cxn modelId="{759FCC67-CFCF-48F9-9323-BC52B6BF9E92}" type="presParOf" srcId="{C2540331-DB34-4DF2-88A8-83E39A6954EF}" destId="{C591D6AD-58A7-415F-8662-EB2D24D55FE5}" srcOrd="1" destOrd="0" presId="urn:microsoft.com/office/officeart/2005/8/layout/process3"/>
    <dgm:cxn modelId="{918BC7B2-E59E-49B2-939B-4734D2AA47ED}" type="presParOf" srcId="{C2540331-DB34-4DF2-88A8-83E39A6954EF}" destId="{1E0F29E2-7D35-4D57-B924-B65B43784AE7}" srcOrd="2" destOrd="0" presId="urn:microsoft.com/office/officeart/2005/8/layout/process3"/>
    <dgm:cxn modelId="{64602764-DE0B-4AC7-ADCA-373F0B2AD46A}" type="presParOf" srcId="{DBD528CB-DB55-45FB-8ED3-50C8A1886FB2}" destId="{F2EEFE02-C32D-4F17-90B2-A8CD7AE60E65}" srcOrd="1" destOrd="0" presId="urn:microsoft.com/office/officeart/2005/8/layout/process3"/>
    <dgm:cxn modelId="{21847DCA-5C25-4A60-9E9E-1895EA981FF4}" type="presParOf" srcId="{F2EEFE02-C32D-4F17-90B2-A8CD7AE60E65}" destId="{788A78BA-7A97-4655-ABE8-454979E9DD13}" srcOrd="0" destOrd="0" presId="urn:microsoft.com/office/officeart/2005/8/layout/process3"/>
    <dgm:cxn modelId="{A4248A40-767C-4C59-9CDF-AA32DF4265F6}" type="presParOf" srcId="{DBD528CB-DB55-45FB-8ED3-50C8A1886FB2}" destId="{72995362-59C4-4EFD-AD4B-C67473D07ADD}" srcOrd="2" destOrd="0" presId="urn:microsoft.com/office/officeart/2005/8/layout/process3"/>
    <dgm:cxn modelId="{F688E815-7FAB-491A-85E5-153192F50CC1}" type="presParOf" srcId="{72995362-59C4-4EFD-AD4B-C67473D07ADD}" destId="{33844067-C833-45F5-AC83-1E6CA079FA55}" srcOrd="0" destOrd="0" presId="urn:microsoft.com/office/officeart/2005/8/layout/process3"/>
    <dgm:cxn modelId="{5BDF4916-4909-4236-8F4C-DEC856D17BFD}" type="presParOf" srcId="{72995362-59C4-4EFD-AD4B-C67473D07ADD}" destId="{16A012F7-F5A0-4DAE-8E98-D7082C058815}" srcOrd="1" destOrd="0" presId="urn:microsoft.com/office/officeart/2005/8/layout/process3"/>
    <dgm:cxn modelId="{D4DA8EDC-BB1B-42AE-B91D-77CB5013D0EE}" type="presParOf" srcId="{72995362-59C4-4EFD-AD4B-C67473D07ADD}" destId="{FB425AF7-34EE-45F9-8B51-1A8A1F189DCB}" srcOrd="2" destOrd="0" presId="urn:microsoft.com/office/officeart/2005/8/layout/process3"/>
    <dgm:cxn modelId="{396E911A-8900-4FCC-AB42-22BDFB1FDB24}" type="presParOf" srcId="{DBD528CB-DB55-45FB-8ED3-50C8A1886FB2}" destId="{4B7B199C-8155-400C-8DAF-C5727C372A07}" srcOrd="3" destOrd="0" presId="urn:microsoft.com/office/officeart/2005/8/layout/process3"/>
    <dgm:cxn modelId="{465AEEB1-14C3-4512-840C-2EEE937EE0CE}" type="presParOf" srcId="{4B7B199C-8155-400C-8DAF-C5727C372A07}" destId="{66E6D034-6791-4C05-8BBC-078F88528279}" srcOrd="0" destOrd="0" presId="urn:microsoft.com/office/officeart/2005/8/layout/process3"/>
    <dgm:cxn modelId="{48B2466E-4B29-4F60-A828-7343CFF71CC7}" type="presParOf" srcId="{DBD528CB-DB55-45FB-8ED3-50C8A1886FB2}" destId="{10229444-A711-4328-B251-51D03DE51CAF}" srcOrd="4" destOrd="0" presId="urn:microsoft.com/office/officeart/2005/8/layout/process3"/>
    <dgm:cxn modelId="{2D278782-E5B8-4DEA-8DCE-199D161729C0}" type="presParOf" srcId="{10229444-A711-4328-B251-51D03DE51CAF}" destId="{EC7C2EB6-32A6-49E9-917B-8144DA378CE9}" srcOrd="0" destOrd="0" presId="urn:microsoft.com/office/officeart/2005/8/layout/process3"/>
    <dgm:cxn modelId="{7BE01498-46DD-40F4-B528-6D64EDF256DE}" type="presParOf" srcId="{10229444-A711-4328-B251-51D03DE51CAF}" destId="{1F97E99F-7B0D-4D3D-8874-AE0DCFA30F60}" srcOrd="1" destOrd="0" presId="urn:microsoft.com/office/officeart/2005/8/layout/process3"/>
    <dgm:cxn modelId="{5BEE1A90-BFF0-4C98-AA69-4C23EF021F14}" type="presParOf" srcId="{10229444-A711-4328-B251-51D03DE51CAF}" destId="{144CE67C-4937-470B-B20D-DC048EC20B56}" srcOrd="2" destOrd="0" presId="urn:microsoft.com/office/officeart/2005/8/layout/process3"/>
    <dgm:cxn modelId="{36B36684-F3B6-4455-86C1-97BE75C9280C}" type="presParOf" srcId="{DBD528CB-DB55-45FB-8ED3-50C8A1886FB2}" destId="{6EEFAAE5-90F4-4333-A880-64DB221EBEB7}" srcOrd="5" destOrd="0" presId="urn:microsoft.com/office/officeart/2005/8/layout/process3"/>
    <dgm:cxn modelId="{41D2ED92-CD75-4B13-BD08-5BA7BA92E400}" type="presParOf" srcId="{6EEFAAE5-90F4-4333-A880-64DB221EBEB7}" destId="{95A9885A-B2F3-4488-97AA-46004F40CD80}" srcOrd="0" destOrd="0" presId="urn:microsoft.com/office/officeart/2005/8/layout/process3"/>
    <dgm:cxn modelId="{B96CB8D9-C3E4-4248-AD0F-42D05DD87042}" type="presParOf" srcId="{DBD528CB-DB55-45FB-8ED3-50C8A1886FB2}" destId="{083F25F5-0F71-49FC-A488-92EFE5F22752}" srcOrd="6" destOrd="0" presId="urn:microsoft.com/office/officeart/2005/8/layout/process3"/>
    <dgm:cxn modelId="{D7978028-910D-4455-9D8E-CE0DE0A8D64D}" type="presParOf" srcId="{083F25F5-0F71-49FC-A488-92EFE5F22752}" destId="{D700CDC9-9FD0-4D50-B2F1-29C202530708}" srcOrd="0" destOrd="0" presId="urn:microsoft.com/office/officeart/2005/8/layout/process3"/>
    <dgm:cxn modelId="{20C08FF3-F3C7-4C8A-819E-2ECB6646A27C}" type="presParOf" srcId="{083F25F5-0F71-49FC-A488-92EFE5F22752}" destId="{0DA87170-FA22-4191-9ADE-3D9625EFF3E6}" srcOrd="1" destOrd="0" presId="urn:microsoft.com/office/officeart/2005/8/layout/process3"/>
    <dgm:cxn modelId="{E83C7ADB-8B8A-4B3E-8FBC-8E1797930CA4}" type="presParOf" srcId="{083F25F5-0F71-49FC-A488-92EFE5F22752}" destId="{55980858-A15F-4EE2-8CBA-B89CFCCFDA7F}" srcOrd="2" destOrd="0" presId="urn:microsoft.com/office/officeart/2005/8/layout/process3"/>
    <dgm:cxn modelId="{7F0C6CC2-8DB3-4968-B237-72E74E98DF20}" type="presParOf" srcId="{DBD528CB-DB55-45FB-8ED3-50C8A1886FB2}" destId="{D01C4DC5-E867-4AA2-9FF5-0DC36DE801CB}" srcOrd="7" destOrd="0" presId="urn:microsoft.com/office/officeart/2005/8/layout/process3"/>
    <dgm:cxn modelId="{E35AC6E5-DF4C-4447-8C39-36B95113E59D}" type="presParOf" srcId="{D01C4DC5-E867-4AA2-9FF5-0DC36DE801CB}" destId="{9666A03B-188D-4D4F-B556-20BAB1894F55}" srcOrd="0" destOrd="0" presId="urn:microsoft.com/office/officeart/2005/8/layout/process3"/>
    <dgm:cxn modelId="{339EC6FC-DEEB-4A29-BE5F-A57F57CE248D}" type="presParOf" srcId="{DBD528CB-DB55-45FB-8ED3-50C8A1886FB2}" destId="{E6C7CEC0-0688-40C9-9C8B-02EA9B64F6C4}" srcOrd="8" destOrd="0" presId="urn:microsoft.com/office/officeart/2005/8/layout/process3"/>
    <dgm:cxn modelId="{60FA6F52-8FE2-4366-B5FA-CFCC198E5EB1}" type="presParOf" srcId="{E6C7CEC0-0688-40C9-9C8B-02EA9B64F6C4}" destId="{A967A9C2-F37E-4DBB-B3CC-474613648EC5}" srcOrd="0" destOrd="0" presId="urn:microsoft.com/office/officeart/2005/8/layout/process3"/>
    <dgm:cxn modelId="{8495CE21-2B32-4B87-9430-6BDE8B38B3FF}" type="presParOf" srcId="{E6C7CEC0-0688-40C9-9C8B-02EA9B64F6C4}" destId="{9A64256F-406D-4412-8C74-F83654131B23}" srcOrd="1" destOrd="0" presId="urn:microsoft.com/office/officeart/2005/8/layout/process3"/>
    <dgm:cxn modelId="{A9B3B034-D351-4BB0-A47F-F8E4D47C02F8}" type="presParOf" srcId="{E6C7CEC0-0688-40C9-9C8B-02EA9B64F6C4}" destId="{1F154EE0-E86E-4E37-B36E-105CC76C4F08}" srcOrd="2" destOrd="0" presId="urn:microsoft.com/office/officeart/2005/8/layout/process3"/>
  </dgm:cxnLst>
  <dgm:bg/>
  <dgm:whole/>
</dgm:dataModel>
</file>

<file path=ppt/diagrams/data12.xml><?xml version="1.0" encoding="utf-8"?>
<dgm:dataModel xmlns:dgm="http://schemas.openxmlformats.org/drawingml/2006/diagram" xmlns:a="http://schemas.openxmlformats.org/drawingml/2006/main">
  <dgm:ptLst>
    <dgm:pt modelId="{CFB501B5-2593-4CC1-B294-C8ED3391CDF3}"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B593C3C2-5E44-469E-AC26-6C6AF682B059}">
      <dgm:prSet phldrT="[文本]" custT="1"/>
      <dgm:spPr/>
      <dgm:t>
        <a:bodyPr/>
        <a:lstStyle/>
        <a:p>
          <a:pPr algn="ctr"/>
          <a:r>
            <a:rPr lang="en-US" altLang="zh-CN" sz="1100" b="1" dirty="0" smtClean="0"/>
            <a:t>A</a:t>
          </a:r>
          <a:r>
            <a:rPr lang="zh-CN" altLang="en-US" sz="1100" b="1" dirty="0" smtClean="0"/>
            <a:t>类</a:t>
          </a:r>
          <a:endParaRPr lang="zh-CN" altLang="en-US" sz="1100" b="1" dirty="0"/>
        </a:p>
      </dgm:t>
    </dgm:pt>
    <dgm:pt modelId="{1F80F2F0-5FC1-4241-8741-6FECEA6E64EE}" type="parTrans" cxnId="{862A24CB-2833-415F-9BA5-AC4ABFC8BB54}">
      <dgm:prSet/>
      <dgm:spPr/>
      <dgm:t>
        <a:bodyPr/>
        <a:lstStyle/>
        <a:p>
          <a:endParaRPr lang="zh-CN" altLang="en-US" sz="1100" b="1"/>
        </a:p>
      </dgm:t>
    </dgm:pt>
    <dgm:pt modelId="{5D1CFFCD-929F-4C06-9DEF-AC54423552E3}" type="sibTrans" cxnId="{862A24CB-2833-415F-9BA5-AC4ABFC8BB54}">
      <dgm:prSet custT="1"/>
      <dgm:spPr/>
      <dgm:t>
        <a:bodyPr/>
        <a:lstStyle/>
        <a:p>
          <a:endParaRPr lang="zh-CN" altLang="en-US" sz="1100" b="1"/>
        </a:p>
      </dgm:t>
    </dgm:pt>
    <dgm:pt modelId="{8582EF8C-CBFE-4B81-936A-344690BF6411}">
      <dgm:prSet phldrT="[文本]" custT="1"/>
      <dgm:spPr/>
      <dgm:t>
        <a:bodyPr/>
        <a:lstStyle/>
        <a:p>
          <a:r>
            <a:rPr lang="en-US" altLang="zh-CN" sz="1100" b="1" dirty="0" smtClean="0">
              <a:solidFill>
                <a:srgbClr val="000000"/>
              </a:solidFill>
              <a:latin typeface="微软雅黑" pitchFamily="34" charset="-122"/>
              <a:ea typeface="微软雅黑" pitchFamily="34" charset="-122"/>
            </a:rPr>
            <a:t>5</a:t>
          </a:r>
          <a:r>
            <a:rPr lang="zh-CN" altLang="en-US" sz="1100" b="1" dirty="0" smtClean="0">
              <a:solidFill>
                <a:srgbClr val="000000"/>
              </a:solidFill>
              <a:latin typeface="微软雅黑" pitchFamily="34" charset="-122"/>
              <a:ea typeface="微软雅黑" pitchFamily="34" charset="-122"/>
            </a:rPr>
            <a:t>分以内</a:t>
          </a:r>
          <a:endParaRPr lang="zh-CN" altLang="en-US" sz="1100" b="1" dirty="0">
            <a:solidFill>
              <a:srgbClr val="000000"/>
            </a:solidFill>
            <a:latin typeface="微软雅黑" pitchFamily="34" charset="-122"/>
            <a:ea typeface="微软雅黑" pitchFamily="34" charset="-122"/>
          </a:endParaRPr>
        </a:p>
      </dgm:t>
    </dgm:pt>
    <dgm:pt modelId="{E40A555D-9ED5-4F78-B68B-0EE410ADEE72}" type="parTrans" cxnId="{05EBEF27-4B3C-4020-9765-4DD728B1331A}">
      <dgm:prSet/>
      <dgm:spPr/>
      <dgm:t>
        <a:bodyPr/>
        <a:lstStyle/>
        <a:p>
          <a:endParaRPr lang="zh-CN" altLang="en-US" sz="1100" b="1"/>
        </a:p>
      </dgm:t>
    </dgm:pt>
    <dgm:pt modelId="{381E37CE-8B64-4C70-8B52-3AA05EF50B71}" type="sibTrans" cxnId="{05EBEF27-4B3C-4020-9765-4DD728B1331A}">
      <dgm:prSet/>
      <dgm:spPr/>
      <dgm:t>
        <a:bodyPr/>
        <a:lstStyle/>
        <a:p>
          <a:endParaRPr lang="zh-CN" altLang="en-US" sz="1100" b="1"/>
        </a:p>
      </dgm:t>
    </dgm:pt>
    <dgm:pt modelId="{F7721915-5E8D-48B8-BE68-D65F65A8FD52}">
      <dgm:prSet phldrT="[文本]" custT="1"/>
      <dgm:spPr/>
      <dgm:t>
        <a:bodyPr/>
        <a:lstStyle/>
        <a:p>
          <a:pPr algn="ctr"/>
          <a:r>
            <a:rPr lang="zh-CN" altLang="en-US" sz="1100" b="1" dirty="0" smtClean="0"/>
            <a:t>每</a:t>
          </a:r>
          <a:r>
            <a:rPr lang="en-US" altLang="zh-CN" sz="1100" b="1" dirty="0" smtClean="0"/>
            <a:t>5</a:t>
          </a:r>
          <a:r>
            <a:rPr lang="zh-CN" altLang="en-US" sz="1100" b="1" dirty="0" smtClean="0"/>
            <a:t>次</a:t>
          </a:r>
          <a:endParaRPr lang="zh-CN" altLang="en-US" sz="1100" b="1" dirty="0"/>
        </a:p>
      </dgm:t>
    </dgm:pt>
    <dgm:pt modelId="{DCFF6846-3F09-49D3-8EA9-E703301E4035}" type="parTrans" cxnId="{C2BC138E-6190-4B80-A175-ADB496A8F4B9}">
      <dgm:prSet/>
      <dgm:spPr/>
      <dgm:t>
        <a:bodyPr/>
        <a:lstStyle/>
        <a:p>
          <a:endParaRPr lang="zh-CN" altLang="en-US" sz="1100" b="1"/>
        </a:p>
      </dgm:t>
    </dgm:pt>
    <dgm:pt modelId="{5EE4E4C2-6FAC-4CA4-8DB2-CB2BF47200A3}" type="sibTrans" cxnId="{C2BC138E-6190-4B80-A175-ADB496A8F4B9}">
      <dgm:prSet custT="1"/>
      <dgm:spPr/>
      <dgm:t>
        <a:bodyPr/>
        <a:lstStyle/>
        <a:p>
          <a:endParaRPr lang="zh-CN" altLang="en-US" sz="1100" b="1"/>
        </a:p>
      </dgm:t>
    </dgm:pt>
    <dgm:pt modelId="{2B98A2FE-BA8C-48BA-A331-10416D0C5DF5}">
      <dgm:prSet phldrT="[文本]" custT="1"/>
      <dgm:spPr/>
      <dgm:t>
        <a:bodyPr/>
        <a:lstStyle/>
        <a:p>
          <a:r>
            <a:rPr lang="zh-CN" altLang="en-US" sz="1100" b="1" dirty="0" smtClean="0">
              <a:solidFill>
                <a:srgbClr val="000000"/>
              </a:solidFill>
              <a:latin typeface="微软雅黑" pitchFamily="34" charset="-122"/>
              <a:ea typeface="微软雅黑" pitchFamily="34" charset="-122"/>
            </a:rPr>
            <a:t>半天事假</a:t>
          </a:r>
          <a:endParaRPr lang="zh-CN" altLang="en-US" sz="1100" b="1" dirty="0">
            <a:solidFill>
              <a:srgbClr val="000000"/>
            </a:solidFill>
            <a:latin typeface="微软雅黑" pitchFamily="34" charset="-122"/>
            <a:ea typeface="微软雅黑" pitchFamily="34" charset="-122"/>
          </a:endParaRPr>
        </a:p>
      </dgm:t>
    </dgm:pt>
    <dgm:pt modelId="{7AAAE98E-1846-4EA1-A079-2D3C2E31DCE1}" type="parTrans" cxnId="{A6EC31B4-0DE2-4A2E-A4EF-D16317EAD187}">
      <dgm:prSet/>
      <dgm:spPr/>
      <dgm:t>
        <a:bodyPr/>
        <a:lstStyle/>
        <a:p>
          <a:endParaRPr lang="zh-CN" altLang="en-US" sz="1100" b="1"/>
        </a:p>
      </dgm:t>
    </dgm:pt>
    <dgm:pt modelId="{D533A9D3-7858-4C5C-9C4A-14AEB0762484}" type="sibTrans" cxnId="{A6EC31B4-0DE2-4A2E-A4EF-D16317EAD187}">
      <dgm:prSet/>
      <dgm:spPr/>
      <dgm:t>
        <a:bodyPr/>
        <a:lstStyle/>
        <a:p>
          <a:endParaRPr lang="zh-CN" altLang="en-US" sz="1100" b="1"/>
        </a:p>
      </dgm:t>
    </dgm:pt>
    <dgm:pt modelId="{5DC29AA1-2E48-4375-98FF-D21BF82C9CB2}">
      <dgm:prSet phldrT="[文本]" custT="1"/>
      <dgm:spPr>
        <a:noFill/>
      </dgm:spPr>
      <dgm:t>
        <a:bodyPr/>
        <a:lstStyle/>
        <a:p>
          <a:pPr algn="ctr"/>
          <a:endParaRPr lang="zh-CN" altLang="en-US" sz="1100" b="1" dirty="0"/>
        </a:p>
      </dgm:t>
    </dgm:pt>
    <dgm:pt modelId="{8505C6F8-00CD-4616-B140-85EB09FDB3BA}" type="parTrans" cxnId="{2CD1ACBE-06B5-4E59-A4E2-52DB64B3E6BB}">
      <dgm:prSet/>
      <dgm:spPr/>
      <dgm:t>
        <a:bodyPr/>
        <a:lstStyle/>
        <a:p>
          <a:endParaRPr lang="zh-CN" altLang="en-US" sz="1100" b="1"/>
        </a:p>
      </dgm:t>
    </dgm:pt>
    <dgm:pt modelId="{094D3A27-4776-469A-A9D4-53111E5F629F}" type="sibTrans" cxnId="{2CD1ACBE-06B5-4E59-A4E2-52DB64B3E6BB}">
      <dgm:prSet custT="1"/>
      <dgm:spPr>
        <a:noFill/>
      </dgm:spPr>
      <dgm:t>
        <a:bodyPr/>
        <a:lstStyle/>
        <a:p>
          <a:endParaRPr lang="zh-CN" altLang="en-US" sz="1100" b="1"/>
        </a:p>
      </dgm:t>
    </dgm:pt>
    <dgm:pt modelId="{8360D9EA-8D7F-426C-9ED8-BF3CC4A35F5E}">
      <dgm:prSet custT="1"/>
      <dgm:spPr>
        <a:noFill/>
        <a:ln>
          <a:noFill/>
        </a:ln>
      </dgm:spPr>
      <dgm:t>
        <a:bodyPr/>
        <a:lstStyle/>
        <a:p>
          <a:pPr algn="ctr"/>
          <a:endParaRPr lang="zh-CN" altLang="en-US" sz="1100" b="1" dirty="0"/>
        </a:p>
      </dgm:t>
    </dgm:pt>
    <dgm:pt modelId="{FC1E6019-2815-4689-AA25-E5D42A124BC1}" type="parTrans" cxnId="{839997C9-2B65-48D0-A161-697916F3FEF6}">
      <dgm:prSet/>
      <dgm:spPr/>
      <dgm:t>
        <a:bodyPr/>
        <a:lstStyle/>
        <a:p>
          <a:endParaRPr lang="zh-CN" altLang="en-US" sz="1100" b="1"/>
        </a:p>
      </dgm:t>
    </dgm:pt>
    <dgm:pt modelId="{8970663E-51B9-49FA-ACA5-8B7621696435}" type="sibTrans" cxnId="{839997C9-2B65-48D0-A161-697916F3FEF6}">
      <dgm:prSet/>
      <dgm:spPr/>
      <dgm:t>
        <a:bodyPr/>
        <a:lstStyle/>
        <a:p>
          <a:endParaRPr lang="zh-CN" altLang="en-US" sz="1100" b="1"/>
        </a:p>
      </dgm:t>
    </dgm:pt>
    <dgm:pt modelId="{AD028992-C038-4618-A838-BE52DBE1F9B3}">
      <dgm:prSet custT="1"/>
      <dgm:spPr>
        <a:ln>
          <a:noFill/>
        </a:ln>
      </dgm:spPr>
      <dgm:t>
        <a:bodyPr/>
        <a:lstStyle/>
        <a:p>
          <a:endParaRPr lang="zh-CN" altLang="en-US" sz="1100" b="1" dirty="0">
            <a:solidFill>
              <a:srgbClr val="000000"/>
            </a:solidFill>
          </a:endParaRPr>
        </a:p>
      </dgm:t>
    </dgm:pt>
    <dgm:pt modelId="{CC44FEA6-29A9-4DEF-AE5B-09E952201796}" type="parTrans" cxnId="{0BEF1F06-1E52-4026-99B8-6CA30420EDD0}">
      <dgm:prSet/>
      <dgm:spPr/>
      <dgm:t>
        <a:bodyPr/>
        <a:lstStyle/>
        <a:p>
          <a:endParaRPr lang="zh-CN" altLang="en-US"/>
        </a:p>
      </dgm:t>
    </dgm:pt>
    <dgm:pt modelId="{EAFFA02D-A64D-448F-A2FA-6A60F0F1C818}" type="sibTrans" cxnId="{0BEF1F06-1E52-4026-99B8-6CA30420EDD0}">
      <dgm:prSet/>
      <dgm:spPr/>
      <dgm:t>
        <a:bodyPr/>
        <a:lstStyle/>
        <a:p>
          <a:endParaRPr lang="zh-CN" altLang="en-US"/>
        </a:p>
      </dgm:t>
    </dgm:pt>
    <dgm:pt modelId="{F9B9F019-2F69-482C-865E-B22488BE0859}">
      <dgm:prSet custT="1"/>
      <dgm:spPr>
        <a:noFill/>
        <a:ln>
          <a:noFill/>
        </a:ln>
      </dgm:spPr>
      <dgm:t>
        <a:bodyPr/>
        <a:lstStyle/>
        <a:p>
          <a:endParaRPr lang="zh-CN" altLang="en-US" sz="1100" b="1" dirty="0">
            <a:solidFill>
              <a:srgbClr val="000000"/>
            </a:solidFill>
          </a:endParaRPr>
        </a:p>
      </dgm:t>
    </dgm:pt>
    <dgm:pt modelId="{F8EF82FA-3A2D-4C14-9D2D-A808107FF543}" type="sibTrans" cxnId="{FDD2A63C-58F3-4966-A5AA-926BE4C06D68}">
      <dgm:prSet/>
      <dgm:spPr/>
      <dgm:t>
        <a:bodyPr/>
        <a:lstStyle/>
        <a:p>
          <a:endParaRPr lang="zh-CN" altLang="en-US"/>
        </a:p>
      </dgm:t>
    </dgm:pt>
    <dgm:pt modelId="{7BCA3C0C-AE76-4C11-9D35-C3C31BCC15F4}" type="parTrans" cxnId="{FDD2A63C-58F3-4966-A5AA-926BE4C06D68}">
      <dgm:prSet/>
      <dgm:spPr/>
      <dgm:t>
        <a:bodyPr/>
        <a:lstStyle/>
        <a:p>
          <a:endParaRPr lang="zh-CN" altLang="en-US"/>
        </a:p>
      </dgm:t>
    </dgm:pt>
    <dgm:pt modelId="{60484D8B-30A6-487C-B638-D44070FF268B}">
      <dgm:prSet custT="1"/>
      <dgm:spPr>
        <a:noFill/>
        <a:ln>
          <a:noFill/>
        </a:ln>
      </dgm:spPr>
      <dgm:t>
        <a:bodyPr/>
        <a:lstStyle/>
        <a:p>
          <a:pPr algn="ctr"/>
          <a:endParaRPr lang="zh-CN" altLang="en-US" sz="1100" b="1" dirty="0"/>
        </a:p>
      </dgm:t>
    </dgm:pt>
    <dgm:pt modelId="{4D088403-F3D9-4E53-8411-213EF9C89EE5}" type="sibTrans" cxnId="{BD61F059-0FA3-4513-A8BE-AE9F2114E1D3}">
      <dgm:prSet custT="1"/>
      <dgm:spPr>
        <a:noFill/>
      </dgm:spPr>
      <dgm:t>
        <a:bodyPr/>
        <a:lstStyle/>
        <a:p>
          <a:endParaRPr lang="zh-CN" altLang="en-US" sz="1100" b="1"/>
        </a:p>
      </dgm:t>
    </dgm:pt>
    <dgm:pt modelId="{56C68F06-8E90-4903-A21A-50D8DEF9B55D}" type="parTrans" cxnId="{BD61F059-0FA3-4513-A8BE-AE9F2114E1D3}">
      <dgm:prSet/>
      <dgm:spPr/>
      <dgm:t>
        <a:bodyPr/>
        <a:lstStyle/>
        <a:p>
          <a:endParaRPr lang="zh-CN" altLang="en-US" sz="1100" b="1"/>
        </a:p>
      </dgm:t>
    </dgm:pt>
    <dgm:pt modelId="{57B28DA6-5B81-448D-9DE9-7AD7B1E6FD6D}">
      <dgm:prSet phldrT="[文本]" custT="1"/>
      <dgm:spPr/>
      <dgm:t>
        <a:bodyPr/>
        <a:lstStyle/>
        <a:p>
          <a:r>
            <a:rPr lang="zh-CN" altLang="en-US" sz="1100" b="1" dirty="0" smtClean="0">
              <a:solidFill>
                <a:srgbClr val="000000"/>
              </a:solidFill>
              <a:latin typeface="微软雅黑" pitchFamily="34" charset="-122"/>
              <a:ea typeface="微软雅黑" pitchFamily="34" charset="-122"/>
            </a:rPr>
            <a:t>书面警告</a:t>
          </a:r>
          <a:endParaRPr lang="zh-CN" altLang="en-US" sz="1100" b="1" dirty="0">
            <a:solidFill>
              <a:srgbClr val="000000"/>
            </a:solidFill>
            <a:latin typeface="微软雅黑" pitchFamily="34" charset="-122"/>
            <a:ea typeface="微软雅黑" pitchFamily="34" charset="-122"/>
          </a:endParaRPr>
        </a:p>
      </dgm:t>
    </dgm:pt>
    <dgm:pt modelId="{1FCB9340-2845-4FF7-8814-458B5473C476}" type="parTrans" cxnId="{DAD71A4B-5E4F-45F5-9475-8F1F2C29CB49}">
      <dgm:prSet/>
      <dgm:spPr/>
      <dgm:t>
        <a:bodyPr/>
        <a:lstStyle/>
        <a:p>
          <a:endParaRPr lang="zh-CN" altLang="en-US"/>
        </a:p>
      </dgm:t>
    </dgm:pt>
    <dgm:pt modelId="{D62C9AC7-4193-4395-BDB0-97739F764F5E}" type="sibTrans" cxnId="{DAD71A4B-5E4F-45F5-9475-8F1F2C29CB49}">
      <dgm:prSet/>
      <dgm:spPr/>
      <dgm:t>
        <a:bodyPr/>
        <a:lstStyle/>
        <a:p>
          <a:endParaRPr lang="zh-CN" altLang="en-US"/>
        </a:p>
      </dgm:t>
    </dgm:pt>
    <dgm:pt modelId="{262527E8-9D77-48B5-AEAB-4AA59DADB4F5}">
      <dgm:prSet phldrT="[文本]" custT="1"/>
      <dgm:spPr/>
      <dgm:t>
        <a:bodyPr/>
        <a:lstStyle/>
        <a:p>
          <a:r>
            <a:rPr lang="zh-CN" altLang="en-US" sz="1100" b="1" dirty="0" smtClean="0">
              <a:solidFill>
                <a:srgbClr val="000000"/>
              </a:solidFill>
              <a:latin typeface="微软雅黑" pitchFamily="34" charset="-122"/>
              <a:ea typeface="微软雅黑" pitchFamily="34" charset="-122"/>
            </a:rPr>
            <a:t>内部通告</a:t>
          </a:r>
          <a:endParaRPr lang="zh-CN" altLang="en-US" sz="1100" b="1" dirty="0">
            <a:solidFill>
              <a:srgbClr val="000000"/>
            </a:solidFill>
            <a:latin typeface="微软雅黑" pitchFamily="34" charset="-122"/>
            <a:ea typeface="微软雅黑" pitchFamily="34" charset="-122"/>
          </a:endParaRPr>
        </a:p>
      </dgm:t>
    </dgm:pt>
    <dgm:pt modelId="{94A68D36-F845-4FF8-A29F-35FD34074F33}" type="parTrans" cxnId="{42F65542-FAEA-4EA1-ACD6-E2C047F6013C}">
      <dgm:prSet/>
      <dgm:spPr/>
      <dgm:t>
        <a:bodyPr/>
        <a:lstStyle/>
        <a:p>
          <a:endParaRPr lang="zh-CN" altLang="en-US"/>
        </a:p>
      </dgm:t>
    </dgm:pt>
    <dgm:pt modelId="{8B6D022C-E2DF-4526-A0E7-9300BF381FAB}" type="sibTrans" cxnId="{42F65542-FAEA-4EA1-ACD6-E2C047F6013C}">
      <dgm:prSet/>
      <dgm:spPr/>
      <dgm:t>
        <a:bodyPr/>
        <a:lstStyle/>
        <a:p>
          <a:endParaRPr lang="zh-CN" altLang="en-US"/>
        </a:p>
      </dgm:t>
    </dgm:pt>
    <dgm:pt modelId="{AA2FE953-0DB3-460F-8FDF-430C9DBB6C00}">
      <dgm:prSet custT="1"/>
      <dgm:spPr>
        <a:noFill/>
      </dgm:spPr>
      <dgm:t>
        <a:bodyPr/>
        <a:lstStyle/>
        <a:p>
          <a:pPr algn="ctr"/>
          <a:endParaRPr lang="zh-CN" altLang="en-US" sz="1100" b="1" dirty="0"/>
        </a:p>
      </dgm:t>
    </dgm:pt>
    <dgm:pt modelId="{A5DC46CE-7C45-4037-8296-3FB0ABE654CB}" type="sibTrans" cxnId="{D440D839-8397-4E3C-9DD5-7BBA662323DA}">
      <dgm:prSet custT="1"/>
      <dgm:spPr/>
      <dgm:t>
        <a:bodyPr/>
        <a:lstStyle/>
        <a:p>
          <a:endParaRPr lang="zh-CN" altLang="en-US" sz="1100" b="1"/>
        </a:p>
      </dgm:t>
    </dgm:pt>
    <dgm:pt modelId="{D2E092A7-76FF-49D0-B957-5F4B63444ECA}" type="parTrans" cxnId="{D440D839-8397-4E3C-9DD5-7BBA662323DA}">
      <dgm:prSet/>
      <dgm:spPr/>
      <dgm:t>
        <a:bodyPr/>
        <a:lstStyle/>
        <a:p>
          <a:endParaRPr lang="zh-CN" altLang="en-US" sz="1100" b="1"/>
        </a:p>
      </dgm:t>
    </dgm:pt>
    <dgm:pt modelId="{E1225563-E4DB-4827-8AAA-ED6CB6A77C04}">
      <dgm:prSet phldrT="[文本]" custT="1"/>
      <dgm:spPr>
        <a:ln>
          <a:noFill/>
        </a:ln>
      </dgm:spPr>
      <dgm:t>
        <a:bodyPr/>
        <a:lstStyle/>
        <a:p>
          <a:endParaRPr lang="zh-CN" altLang="en-US" sz="1400" b="1" dirty="0">
            <a:solidFill>
              <a:srgbClr val="000000"/>
            </a:solidFill>
            <a:latin typeface="微软雅黑" pitchFamily="34" charset="-122"/>
            <a:ea typeface="微软雅黑" pitchFamily="34" charset="-122"/>
          </a:endParaRPr>
        </a:p>
      </dgm:t>
    </dgm:pt>
    <dgm:pt modelId="{ACAB0457-119D-48A9-854B-65A3F4D36A01}" type="sibTrans" cxnId="{BD11D342-CB94-418C-9151-14EC70EC50FB}">
      <dgm:prSet/>
      <dgm:spPr/>
      <dgm:t>
        <a:bodyPr/>
        <a:lstStyle/>
        <a:p>
          <a:endParaRPr lang="zh-CN" altLang="en-US" sz="1100" b="1"/>
        </a:p>
      </dgm:t>
    </dgm:pt>
    <dgm:pt modelId="{721DB029-A733-4E1A-BD53-407519FBAED8}" type="parTrans" cxnId="{BD11D342-CB94-418C-9151-14EC70EC50FB}">
      <dgm:prSet/>
      <dgm:spPr/>
      <dgm:t>
        <a:bodyPr/>
        <a:lstStyle/>
        <a:p>
          <a:endParaRPr lang="zh-CN" altLang="en-US" sz="1100" b="1"/>
        </a:p>
      </dgm:t>
    </dgm:pt>
    <dgm:pt modelId="{DBD528CB-DB55-45FB-8ED3-50C8A1886FB2}" type="pres">
      <dgm:prSet presAssocID="{CFB501B5-2593-4CC1-B294-C8ED3391CDF3}" presName="linearFlow" presStyleCnt="0">
        <dgm:presLayoutVars>
          <dgm:dir/>
          <dgm:animLvl val="lvl"/>
          <dgm:resizeHandles val="exact"/>
        </dgm:presLayoutVars>
      </dgm:prSet>
      <dgm:spPr/>
      <dgm:t>
        <a:bodyPr/>
        <a:lstStyle/>
        <a:p>
          <a:endParaRPr lang="zh-CN" altLang="en-US"/>
        </a:p>
      </dgm:t>
    </dgm:pt>
    <dgm:pt modelId="{1D4880D3-B422-4160-922D-FBD6E4B8E91E}" type="pres">
      <dgm:prSet presAssocID="{B593C3C2-5E44-469E-AC26-6C6AF682B059}" presName="composite" presStyleCnt="0"/>
      <dgm:spPr/>
    </dgm:pt>
    <dgm:pt modelId="{BA153EB0-F596-4817-AA51-E1CE78DC97B4}" type="pres">
      <dgm:prSet presAssocID="{B593C3C2-5E44-469E-AC26-6C6AF682B059}" presName="parTx" presStyleLbl="node1" presStyleIdx="0" presStyleCnt="6">
        <dgm:presLayoutVars>
          <dgm:chMax val="0"/>
          <dgm:chPref val="0"/>
          <dgm:bulletEnabled val="1"/>
        </dgm:presLayoutVars>
      </dgm:prSet>
      <dgm:spPr/>
      <dgm:t>
        <a:bodyPr/>
        <a:lstStyle/>
        <a:p>
          <a:endParaRPr lang="zh-CN" altLang="en-US"/>
        </a:p>
      </dgm:t>
    </dgm:pt>
    <dgm:pt modelId="{41DF8F0C-6050-4291-977E-9D47184FB95A}" type="pres">
      <dgm:prSet presAssocID="{B593C3C2-5E44-469E-AC26-6C6AF682B059}" presName="parSh" presStyleLbl="node1" presStyleIdx="0" presStyleCnt="6"/>
      <dgm:spPr/>
      <dgm:t>
        <a:bodyPr/>
        <a:lstStyle/>
        <a:p>
          <a:endParaRPr lang="zh-CN" altLang="en-US"/>
        </a:p>
      </dgm:t>
    </dgm:pt>
    <dgm:pt modelId="{E791F84C-8FEA-4885-A15F-5C6756CF6136}" type="pres">
      <dgm:prSet presAssocID="{B593C3C2-5E44-469E-AC26-6C6AF682B059}" presName="desTx" presStyleLbl="fgAcc1" presStyleIdx="0" presStyleCnt="6">
        <dgm:presLayoutVars>
          <dgm:bulletEnabled val="1"/>
        </dgm:presLayoutVars>
      </dgm:prSet>
      <dgm:spPr/>
      <dgm:t>
        <a:bodyPr/>
        <a:lstStyle/>
        <a:p>
          <a:endParaRPr lang="zh-CN" altLang="en-US"/>
        </a:p>
      </dgm:t>
    </dgm:pt>
    <dgm:pt modelId="{1F906F26-BD91-496E-BAA0-93AD98DD65AB}" type="pres">
      <dgm:prSet presAssocID="{5D1CFFCD-929F-4C06-9DEF-AC54423552E3}" presName="sibTrans" presStyleLbl="sibTrans2D1" presStyleIdx="0" presStyleCnt="5"/>
      <dgm:spPr/>
      <dgm:t>
        <a:bodyPr/>
        <a:lstStyle/>
        <a:p>
          <a:endParaRPr lang="zh-CN" altLang="en-US"/>
        </a:p>
      </dgm:t>
    </dgm:pt>
    <dgm:pt modelId="{6722A729-C10F-4C00-BE81-AEB932B06F92}" type="pres">
      <dgm:prSet presAssocID="{5D1CFFCD-929F-4C06-9DEF-AC54423552E3}" presName="connTx" presStyleLbl="sibTrans2D1" presStyleIdx="0" presStyleCnt="5"/>
      <dgm:spPr/>
      <dgm:t>
        <a:bodyPr/>
        <a:lstStyle/>
        <a:p>
          <a:endParaRPr lang="zh-CN" altLang="en-US"/>
        </a:p>
      </dgm:t>
    </dgm:pt>
    <dgm:pt modelId="{C2540331-DB34-4DF2-88A8-83E39A6954EF}" type="pres">
      <dgm:prSet presAssocID="{F7721915-5E8D-48B8-BE68-D65F65A8FD52}" presName="composite" presStyleCnt="0"/>
      <dgm:spPr/>
    </dgm:pt>
    <dgm:pt modelId="{2579E2D1-CB6D-4BF7-B355-443FED3CB866}" type="pres">
      <dgm:prSet presAssocID="{F7721915-5E8D-48B8-BE68-D65F65A8FD52}" presName="parTx" presStyleLbl="node1" presStyleIdx="0" presStyleCnt="6">
        <dgm:presLayoutVars>
          <dgm:chMax val="0"/>
          <dgm:chPref val="0"/>
          <dgm:bulletEnabled val="1"/>
        </dgm:presLayoutVars>
      </dgm:prSet>
      <dgm:spPr/>
      <dgm:t>
        <a:bodyPr/>
        <a:lstStyle/>
        <a:p>
          <a:endParaRPr lang="zh-CN" altLang="en-US"/>
        </a:p>
      </dgm:t>
    </dgm:pt>
    <dgm:pt modelId="{C591D6AD-58A7-415F-8662-EB2D24D55FE5}" type="pres">
      <dgm:prSet presAssocID="{F7721915-5E8D-48B8-BE68-D65F65A8FD52}" presName="parSh" presStyleLbl="node1" presStyleIdx="1" presStyleCnt="6"/>
      <dgm:spPr/>
      <dgm:t>
        <a:bodyPr/>
        <a:lstStyle/>
        <a:p>
          <a:endParaRPr lang="zh-CN" altLang="en-US"/>
        </a:p>
      </dgm:t>
    </dgm:pt>
    <dgm:pt modelId="{1E0F29E2-7D35-4D57-B924-B65B43784AE7}" type="pres">
      <dgm:prSet presAssocID="{F7721915-5E8D-48B8-BE68-D65F65A8FD52}" presName="desTx" presStyleLbl="fgAcc1" presStyleIdx="1" presStyleCnt="6">
        <dgm:presLayoutVars>
          <dgm:bulletEnabled val="1"/>
        </dgm:presLayoutVars>
      </dgm:prSet>
      <dgm:spPr/>
      <dgm:t>
        <a:bodyPr/>
        <a:lstStyle/>
        <a:p>
          <a:endParaRPr lang="zh-CN" altLang="en-US"/>
        </a:p>
      </dgm:t>
    </dgm:pt>
    <dgm:pt modelId="{F2EEFE02-C32D-4F17-90B2-A8CD7AE60E65}" type="pres">
      <dgm:prSet presAssocID="{5EE4E4C2-6FAC-4CA4-8DB2-CB2BF47200A3}" presName="sibTrans" presStyleLbl="sibTrans2D1" presStyleIdx="1" presStyleCnt="5"/>
      <dgm:spPr/>
      <dgm:t>
        <a:bodyPr/>
        <a:lstStyle/>
        <a:p>
          <a:endParaRPr lang="zh-CN" altLang="en-US"/>
        </a:p>
      </dgm:t>
    </dgm:pt>
    <dgm:pt modelId="{788A78BA-7A97-4655-ABE8-454979E9DD13}" type="pres">
      <dgm:prSet presAssocID="{5EE4E4C2-6FAC-4CA4-8DB2-CB2BF47200A3}" presName="connTx" presStyleLbl="sibTrans2D1" presStyleIdx="1" presStyleCnt="5"/>
      <dgm:spPr/>
      <dgm:t>
        <a:bodyPr/>
        <a:lstStyle/>
        <a:p>
          <a:endParaRPr lang="zh-CN" altLang="en-US"/>
        </a:p>
      </dgm:t>
    </dgm:pt>
    <dgm:pt modelId="{72995362-59C4-4EFD-AD4B-C67473D07ADD}" type="pres">
      <dgm:prSet presAssocID="{5DC29AA1-2E48-4375-98FF-D21BF82C9CB2}" presName="composite" presStyleCnt="0"/>
      <dgm:spPr/>
    </dgm:pt>
    <dgm:pt modelId="{33844067-C833-45F5-AC83-1E6CA079FA55}" type="pres">
      <dgm:prSet presAssocID="{5DC29AA1-2E48-4375-98FF-D21BF82C9CB2}" presName="parTx" presStyleLbl="node1" presStyleIdx="1" presStyleCnt="6">
        <dgm:presLayoutVars>
          <dgm:chMax val="0"/>
          <dgm:chPref val="0"/>
          <dgm:bulletEnabled val="1"/>
        </dgm:presLayoutVars>
      </dgm:prSet>
      <dgm:spPr/>
      <dgm:t>
        <a:bodyPr/>
        <a:lstStyle/>
        <a:p>
          <a:endParaRPr lang="zh-CN" altLang="en-US"/>
        </a:p>
      </dgm:t>
    </dgm:pt>
    <dgm:pt modelId="{16A012F7-F5A0-4DAE-8E98-D7082C058815}" type="pres">
      <dgm:prSet presAssocID="{5DC29AA1-2E48-4375-98FF-D21BF82C9CB2}" presName="parSh" presStyleLbl="node1" presStyleIdx="2" presStyleCnt="6"/>
      <dgm:spPr/>
      <dgm:t>
        <a:bodyPr/>
        <a:lstStyle/>
        <a:p>
          <a:endParaRPr lang="zh-CN" altLang="en-US"/>
        </a:p>
      </dgm:t>
    </dgm:pt>
    <dgm:pt modelId="{FB425AF7-34EE-45F9-8B51-1A8A1F189DCB}" type="pres">
      <dgm:prSet presAssocID="{5DC29AA1-2E48-4375-98FF-D21BF82C9CB2}" presName="desTx" presStyleLbl="fgAcc1" presStyleIdx="2" presStyleCnt="6">
        <dgm:presLayoutVars>
          <dgm:bulletEnabled val="1"/>
        </dgm:presLayoutVars>
      </dgm:prSet>
      <dgm:spPr/>
      <dgm:t>
        <a:bodyPr/>
        <a:lstStyle/>
        <a:p>
          <a:endParaRPr lang="zh-CN" altLang="en-US"/>
        </a:p>
      </dgm:t>
    </dgm:pt>
    <dgm:pt modelId="{4B7B199C-8155-400C-8DAF-C5727C372A07}" type="pres">
      <dgm:prSet presAssocID="{094D3A27-4776-469A-A9D4-53111E5F629F}" presName="sibTrans" presStyleLbl="sibTrans2D1" presStyleIdx="2" presStyleCnt="5"/>
      <dgm:spPr/>
      <dgm:t>
        <a:bodyPr/>
        <a:lstStyle/>
        <a:p>
          <a:endParaRPr lang="zh-CN" altLang="en-US"/>
        </a:p>
      </dgm:t>
    </dgm:pt>
    <dgm:pt modelId="{66E6D034-6791-4C05-8BBC-078F88528279}" type="pres">
      <dgm:prSet presAssocID="{094D3A27-4776-469A-A9D4-53111E5F629F}" presName="connTx" presStyleLbl="sibTrans2D1" presStyleIdx="2" presStyleCnt="5"/>
      <dgm:spPr/>
      <dgm:t>
        <a:bodyPr/>
        <a:lstStyle/>
        <a:p>
          <a:endParaRPr lang="zh-CN" altLang="en-US"/>
        </a:p>
      </dgm:t>
    </dgm:pt>
    <dgm:pt modelId="{10229444-A711-4328-B251-51D03DE51CAF}" type="pres">
      <dgm:prSet presAssocID="{AA2FE953-0DB3-460F-8FDF-430C9DBB6C00}" presName="composite" presStyleCnt="0"/>
      <dgm:spPr/>
    </dgm:pt>
    <dgm:pt modelId="{EC7C2EB6-32A6-49E9-917B-8144DA378CE9}" type="pres">
      <dgm:prSet presAssocID="{AA2FE953-0DB3-460F-8FDF-430C9DBB6C00}" presName="parTx" presStyleLbl="node1" presStyleIdx="2" presStyleCnt="6">
        <dgm:presLayoutVars>
          <dgm:chMax val="0"/>
          <dgm:chPref val="0"/>
          <dgm:bulletEnabled val="1"/>
        </dgm:presLayoutVars>
      </dgm:prSet>
      <dgm:spPr/>
      <dgm:t>
        <a:bodyPr/>
        <a:lstStyle/>
        <a:p>
          <a:endParaRPr lang="zh-CN" altLang="en-US"/>
        </a:p>
      </dgm:t>
    </dgm:pt>
    <dgm:pt modelId="{1F97E99F-7B0D-4D3D-8874-AE0DCFA30F60}" type="pres">
      <dgm:prSet presAssocID="{AA2FE953-0DB3-460F-8FDF-430C9DBB6C00}" presName="parSh" presStyleLbl="node1" presStyleIdx="3" presStyleCnt="6"/>
      <dgm:spPr/>
      <dgm:t>
        <a:bodyPr/>
        <a:lstStyle/>
        <a:p>
          <a:endParaRPr lang="zh-CN" altLang="en-US"/>
        </a:p>
      </dgm:t>
    </dgm:pt>
    <dgm:pt modelId="{144CE67C-4937-470B-B20D-DC048EC20B56}" type="pres">
      <dgm:prSet presAssocID="{AA2FE953-0DB3-460F-8FDF-430C9DBB6C00}" presName="desTx" presStyleLbl="fgAcc1" presStyleIdx="3" presStyleCnt="6">
        <dgm:presLayoutVars>
          <dgm:bulletEnabled val="1"/>
        </dgm:presLayoutVars>
      </dgm:prSet>
      <dgm:spPr/>
      <dgm:t>
        <a:bodyPr/>
        <a:lstStyle/>
        <a:p>
          <a:endParaRPr lang="zh-CN" altLang="en-US"/>
        </a:p>
      </dgm:t>
    </dgm:pt>
    <dgm:pt modelId="{6EEFAAE5-90F4-4333-A880-64DB221EBEB7}" type="pres">
      <dgm:prSet presAssocID="{A5DC46CE-7C45-4037-8296-3FB0ABE654CB}" presName="sibTrans" presStyleLbl="sibTrans2D1" presStyleIdx="3" presStyleCnt="5"/>
      <dgm:spPr/>
      <dgm:t>
        <a:bodyPr/>
        <a:lstStyle/>
        <a:p>
          <a:endParaRPr lang="zh-CN" altLang="en-US"/>
        </a:p>
      </dgm:t>
    </dgm:pt>
    <dgm:pt modelId="{95A9885A-B2F3-4488-97AA-46004F40CD80}" type="pres">
      <dgm:prSet presAssocID="{A5DC46CE-7C45-4037-8296-3FB0ABE654CB}" presName="connTx" presStyleLbl="sibTrans2D1" presStyleIdx="3" presStyleCnt="5"/>
      <dgm:spPr/>
      <dgm:t>
        <a:bodyPr/>
        <a:lstStyle/>
        <a:p>
          <a:endParaRPr lang="zh-CN" altLang="en-US"/>
        </a:p>
      </dgm:t>
    </dgm:pt>
    <dgm:pt modelId="{083F25F5-0F71-49FC-A488-92EFE5F22752}" type="pres">
      <dgm:prSet presAssocID="{60484D8B-30A6-487C-B638-D44070FF268B}" presName="composite" presStyleCnt="0"/>
      <dgm:spPr/>
    </dgm:pt>
    <dgm:pt modelId="{D700CDC9-9FD0-4D50-B2F1-29C202530708}" type="pres">
      <dgm:prSet presAssocID="{60484D8B-30A6-487C-B638-D44070FF268B}" presName="parTx" presStyleLbl="node1" presStyleIdx="3" presStyleCnt="6">
        <dgm:presLayoutVars>
          <dgm:chMax val="0"/>
          <dgm:chPref val="0"/>
          <dgm:bulletEnabled val="1"/>
        </dgm:presLayoutVars>
      </dgm:prSet>
      <dgm:spPr/>
      <dgm:t>
        <a:bodyPr/>
        <a:lstStyle/>
        <a:p>
          <a:endParaRPr lang="zh-CN" altLang="en-US"/>
        </a:p>
      </dgm:t>
    </dgm:pt>
    <dgm:pt modelId="{0DA87170-FA22-4191-9ADE-3D9625EFF3E6}" type="pres">
      <dgm:prSet presAssocID="{60484D8B-30A6-487C-B638-D44070FF268B}" presName="parSh" presStyleLbl="node1" presStyleIdx="4" presStyleCnt="6" custScaleX="125198" custLinFactNeighborX="8796" custLinFactNeighborY="-224"/>
      <dgm:spPr/>
      <dgm:t>
        <a:bodyPr/>
        <a:lstStyle/>
        <a:p>
          <a:endParaRPr lang="zh-CN" altLang="en-US"/>
        </a:p>
      </dgm:t>
    </dgm:pt>
    <dgm:pt modelId="{55980858-A15F-4EE2-8CBA-B89CFCCFDA7F}" type="pres">
      <dgm:prSet presAssocID="{60484D8B-30A6-487C-B638-D44070FF268B}" presName="desTx" presStyleLbl="fgAcc1" presStyleIdx="4" presStyleCnt="6">
        <dgm:presLayoutVars>
          <dgm:bulletEnabled val="1"/>
        </dgm:presLayoutVars>
      </dgm:prSet>
      <dgm:spPr>
        <a:noFill/>
        <a:ln>
          <a:noFill/>
        </a:ln>
      </dgm:spPr>
    </dgm:pt>
    <dgm:pt modelId="{D01C4DC5-E867-4AA2-9FF5-0DC36DE801CB}" type="pres">
      <dgm:prSet presAssocID="{4D088403-F3D9-4E53-8411-213EF9C89EE5}" presName="sibTrans" presStyleLbl="sibTrans2D1" presStyleIdx="4" presStyleCnt="5" custScaleX="167744" custLinFactNeighborX="-67092"/>
      <dgm:spPr/>
      <dgm:t>
        <a:bodyPr/>
        <a:lstStyle/>
        <a:p>
          <a:endParaRPr lang="zh-CN" altLang="en-US"/>
        </a:p>
      </dgm:t>
    </dgm:pt>
    <dgm:pt modelId="{9666A03B-188D-4D4F-B556-20BAB1894F55}" type="pres">
      <dgm:prSet presAssocID="{4D088403-F3D9-4E53-8411-213EF9C89EE5}" presName="connTx" presStyleLbl="sibTrans2D1" presStyleIdx="4" presStyleCnt="5"/>
      <dgm:spPr/>
      <dgm:t>
        <a:bodyPr/>
        <a:lstStyle/>
        <a:p>
          <a:endParaRPr lang="zh-CN" altLang="en-US"/>
        </a:p>
      </dgm:t>
    </dgm:pt>
    <dgm:pt modelId="{E6C7CEC0-0688-40C9-9C8B-02EA9B64F6C4}" type="pres">
      <dgm:prSet presAssocID="{8360D9EA-8D7F-426C-9ED8-BF3CC4A35F5E}" presName="composite" presStyleCnt="0"/>
      <dgm:spPr/>
    </dgm:pt>
    <dgm:pt modelId="{A967A9C2-F37E-4DBB-B3CC-474613648EC5}" type="pres">
      <dgm:prSet presAssocID="{8360D9EA-8D7F-426C-9ED8-BF3CC4A35F5E}" presName="parTx" presStyleLbl="node1" presStyleIdx="4" presStyleCnt="6">
        <dgm:presLayoutVars>
          <dgm:chMax val="0"/>
          <dgm:chPref val="0"/>
          <dgm:bulletEnabled val="1"/>
        </dgm:presLayoutVars>
      </dgm:prSet>
      <dgm:spPr/>
      <dgm:t>
        <a:bodyPr/>
        <a:lstStyle/>
        <a:p>
          <a:endParaRPr lang="zh-CN" altLang="en-US"/>
        </a:p>
      </dgm:t>
    </dgm:pt>
    <dgm:pt modelId="{9A64256F-406D-4412-8C74-F83654131B23}" type="pres">
      <dgm:prSet presAssocID="{8360D9EA-8D7F-426C-9ED8-BF3CC4A35F5E}" presName="parSh" presStyleLbl="node1" presStyleIdx="5" presStyleCnt="6"/>
      <dgm:spPr/>
      <dgm:t>
        <a:bodyPr/>
        <a:lstStyle/>
        <a:p>
          <a:endParaRPr lang="zh-CN" altLang="en-US"/>
        </a:p>
      </dgm:t>
    </dgm:pt>
    <dgm:pt modelId="{1F154EE0-E86E-4E37-B36E-105CC76C4F08}" type="pres">
      <dgm:prSet presAssocID="{8360D9EA-8D7F-426C-9ED8-BF3CC4A35F5E}" presName="desTx" presStyleLbl="fgAcc1" presStyleIdx="5" presStyleCnt="6">
        <dgm:presLayoutVars>
          <dgm:bulletEnabled val="1"/>
        </dgm:presLayoutVars>
      </dgm:prSet>
      <dgm:spPr/>
      <dgm:t>
        <a:bodyPr/>
        <a:lstStyle/>
        <a:p>
          <a:endParaRPr lang="zh-CN" altLang="en-US"/>
        </a:p>
      </dgm:t>
    </dgm:pt>
  </dgm:ptLst>
  <dgm:cxnLst>
    <dgm:cxn modelId="{2CD1ACBE-06B5-4E59-A4E2-52DB64B3E6BB}" srcId="{CFB501B5-2593-4CC1-B294-C8ED3391CDF3}" destId="{5DC29AA1-2E48-4375-98FF-D21BF82C9CB2}" srcOrd="2" destOrd="0" parTransId="{8505C6F8-00CD-4616-B140-85EB09FDB3BA}" sibTransId="{094D3A27-4776-469A-A9D4-53111E5F629F}"/>
    <dgm:cxn modelId="{3F7345F4-E004-45A7-B101-88352E6C4901}" type="presOf" srcId="{8360D9EA-8D7F-426C-9ED8-BF3CC4A35F5E}" destId="{9A64256F-406D-4412-8C74-F83654131B23}" srcOrd="1" destOrd="0" presId="urn:microsoft.com/office/officeart/2005/8/layout/process3"/>
    <dgm:cxn modelId="{DAD71A4B-5E4F-45F5-9475-8F1F2C29CB49}" srcId="{F7721915-5E8D-48B8-BE68-D65F65A8FD52}" destId="{57B28DA6-5B81-448D-9DE9-7AD7B1E6FD6D}" srcOrd="1" destOrd="0" parTransId="{1FCB9340-2845-4FF7-8814-458B5473C476}" sibTransId="{D62C9AC7-4193-4395-BDB0-97739F764F5E}"/>
    <dgm:cxn modelId="{399D9E38-48EE-47DF-B27E-1FF2E0A9EA14}" type="presOf" srcId="{AA2FE953-0DB3-460F-8FDF-430C9DBB6C00}" destId="{1F97E99F-7B0D-4D3D-8874-AE0DCFA30F60}" srcOrd="1" destOrd="0" presId="urn:microsoft.com/office/officeart/2005/8/layout/process3"/>
    <dgm:cxn modelId="{739CAAD6-6A56-4B3C-A02F-430406A26930}" type="presOf" srcId="{5D1CFFCD-929F-4C06-9DEF-AC54423552E3}" destId="{1F906F26-BD91-496E-BAA0-93AD98DD65AB}" srcOrd="0" destOrd="0" presId="urn:microsoft.com/office/officeart/2005/8/layout/process3"/>
    <dgm:cxn modelId="{C2BC138E-6190-4B80-A175-ADB496A8F4B9}" srcId="{CFB501B5-2593-4CC1-B294-C8ED3391CDF3}" destId="{F7721915-5E8D-48B8-BE68-D65F65A8FD52}" srcOrd="1" destOrd="0" parTransId="{DCFF6846-3F09-49D3-8EA9-E703301E4035}" sibTransId="{5EE4E4C2-6FAC-4CA4-8DB2-CB2BF47200A3}"/>
    <dgm:cxn modelId="{A6EC31B4-0DE2-4A2E-A4EF-D16317EAD187}" srcId="{F7721915-5E8D-48B8-BE68-D65F65A8FD52}" destId="{2B98A2FE-BA8C-48BA-A331-10416D0C5DF5}" srcOrd="0" destOrd="0" parTransId="{7AAAE98E-1846-4EA1-A079-2D3C2E31DCE1}" sibTransId="{D533A9D3-7858-4C5C-9C4A-14AEB0762484}"/>
    <dgm:cxn modelId="{85BE57C6-48F9-459A-83C1-FA67BA1C7352}" type="presOf" srcId="{094D3A27-4776-469A-A9D4-53111E5F629F}" destId="{4B7B199C-8155-400C-8DAF-C5727C372A07}" srcOrd="0" destOrd="0" presId="urn:microsoft.com/office/officeart/2005/8/layout/process3"/>
    <dgm:cxn modelId="{0FADD9F0-3287-40EB-9253-27BFFF5CA464}" type="presOf" srcId="{5DC29AA1-2E48-4375-98FF-D21BF82C9CB2}" destId="{16A012F7-F5A0-4DAE-8E98-D7082C058815}" srcOrd="1" destOrd="0" presId="urn:microsoft.com/office/officeart/2005/8/layout/process3"/>
    <dgm:cxn modelId="{0486082F-FD04-4AB7-B66F-C08A6BBF06D5}" type="presOf" srcId="{B593C3C2-5E44-469E-AC26-6C6AF682B059}" destId="{BA153EB0-F596-4817-AA51-E1CE78DC97B4}" srcOrd="0" destOrd="0" presId="urn:microsoft.com/office/officeart/2005/8/layout/process3"/>
    <dgm:cxn modelId="{47D4E9EC-5E2E-4507-8A49-694771A3261A}" type="presOf" srcId="{AA2FE953-0DB3-460F-8FDF-430C9DBB6C00}" destId="{EC7C2EB6-32A6-49E9-917B-8144DA378CE9}" srcOrd="0" destOrd="0" presId="urn:microsoft.com/office/officeart/2005/8/layout/process3"/>
    <dgm:cxn modelId="{EDA3865D-B77A-45B5-9FF0-C16ABE7B472B}" type="presOf" srcId="{57B28DA6-5B81-448D-9DE9-7AD7B1E6FD6D}" destId="{1E0F29E2-7D35-4D57-B924-B65B43784AE7}" srcOrd="0" destOrd="1" presId="urn:microsoft.com/office/officeart/2005/8/layout/process3"/>
    <dgm:cxn modelId="{FA7730B1-FE8E-46D8-9B3A-DBF1560781E9}" type="presOf" srcId="{2B98A2FE-BA8C-48BA-A331-10416D0C5DF5}" destId="{1E0F29E2-7D35-4D57-B924-B65B43784AE7}" srcOrd="0" destOrd="0" presId="urn:microsoft.com/office/officeart/2005/8/layout/process3"/>
    <dgm:cxn modelId="{069CAE32-493A-45C4-9DFC-1C93651EE83B}" type="presOf" srcId="{B593C3C2-5E44-469E-AC26-6C6AF682B059}" destId="{41DF8F0C-6050-4291-977E-9D47184FB95A}" srcOrd="1" destOrd="0" presId="urn:microsoft.com/office/officeart/2005/8/layout/process3"/>
    <dgm:cxn modelId="{358CE40D-869A-4F10-BA4B-BED5B8A1A078}" type="presOf" srcId="{E1225563-E4DB-4827-8AAA-ED6CB6A77C04}" destId="{FB425AF7-34EE-45F9-8B51-1A8A1F189DCB}" srcOrd="0" destOrd="0" presId="urn:microsoft.com/office/officeart/2005/8/layout/process3"/>
    <dgm:cxn modelId="{E328FB26-7F1A-4762-9453-1BB6D5CF5E20}" type="presOf" srcId="{5EE4E4C2-6FAC-4CA4-8DB2-CB2BF47200A3}" destId="{788A78BA-7A97-4655-ABE8-454979E9DD13}" srcOrd="1" destOrd="0" presId="urn:microsoft.com/office/officeart/2005/8/layout/process3"/>
    <dgm:cxn modelId="{862A24CB-2833-415F-9BA5-AC4ABFC8BB54}" srcId="{CFB501B5-2593-4CC1-B294-C8ED3391CDF3}" destId="{B593C3C2-5E44-469E-AC26-6C6AF682B059}" srcOrd="0" destOrd="0" parTransId="{1F80F2F0-5FC1-4241-8741-6FECEA6E64EE}" sibTransId="{5D1CFFCD-929F-4C06-9DEF-AC54423552E3}"/>
    <dgm:cxn modelId="{E5585348-74AD-4CD5-80A4-38F6F6CE1731}" type="presOf" srcId="{8582EF8C-CBFE-4B81-936A-344690BF6411}" destId="{E791F84C-8FEA-4885-A15F-5C6756CF6136}" srcOrd="0" destOrd="0" presId="urn:microsoft.com/office/officeart/2005/8/layout/process3"/>
    <dgm:cxn modelId="{B05274EE-1D65-4CD8-8DA1-BED6BEFF0201}" type="presOf" srcId="{094D3A27-4776-469A-A9D4-53111E5F629F}" destId="{66E6D034-6791-4C05-8BBC-078F88528279}" srcOrd="1" destOrd="0" presId="urn:microsoft.com/office/officeart/2005/8/layout/process3"/>
    <dgm:cxn modelId="{1131CF8A-38A4-4B89-897D-D920F3736572}" type="presOf" srcId="{4D088403-F3D9-4E53-8411-213EF9C89EE5}" destId="{9666A03B-188D-4D4F-B556-20BAB1894F55}" srcOrd="1" destOrd="0" presId="urn:microsoft.com/office/officeart/2005/8/layout/process3"/>
    <dgm:cxn modelId="{8CBE29AD-4CF7-4574-B678-547A24BD3272}" type="presOf" srcId="{F9B9F019-2F69-482C-865E-B22488BE0859}" destId="{1F154EE0-E86E-4E37-B36E-105CC76C4F08}" srcOrd="0" destOrd="0" presId="urn:microsoft.com/office/officeart/2005/8/layout/process3"/>
    <dgm:cxn modelId="{FDD2A63C-58F3-4966-A5AA-926BE4C06D68}" srcId="{8360D9EA-8D7F-426C-9ED8-BF3CC4A35F5E}" destId="{F9B9F019-2F69-482C-865E-B22488BE0859}" srcOrd="0" destOrd="0" parTransId="{7BCA3C0C-AE76-4C11-9D35-C3C31BCC15F4}" sibTransId="{F8EF82FA-3A2D-4C14-9D2D-A808107FF543}"/>
    <dgm:cxn modelId="{51402F55-4AB9-44D5-9301-8A1369DCA89E}" type="presOf" srcId="{AD028992-C038-4618-A838-BE52DBE1F9B3}" destId="{144CE67C-4937-470B-B20D-DC048EC20B56}" srcOrd="0" destOrd="0" presId="urn:microsoft.com/office/officeart/2005/8/layout/process3"/>
    <dgm:cxn modelId="{2B8A11C0-FAB8-4849-8521-C2197C8AB584}" type="presOf" srcId="{5DC29AA1-2E48-4375-98FF-D21BF82C9CB2}" destId="{33844067-C833-45F5-AC83-1E6CA079FA55}" srcOrd="0" destOrd="0" presId="urn:microsoft.com/office/officeart/2005/8/layout/process3"/>
    <dgm:cxn modelId="{B4C8F8E0-EF79-4846-AD30-5F41B0B4B9A5}" type="presOf" srcId="{F7721915-5E8D-48B8-BE68-D65F65A8FD52}" destId="{2579E2D1-CB6D-4BF7-B355-443FED3CB866}" srcOrd="0" destOrd="0" presId="urn:microsoft.com/office/officeart/2005/8/layout/process3"/>
    <dgm:cxn modelId="{0A08D83F-8B6A-4DDE-95CF-B35A7C0E7510}" type="presOf" srcId="{A5DC46CE-7C45-4037-8296-3FB0ABE654CB}" destId="{6EEFAAE5-90F4-4333-A880-64DB221EBEB7}" srcOrd="0" destOrd="0" presId="urn:microsoft.com/office/officeart/2005/8/layout/process3"/>
    <dgm:cxn modelId="{097DBA11-F2F7-477C-9C47-22C465DBD004}" type="presOf" srcId="{4D088403-F3D9-4E53-8411-213EF9C89EE5}" destId="{D01C4DC5-E867-4AA2-9FF5-0DC36DE801CB}" srcOrd="0" destOrd="0" presId="urn:microsoft.com/office/officeart/2005/8/layout/process3"/>
    <dgm:cxn modelId="{D440D839-8397-4E3C-9DD5-7BBA662323DA}" srcId="{CFB501B5-2593-4CC1-B294-C8ED3391CDF3}" destId="{AA2FE953-0DB3-460F-8FDF-430C9DBB6C00}" srcOrd="3" destOrd="0" parTransId="{D2E092A7-76FF-49D0-B957-5F4B63444ECA}" sibTransId="{A5DC46CE-7C45-4037-8296-3FB0ABE654CB}"/>
    <dgm:cxn modelId="{F902F984-A1A6-4F34-B1EC-E372030A4270}" type="presOf" srcId="{60484D8B-30A6-487C-B638-D44070FF268B}" destId="{D700CDC9-9FD0-4D50-B2F1-29C202530708}" srcOrd="0" destOrd="0" presId="urn:microsoft.com/office/officeart/2005/8/layout/process3"/>
    <dgm:cxn modelId="{D2454CB1-99FE-4E83-8A38-548D4DBF6998}" type="presOf" srcId="{5EE4E4C2-6FAC-4CA4-8DB2-CB2BF47200A3}" destId="{F2EEFE02-C32D-4F17-90B2-A8CD7AE60E65}" srcOrd="0" destOrd="0" presId="urn:microsoft.com/office/officeart/2005/8/layout/process3"/>
    <dgm:cxn modelId="{BD61F059-0FA3-4513-A8BE-AE9F2114E1D3}" srcId="{CFB501B5-2593-4CC1-B294-C8ED3391CDF3}" destId="{60484D8B-30A6-487C-B638-D44070FF268B}" srcOrd="4" destOrd="0" parTransId="{56C68F06-8E90-4903-A21A-50D8DEF9B55D}" sibTransId="{4D088403-F3D9-4E53-8411-213EF9C89EE5}"/>
    <dgm:cxn modelId="{D3796767-2BF1-4F89-B02C-E485860E71E9}" type="presOf" srcId="{8360D9EA-8D7F-426C-9ED8-BF3CC4A35F5E}" destId="{A967A9C2-F37E-4DBB-B3CC-474613648EC5}" srcOrd="0" destOrd="0" presId="urn:microsoft.com/office/officeart/2005/8/layout/process3"/>
    <dgm:cxn modelId="{F453394A-CFFB-4E9B-A486-BE48394529B1}" type="presOf" srcId="{CFB501B5-2593-4CC1-B294-C8ED3391CDF3}" destId="{DBD528CB-DB55-45FB-8ED3-50C8A1886FB2}" srcOrd="0" destOrd="0" presId="urn:microsoft.com/office/officeart/2005/8/layout/process3"/>
    <dgm:cxn modelId="{42F65542-FAEA-4EA1-ACD6-E2C047F6013C}" srcId="{F7721915-5E8D-48B8-BE68-D65F65A8FD52}" destId="{262527E8-9D77-48B5-AEAB-4AA59DADB4F5}" srcOrd="2" destOrd="0" parTransId="{94A68D36-F845-4FF8-A29F-35FD34074F33}" sibTransId="{8B6D022C-E2DF-4526-A0E7-9300BF381FAB}"/>
    <dgm:cxn modelId="{41447B97-1692-404B-8E37-EC3E18B3833A}" type="presOf" srcId="{60484D8B-30A6-487C-B638-D44070FF268B}" destId="{0DA87170-FA22-4191-9ADE-3D9625EFF3E6}" srcOrd="1" destOrd="0" presId="urn:microsoft.com/office/officeart/2005/8/layout/process3"/>
    <dgm:cxn modelId="{912243E8-2BD3-49BA-8FE4-EAB9A16D8054}" type="presOf" srcId="{A5DC46CE-7C45-4037-8296-3FB0ABE654CB}" destId="{95A9885A-B2F3-4488-97AA-46004F40CD80}" srcOrd="1" destOrd="0" presId="urn:microsoft.com/office/officeart/2005/8/layout/process3"/>
    <dgm:cxn modelId="{0BEF1F06-1E52-4026-99B8-6CA30420EDD0}" srcId="{AA2FE953-0DB3-460F-8FDF-430C9DBB6C00}" destId="{AD028992-C038-4618-A838-BE52DBE1F9B3}" srcOrd="0" destOrd="0" parTransId="{CC44FEA6-29A9-4DEF-AE5B-09E952201796}" sibTransId="{EAFFA02D-A64D-448F-A2FA-6A60F0F1C818}"/>
    <dgm:cxn modelId="{BD11D342-CB94-418C-9151-14EC70EC50FB}" srcId="{5DC29AA1-2E48-4375-98FF-D21BF82C9CB2}" destId="{E1225563-E4DB-4827-8AAA-ED6CB6A77C04}" srcOrd="0" destOrd="0" parTransId="{721DB029-A733-4E1A-BD53-407519FBAED8}" sibTransId="{ACAB0457-119D-48A9-854B-65A3F4D36A01}"/>
    <dgm:cxn modelId="{2D1C28FC-B710-4723-A86B-107F7283ABC8}" type="presOf" srcId="{F7721915-5E8D-48B8-BE68-D65F65A8FD52}" destId="{C591D6AD-58A7-415F-8662-EB2D24D55FE5}" srcOrd="1" destOrd="0" presId="urn:microsoft.com/office/officeart/2005/8/layout/process3"/>
    <dgm:cxn modelId="{174F3291-8108-4149-822D-6917331592D0}" type="presOf" srcId="{262527E8-9D77-48B5-AEAB-4AA59DADB4F5}" destId="{1E0F29E2-7D35-4D57-B924-B65B43784AE7}" srcOrd="0" destOrd="2" presId="urn:microsoft.com/office/officeart/2005/8/layout/process3"/>
    <dgm:cxn modelId="{839997C9-2B65-48D0-A161-697916F3FEF6}" srcId="{CFB501B5-2593-4CC1-B294-C8ED3391CDF3}" destId="{8360D9EA-8D7F-426C-9ED8-BF3CC4A35F5E}" srcOrd="5" destOrd="0" parTransId="{FC1E6019-2815-4689-AA25-E5D42A124BC1}" sibTransId="{8970663E-51B9-49FA-ACA5-8B7621696435}"/>
    <dgm:cxn modelId="{3DE4E09E-CCE1-4892-93F6-EF90A8C77E13}" type="presOf" srcId="{5D1CFFCD-929F-4C06-9DEF-AC54423552E3}" destId="{6722A729-C10F-4C00-BE81-AEB932B06F92}" srcOrd="1" destOrd="0" presId="urn:microsoft.com/office/officeart/2005/8/layout/process3"/>
    <dgm:cxn modelId="{05EBEF27-4B3C-4020-9765-4DD728B1331A}" srcId="{B593C3C2-5E44-469E-AC26-6C6AF682B059}" destId="{8582EF8C-CBFE-4B81-936A-344690BF6411}" srcOrd="0" destOrd="0" parTransId="{E40A555D-9ED5-4F78-B68B-0EE410ADEE72}" sibTransId="{381E37CE-8B64-4C70-8B52-3AA05EF50B71}"/>
    <dgm:cxn modelId="{A8B73249-AA6B-4A96-A1DC-623FBD7ED1BC}" type="presParOf" srcId="{DBD528CB-DB55-45FB-8ED3-50C8A1886FB2}" destId="{1D4880D3-B422-4160-922D-FBD6E4B8E91E}" srcOrd="0" destOrd="0" presId="urn:microsoft.com/office/officeart/2005/8/layout/process3"/>
    <dgm:cxn modelId="{4DA617ED-D2AD-46B7-8CBF-72CA55894031}" type="presParOf" srcId="{1D4880D3-B422-4160-922D-FBD6E4B8E91E}" destId="{BA153EB0-F596-4817-AA51-E1CE78DC97B4}" srcOrd="0" destOrd="0" presId="urn:microsoft.com/office/officeart/2005/8/layout/process3"/>
    <dgm:cxn modelId="{0C35921F-FBAA-4D38-BBF5-5BC4F1512FE9}" type="presParOf" srcId="{1D4880D3-B422-4160-922D-FBD6E4B8E91E}" destId="{41DF8F0C-6050-4291-977E-9D47184FB95A}" srcOrd="1" destOrd="0" presId="urn:microsoft.com/office/officeart/2005/8/layout/process3"/>
    <dgm:cxn modelId="{F85B8AA1-79C9-4F67-8D68-CFA01F38F50C}" type="presParOf" srcId="{1D4880D3-B422-4160-922D-FBD6E4B8E91E}" destId="{E791F84C-8FEA-4885-A15F-5C6756CF6136}" srcOrd="2" destOrd="0" presId="urn:microsoft.com/office/officeart/2005/8/layout/process3"/>
    <dgm:cxn modelId="{B732ABB3-0397-4CFC-8286-51B0B7D4C5C1}" type="presParOf" srcId="{DBD528CB-DB55-45FB-8ED3-50C8A1886FB2}" destId="{1F906F26-BD91-496E-BAA0-93AD98DD65AB}" srcOrd="1" destOrd="0" presId="urn:microsoft.com/office/officeart/2005/8/layout/process3"/>
    <dgm:cxn modelId="{649CA01C-CD90-4E77-AC45-23DE13E8EAEA}" type="presParOf" srcId="{1F906F26-BD91-496E-BAA0-93AD98DD65AB}" destId="{6722A729-C10F-4C00-BE81-AEB932B06F92}" srcOrd="0" destOrd="0" presId="urn:microsoft.com/office/officeart/2005/8/layout/process3"/>
    <dgm:cxn modelId="{6BEEE72B-4F95-4A26-860E-5D07ABC66919}" type="presParOf" srcId="{DBD528CB-DB55-45FB-8ED3-50C8A1886FB2}" destId="{C2540331-DB34-4DF2-88A8-83E39A6954EF}" srcOrd="2" destOrd="0" presId="urn:microsoft.com/office/officeart/2005/8/layout/process3"/>
    <dgm:cxn modelId="{11092C8A-4DAE-4AF9-A4D6-348EB70FA11C}" type="presParOf" srcId="{C2540331-DB34-4DF2-88A8-83E39A6954EF}" destId="{2579E2D1-CB6D-4BF7-B355-443FED3CB866}" srcOrd="0" destOrd="0" presId="urn:microsoft.com/office/officeart/2005/8/layout/process3"/>
    <dgm:cxn modelId="{FBDD298B-2186-4D79-B74E-A63279233F6C}" type="presParOf" srcId="{C2540331-DB34-4DF2-88A8-83E39A6954EF}" destId="{C591D6AD-58A7-415F-8662-EB2D24D55FE5}" srcOrd="1" destOrd="0" presId="urn:microsoft.com/office/officeart/2005/8/layout/process3"/>
    <dgm:cxn modelId="{CA68659E-416B-4842-911A-045806D59376}" type="presParOf" srcId="{C2540331-DB34-4DF2-88A8-83E39A6954EF}" destId="{1E0F29E2-7D35-4D57-B924-B65B43784AE7}" srcOrd="2" destOrd="0" presId="urn:microsoft.com/office/officeart/2005/8/layout/process3"/>
    <dgm:cxn modelId="{416E9198-BBB3-4E15-B89A-F4BCF04317F7}" type="presParOf" srcId="{DBD528CB-DB55-45FB-8ED3-50C8A1886FB2}" destId="{F2EEFE02-C32D-4F17-90B2-A8CD7AE60E65}" srcOrd="3" destOrd="0" presId="urn:microsoft.com/office/officeart/2005/8/layout/process3"/>
    <dgm:cxn modelId="{75B9275F-195D-4D84-ACA4-81F7678A046E}" type="presParOf" srcId="{F2EEFE02-C32D-4F17-90B2-A8CD7AE60E65}" destId="{788A78BA-7A97-4655-ABE8-454979E9DD13}" srcOrd="0" destOrd="0" presId="urn:microsoft.com/office/officeart/2005/8/layout/process3"/>
    <dgm:cxn modelId="{FC10CABE-9CB7-40FB-8933-A729DD23F127}" type="presParOf" srcId="{DBD528CB-DB55-45FB-8ED3-50C8A1886FB2}" destId="{72995362-59C4-4EFD-AD4B-C67473D07ADD}" srcOrd="4" destOrd="0" presId="urn:microsoft.com/office/officeart/2005/8/layout/process3"/>
    <dgm:cxn modelId="{30C34EC4-01A3-4364-807D-343283408926}" type="presParOf" srcId="{72995362-59C4-4EFD-AD4B-C67473D07ADD}" destId="{33844067-C833-45F5-AC83-1E6CA079FA55}" srcOrd="0" destOrd="0" presId="urn:microsoft.com/office/officeart/2005/8/layout/process3"/>
    <dgm:cxn modelId="{53FB5355-A71B-4B51-8155-538DF9831735}" type="presParOf" srcId="{72995362-59C4-4EFD-AD4B-C67473D07ADD}" destId="{16A012F7-F5A0-4DAE-8E98-D7082C058815}" srcOrd="1" destOrd="0" presId="urn:microsoft.com/office/officeart/2005/8/layout/process3"/>
    <dgm:cxn modelId="{0B4E1421-0DAC-475B-8532-B18AAD752F25}" type="presParOf" srcId="{72995362-59C4-4EFD-AD4B-C67473D07ADD}" destId="{FB425AF7-34EE-45F9-8B51-1A8A1F189DCB}" srcOrd="2" destOrd="0" presId="urn:microsoft.com/office/officeart/2005/8/layout/process3"/>
    <dgm:cxn modelId="{6E8FB673-BFAB-4D3D-9ADC-56B6896CAE8B}" type="presParOf" srcId="{DBD528CB-DB55-45FB-8ED3-50C8A1886FB2}" destId="{4B7B199C-8155-400C-8DAF-C5727C372A07}" srcOrd="5" destOrd="0" presId="urn:microsoft.com/office/officeart/2005/8/layout/process3"/>
    <dgm:cxn modelId="{16DCEE15-FB47-46FE-9EB3-2FFC467F863A}" type="presParOf" srcId="{4B7B199C-8155-400C-8DAF-C5727C372A07}" destId="{66E6D034-6791-4C05-8BBC-078F88528279}" srcOrd="0" destOrd="0" presId="urn:microsoft.com/office/officeart/2005/8/layout/process3"/>
    <dgm:cxn modelId="{442D9A79-C6FD-4360-8928-D49F70A6E6E0}" type="presParOf" srcId="{DBD528CB-DB55-45FB-8ED3-50C8A1886FB2}" destId="{10229444-A711-4328-B251-51D03DE51CAF}" srcOrd="6" destOrd="0" presId="urn:microsoft.com/office/officeart/2005/8/layout/process3"/>
    <dgm:cxn modelId="{D50314EB-20FE-4DDE-B58B-B2E7C7E8EE3A}" type="presParOf" srcId="{10229444-A711-4328-B251-51D03DE51CAF}" destId="{EC7C2EB6-32A6-49E9-917B-8144DA378CE9}" srcOrd="0" destOrd="0" presId="urn:microsoft.com/office/officeart/2005/8/layout/process3"/>
    <dgm:cxn modelId="{1D8EDF34-AF12-4A65-AA36-56DB307ED29C}" type="presParOf" srcId="{10229444-A711-4328-B251-51D03DE51CAF}" destId="{1F97E99F-7B0D-4D3D-8874-AE0DCFA30F60}" srcOrd="1" destOrd="0" presId="urn:microsoft.com/office/officeart/2005/8/layout/process3"/>
    <dgm:cxn modelId="{7A2745A6-B2DA-49B8-8A26-DC423AEE9D24}" type="presParOf" srcId="{10229444-A711-4328-B251-51D03DE51CAF}" destId="{144CE67C-4937-470B-B20D-DC048EC20B56}" srcOrd="2" destOrd="0" presId="urn:microsoft.com/office/officeart/2005/8/layout/process3"/>
    <dgm:cxn modelId="{9428B5D1-A210-4CC8-9BF0-62C5E5422802}" type="presParOf" srcId="{DBD528CB-DB55-45FB-8ED3-50C8A1886FB2}" destId="{6EEFAAE5-90F4-4333-A880-64DB221EBEB7}" srcOrd="7" destOrd="0" presId="urn:microsoft.com/office/officeart/2005/8/layout/process3"/>
    <dgm:cxn modelId="{FB56D190-4E8D-448E-9591-473F6144C4A9}" type="presParOf" srcId="{6EEFAAE5-90F4-4333-A880-64DB221EBEB7}" destId="{95A9885A-B2F3-4488-97AA-46004F40CD80}" srcOrd="0" destOrd="0" presId="urn:microsoft.com/office/officeart/2005/8/layout/process3"/>
    <dgm:cxn modelId="{C7C7FB52-ECEC-4BDE-B07C-6CE6D5AA82F6}" type="presParOf" srcId="{DBD528CB-DB55-45FB-8ED3-50C8A1886FB2}" destId="{083F25F5-0F71-49FC-A488-92EFE5F22752}" srcOrd="8" destOrd="0" presId="urn:microsoft.com/office/officeart/2005/8/layout/process3"/>
    <dgm:cxn modelId="{4C35155C-ED18-4221-8053-651167DD3252}" type="presParOf" srcId="{083F25F5-0F71-49FC-A488-92EFE5F22752}" destId="{D700CDC9-9FD0-4D50-B2F1-29C202530708}" srcOrd="0" destOrd="0" presId="urn:microsoft.com/office/officeart/2005/8/layout/process3"/>
    <dgm:cxn modelId="{B57D9E55-F951-4498-B3D1-D2B8AD1921F6}" type="presParOf" srcId="{083F25F5-0F71-49FC-A488-92EFE5F22752}" destId="{0DA87170-FA22-4191-9ADE-3D9625EFF3E6}" srcOrd="1" destOrd="0" presId="urn:microsoft.com/office/officeart/2005/8/layout/process3"/>
    <dgm:cxn modelId="{0F4ED2F0-4735-4E3E-8180-4AB62E2315A7}" type="presParOf" srcId="{083F25F5-0F71-49FC-A488-92EFE5F22752}" destId="{55980858-A15F-4EE2-8CBA-B89CFCCFDA7F}" srcOrd="2" destOrd="0" presId="urn:microsoft.com/office/officeart/2005/8/layout/process3"/>
    <dgm:cxn modelId="{64E9937A-68FA-4305-B7A6-8CDC99432120}" type="presParOf" srcId="{DBD528CB-DB55-45FB-8ED3-50C8A1886FB2}" destId="{D01C4DC5-E867-4AA2-9FF5-0DC36DE801CB}" srcOrd="9" destOrd="0" presId="urn:microsoft.com/office/officeart/2005/8/layout/process3"/>
    <dgm:cxn modelId="{6A2D4B8C-AB13-4AB8-85D0-A09399FC1F6D}" type="presParOf" srcId="{D01C4DC5-E867-4AA2-9FF5-0DC36DE801CB}" destId="{9666A03B-188D-4D4F-B556-20BAB1894F55}" srcOrd="0" destOrd="0" presId="urn:microsoft.com/office/officeart/2005/8/layout/process3"/>
    <dgm:cxn modelId="{8DEDE1E7-5D99-401E-9428-43F0A7DDCE0A}" type="presParOf" srcId="{DBD528CB-DB55-45FB-8ED3-50C8A1886FB2}" destId="{E6C7CEC0-0688-40C9-9C8B-02EA9B64F6C4}" srcOrd="10" destOrd="0" presId="urn:microsoft.com/office/officeart/2005/8/layout/process3"/>
    <dgm:cxn modelId="{29926857-9B47-4352-906E-4420D8943625}" type="presParOf" srcId="{E6C7CEC0-0688-40C9-9C8B-02EA9B64F6C4}" destId="{A967A9C2-F37E-4DBB-B3CC-474613648EC5}" srcOrd="0" destOrd="0" presId="urn:microsoft.com/office/officeart/2005/8/layout/process3"/>
    <dgm:cxn modelId="{9530AC4A-A962-4044-B751-8A0DD5880269}" type="presParOf" srcId="{E6C7CEC0-0688-40C9-9C8B-02EA9B64F6C4}" destId="{9A64256F-406D-4412-8C74-F83654131B23}" srcOrd="1" destOrd="0" presId="urn:microsoft.com/office/officeart/2005/8/layout/process3"/>
    <dgm:cxn modelId="{1772B8E2-DE66-477E-ADD9-0B294A4B08FC}" type="presParOf" srcId="{E6C7CEC0-0688-40C9-9C8B-02EA9B64F6C4}" destId="{1F154EE0-E86E-4E37-B36E-105CC76C4F08}" srcOrd="2" destOrd="0" presId="urn:microsoft.com/office/officeart/2005/8/layout/process3"/>
  </dgm:cxnLst>
  <dgm:bg/>
  <dgm:whole/>
</dgm:dataModel>
</file>

<file path=ppt/diagrams/data13.xml><?xml version="1.0" encoding="utf-8"?>
<dgm:dataModel xmlns:dgm="http://schemas.openxmlformats.org/drawingml/2006/diagram" xmlns:a="http://schemas.openxmlformats.org/drawingml/2006/main">
  <dgm:ptLst>
    <dgm:pt modelId="{33BBB69C-2DC5-44B1-AA44-09E9D2324408}"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0FDC305C-8E83-41A9-AD09-9CE43C007C74}">
      <dgm:prSet phldrT="[文本]"/>
      <dgm:spPr/>
      <dgm:t>
        <a:bodyPr/>
        <a:lstStyle/>
        <a:p>
          <a:r>
            <a:rPr lang="zh-CN" altLang="en-US" b="1" dirty="0" smtClean="0">
              <a:solidFill>
                <a:srgbClr val="000000"/>
              </a:solidFill>
              <a:latin typeface="微软雅黑" pitchFamily="34" charset="-122"/>
              <a:ea typeface="微软雅黑" pitchFamily="34" charset="-122"/>
            </a:rPr>
            <a:t>旷工</a:t>
          </a:r>
          <a:endParaRPr lang="zh-CN" altLang="en-US" b="1" dirty="0">
            <a:solidFill>
              <a:srgbClr val="000000"/>
            </a:solidFill>
            <a:latin typeface="微软雅黑" pitchFamily="34" charset="-122"/>
            <a:ea typeface="微软雅黑" pitchFamily="34" charset="-122"/>
          </a:endParaRPr>
        </a:p>
      </dgm:t>
    </dgm:pt>
    <dgm:pt modelId="{7F27DFEE-A162-4E48-9483-D7BD74711910}" type="parTrans" cxnId="{5F6D541A-9B16-4366-8CDE-452D8EC0EA01}">
      <dgm:prSet/>
      <dgm:spPr/>
      <dgm:t>
        <a:bodyPr/>
        <a:lstStyle/>
        <a:p>
          <a:endParaRPr lang="zh-CN" altLang="en-US"/>
        </a:p>
      </dgm:t>
    </dgm:pt>
    <dgm:pt modelId="{449693EA-4F0F-4F83-872D-67683ACC79E2}" type="sibTrans" cxnId="{5F6D541A-9B16-4366-8CDE-452D8EC0EA01}">
      <dgm:prSet/>
      <dgm:spPr/>
      <dgm:t>
        <a:bodyPr/>
        <a:lstStyle/>
        <a:p>
          <a:endParaRPr lang="zh-CN" altLang="en-US"/>
        </a:p>
      </dgm:t>
    </dgm:pt>
    <dgm:pt modelId="{C1336442-0572-4AE2-ACB8-49D28993F1C0}">
      <dgm:prSet phldrT="[文本]" custT="1"/>
      <dgm:spPr/>
      <dgm:t>
        <a:bodyPr/>
        <a:lstStyle/>
        <a:p>
          <a:r>
            <a:rPr lang="zh-CN" altLang="en-US" sz="1200" b="1" dirty="0" smtClean="0">
              <a:solidFill>
                <a:srgbClr val="000000"/>
              </a:solidFill>
              <a:latin typeface="微软雅黑" pitchFamily="34" charset="-122"/>
              <a:ea typeface="微软雅黑" pitchFamily="34" charset="-122"/>
            </a:rPr>
            <a:t>未请假而缺勤</a:t>
          </a:r>
          <a:endParaRPr lang="zh-CN" altLang="en-US" sz="1200" b="1" dirty="0">
            <a:solidFill>
              <a:srgbClr val="000000"/>
            </a:solidFill>
            <a:latin typeface="微软雅黑" pitchFamily="34" charset="-122"/>
            <a:ea typeface="微软雅黑" pitchFamily="34" charset="-122"/>
          </a:endParaRPr>
        </a:p>
      </dgm:t>
    </dgm:pt>
    <dgm:pt modelId="{4F4E98FC-1520-4879-B4C0-5897F120EFDB}" type="parTrans" cxnId="{E4F6735B-1907-4DEF-8598-0D35E6585ADB}">
      <dgm:prSet/>
      <dgm:spPr/>
      <dgm:t>
        <a:bodyPr/>
        <a:lstStyle/>
        <a:p>
          <a:endParaRPr lang="zh-CN" altLang="en-US"/>
        </a:p>
      </dgm:t>
    </dgm:pt>
    <dgm:pt modelId="{91258337-4701-455D-90B0-A3F1167BD4D5}" type="sibTrans" cxnId="{E4F6735B-1907-4DEF-8598-0D35E6585ADB}">
      <dgm:prSet/>
      <dgm:spPr/>
      <dgm:t>
        <a:bodyPr/>
        <a:lstStyle/>
        <a:p>
          <a:endParaRPr lang="zh-CN" altLang="en-US"/>
        </a:p>
      </dgm:t>
    </dgm:pt>
    <dgm:pt modelId="{CD2C780C-94AF-4487-8F21-BDB9293A537D}">
      <dgm:prSet phldrT="[文本]"/>
      <dgm:spPr>
        <a:noFill/>
        <a:ln>
          <a:noFill/>
        </a:ln>
      </dgm:spPr>
      <dgm:t>
        <a:bodyPr/>
        <a:lstStyle/>
        <a:p>
          <a:r>
            <a:rPr lang="en-US" altLang="zh-CN" b="1" dirty="0" smtClean="0">
              <a:solidFill>
                <a:srgbClr val="000000"/>
              </a:solidFill>
            </a:rPr>
            <a:t> </a:t>
          </a:r>
          <a:endParaRPr lang="zh-CN" altLang="en-US" b="1" dirty="0">
            <a:solidFill>
              <a:srgbClr val="000000"/>
            </a:solidFill>
          </a:endParaRPr>
        </a:p>
      </dgm:t>
    </dgm:pt>
    <dgm:pt modelId="{0D464AEA-BBCC-45E0-BEDA-B9BCDF138CBF}" type="parTrans" cxnId="{6141BB41-8493-442E-A443-391F46CF845C}">
      <dgm:prSet/>
      <dgm:spPr/>
      <dgm:t>
        <a:bodyPr/>
        <a:lstStyle/>
        <a:p>
          <a:endParaRPr lang="zh-CN" altLang="en-US"/>
        </a:p>
      </dgm:t>
    </dgm:pt>
    <dgm:pt modelId="{CF8AE053-3E16-4DD0-A047-8E1441F78BC0}" type="sibTrans" cxnId="{6141BB41-8493-442E-A443-391F46CF845C}">
      <dgm:prSet/>
      <dgm:spPr/>
      <dgm:t>
        <a:bodyPr/>
        <a:lstStyle/>
        <a:p>
          <a:endParaRPr lang="zh-CN" altLang="en-US"/>
        </a:p>
      </dgm:t>
    </dgm:pt>
    <dgm:pt modelId="{78B2E423-E3CF-4351-AFFD-DC995522C8E0}">
      <dgm:prSet phldrT="[文本]" custT="1"/>
      <dgm:spPr/>
      <dgm:t>
        <a:bodyPr/>
        <a:lstStyle/>
        <a:p>
          <a:r>
            <a:rPr lang="zh-CN" altLang="en-US" sz="1200" b="1" dirty="0" smtClean="0">
              <a:solidFill>
                <a:srgbClr val="000000"/>
              </a:solidFill>
              <a:latin typeface="微软雅黑" pitchFamily="34" charset="-122"/>
              <a:ea typeface="微软雅黑" pitchFamily="34" charset="-122"/>
            </a:rPr>
            <a:t>请假未获批而缺勤</a:t>
          </a:r>
          <a:endParaRPr lang="zh-CN" altLang="en-US" sz="1200" b="1" dirty="0">
            <a:solidFill>
              <a:srgbClr val="000000"/>
            </a:solidFill>
            <a:latin typeface="微软雅黑" pitchFamily="34" charset="-122"/>
            <a:ea typeface="微软雅黑" pitchFamily="34" charset="-122"/>
          </a:endParaRPr>
        </a:p>
      </dgm:t>
    </dgm:pt>
    <dgm:pt modelId="{24FFD8A3-5BAA-4BF3-838E-11699F2AE98C}" type="parTrans" cxnId="{06A2DCD4-61FE-4BF8-9FD0-38938FB41B27}">
      <dgm:prSet/>
      <dgm:spPr/>
      <dgm:t>
        <a:bodyPr/>
        <a:lstStyle/>
        <a:p>
          <a:endParaRPr lang="zh-CN" altLang="en-US"/>
        </a:p>
      </dgm:t>
    </dgm:pt>
    <dgm:pt modelId="{B9739828-0C86-4390-8C5E-C15C72B35C01}" type="sibTrans" cxnId="{06A2DCD4-61FE-4BF8-9FD0-38938FB41B27}">
      <dgm:prSet/>
      <dgm:spPr/>
      <dgm:t>
        <a:bodyPr/>
        <a:lstStyle/>
        <a:p>
          <a:endParaRPr lang="zh-CN" altLang="en-US"/>
        </a:p>
      </dgm:t>
    </dgm:pt>
    <dgm:pt modelId="{A5808AC2-E6CA-4B48-8BBD-724B78650B87}">
      <dgm:prSet phldrT="[文本]" custT="1"/>
      <dgm:spPr/>
      <dgm:t>
        <a:bodyPr/>
        <a:lstStyle/>
        <a:p>
          <a:r>
            <a:rPr lang="zh-CN" altLang="en-US" sz="1200" b="1" dirty="0" smtClean="0">
              <a:solidFill>
                <a:srgbClr val="000000"/>
              </a:solidFill>
              <a:latin typeface="微软雅黑" pitchFamily="34" charset="-122"/>
              <a:ea typeface="微软雅黑" pitchFamily="34" charset="-122"/>
            </a:rPr>
            <a:t>缺勤又未按规定补假或补假未获批准</a:t>
          </a:r>
          <a:endParaRPr lang="zh-CN" altLang="en-US" sz="1200" b="1" dirty="0">
            <a:solidFill>
              <a:srgbClr val="000000"/>
            </a:solidFill>
            <a:latin typeface="微软雅黑" pitchFamily="34" charset="-122"/>
            <a:ea typeface="微软雅黑" pitchFamily="34" charset="-122"/>
          </a:endParaRPr>
        </a:p>
      </dgm:t>
    </dgm:pt>
    <dgm:pt modelId="{6A27E773-3D62-4AE8-9E65-7247EE4B0658}" type="parTrans" cxnId="{0E532306-6186-46C1-A6B4-38F6A3CD4202}">
      <dgm:prSet/>
      <dgm:spPr/>
      <dgm:t>
        <a:bodyPr/>
        <a:lstStyle/>
        <a:p>
          <a:endParaRPr lang="zh-CN" altLang="en-US"/>
        </a:p>
      </dgm:t>
    </dgm:pt>
    <dgm:pt modelId="{2B3453D3-7484-475F-A80E-77E943AB8A54}" type="sibTrans" cxnId="{0E532306-6186-46C1-A6B4-38F6A3CD4202}">
      <dgm:prSet/>
      <dgm:spPr/>
      <dgm:t>
        <a:bodyPr/>
        <a:lstStyle/>
        <a:p>
          <a:endParaRPr lang="zh-CN" altLang="en-US"/>
        </a:p>
      </dgm:t>
    </dgm:pt>
    <dgm:pt modelId="{284A6C4E-046D-466F-8B69-A38DD0E07845}" type="pres">
      <dgm:prSet presAssocID="{33BBB69C-2DC5-44B1-AA44-09E9D2324408}" presName="linearFlow" presStyleCnt="0">
        <dgm:presLayoutVars>
          <dgm:dir/>
          <dgm:animLvl val="lvl"/>
          <dgm:resizeHandles val="exact"/>
        </dgm:presLayoutVars>
      </dgm:prSet>
      <dgm:spPr/>
      <dgm:t>
        <a:bodyPr/>
        <a:lstStyle/>
        <a:p>
          <a:endParaRPr lang="zh-CN" altLang="en-US"/>
        </a:p>
      </dgm:t>
    </dgm:pt>
    <dgm:pt modelId="{15871EB9-592F-4D90-8098-8B4745DC5524}" type="pres">
      <dgm:prSet presAssocID="{0FDC305C-8E83-41A9-AD09-9CE43C007C74}" presName="composite" presStyleCnt="0"/>
      <dgm:spPr/>
    </dgm:pt>
    <dgm:pt modelId="{597641B7-F485-4491-A9FA-EC1E271DE378}" type="pres">
      <dgm:prSet presAssocID="{0FDC305C-8E83-41A9-AD09-9CE43C007C74}" presName="parTx" presStyleLbl="node1" presStyleIdx="0" presStyleCnt="2">
        <dgm:presLayoutVars>
          <dgm:chMax val="0"/>
          <dgm:chPref val="0"/>
          <dgm:bulletEnabled val="1"/>
        </dgm:presLayoutVars>
      </dgm:prSet>
      <dgm:spPr/>
      <dgm:t>
        <a:bodyPr/>
        <a:lstStyle/>
        <a:p>
          <a:endParaRPr lang="zh-CN" altLang="en-US"/>
        </a:p>
      </dgm:t>
    </dgm:pt>
    <dgm:pt modelId="{61BCE34B-28C7-4D5F-8928-BFDB5E1F4D4A}" type="pres">
      <dgm:prSet presAssocID="{0FDC305C-8E83-41A9-AD09-9CE43C007C74}" presName="parSh" presStyleLbl="node1" presStyleIdx="0" presStyleCnt="2"/>
      <dgm:spPr/>
      <dgm:t>
        <a:bodyPr/>
        <a:lstStyle/>
        <a:p>
          <a:endParaRPr lang="zh-CN" altLang="en-US"/>
        </a:p>
      </dgm:t>
    </dgm:pt>
    <dgm:pt modelId="{8204C074-2C76-4BFD-A6FB-4F8C62F9F6DB}" type="pres">
      <dgm:prSet presAssocID="{0FDC305C-8E83-41A9-AD09-9CE43C007C74}" presName="desTx" presStyleLbl="fgAcc1" presStyleIdx="0" presStyleCnt="2">
        <dgm:presLayoutVars>
          <dgm:bulletEnabled val="1"/>
        </dgm:presLayoutVars>
      </dgm:prSet>
      <dgm:spPr/>
      <dgm:t>
        <a:bodyPr/>
        <a:lstStyle/>
        <a:p>
          <a:endParaRPr lang="zh-CN" altLang="en-US"/>
        </a:p>
      </dgm:t>
    </dgm:pt>
    <dgm:pt modelId="{0E9BC0ED-E169-4637-A565-88F9AE1EB88E}" type="pres">
      <dgm:prSet presAssocID="{449693EA-4F0F-4F83-872D-67683ACC79E2}" presName="sibTrans" presStyleLbl="sibTrans2D1" presStyleIdx="0" presStyleCnt="1"/>
      <dgm:spPr/>
      <dgm:t>
        <a:bodyPr/>
        <a:lstStyle/>
        <a:p>
          <a:endParaRPr lang="zh-CN" altLang="en-US"/>
        </a:p>
      </dgm:t>
    </dgm:pt>
    <dgm:pt modelId="{EB3A342A-487A-477C-BF39-F58C23C3BB38}" type="pres">
      <dgm:prSet presAssocID="{449693EA-4F0F-4F83-872D-67683ACC79E2}" presName="connTx" presStyleLbl="sibTrans2D1" presStyleIdx="0" presStyleCnt="1"/>
      <dgm:spPr/>
      <dgm:t>
        <a:bodyPr/>
        <a:lstStyle/>
        <a:p>
          <a:endParaRPr lang="zh-CN" altLang="en-US"/>
        </a:p>
      </dgm:t>
    </dgm:pt>
    <dgm:pt modelId="{D73E3B4D-3E14-47DE-8148-5ED1092A5786}" type="pres">
      <dgm:prSet presAssocID="{CD2C780C-94AF-4487-8F21-BDB9293A537D}" presName="composite" presStyleCnt="0"/>
      <dgm:spPr/>
    </dgm:pt>
    <dgm:pt modelId="{89600E06-D099-4545-806C-E912F736C41F}" type="pres">
      <dgm:prSet presAssocID="{CD2C780C-94AF-4487-8F21-BDB9293A537D}" presName="parTx" presStyleLbl="node1" presStyleIdx="0" presStyleCnt="2">
        <dgm:presLayoutVars>
          <dgm:chMax val="0"/>
          <dgm:chPref val="0"/>
          <dgm:bulletEnabled val="1"/>
        </dgm:presLayoutVars>
      </dgm:prSet>
      <dgm:spPr/>
      <dgm:t>
        <a:bodyPr/>
        <a:lstStyle/>
        <a:p>
          <a:endParaRPr lang="zh-CN" altLang="en-US"/>
        </a:p>
      </dgm:t>
    </dgm:pt>
    <dgm:pt modelId="{A771CE92-EA35-4326-B6BD-864B9B908ADE}" type="pres">
      <dgm:prSet presAssocID="{CD2C780C-94AF-4487-8F21-BDB9293A537D}" presName="parSh" presStyleLbl="node1" presStyleIdx="1" presStyleCnt="2"/>
      <dgm:spPr/>
      <dgm:t>
        <a:bodyPr/>
        <a:lstStyle/>
        <a:p>
          <a:endParaRPr lang="zh-CN" altLang="en-US"/>
        </a:p>
      </dgm:t>
    </dgm:pt>
    <dgm:pt modelId="{35C219CA-CA02-4542-B0C3-A9A6C4DE9961}" type="pres">
      <dgm:prSet presAssocID="{CD2C780C-94AF-4487-8F21-BDB9293A537D}" presName="desTx" presStyleLbl="fgAcc1" presStyleIdx="1" presStyleCnt="2">
        <dgm:presLayoutVars>
          <dgm:bulletEnabled val="1"/>
        </dgm:presLayoutVars>
      </dgm:prSet>
      <dgm:spPr>
        <a:noFill/>
        <a:ln>
          <a:noFill/>
        </a:ln>
      </dgm:spPr>
      <dgm:t>
        <a:bodyPr/>
        <a:lstStyle/>
        <a:p>
          <a:endParaRPr lang="zh-CN" altLang="en-US"/>
        </a:p>
      </dgm:t>
    </dgm:pt>
  </dgm:ptLst>
  <dgm:cxnLst>
    <dgm:cxn modelId="{5F6D541A-9B16-4366-8CDE-452D8EC0EA01}" srcId="{33BBB69C-2DC5-44B1-AA44-09E9D2324408}" destId="{0FDC305C-8E83-41A9-AD09-9CE43C007C74}" srcOrd="0" destOrd="0" parTransId="{7F27DFEE-A162-4E48-9483-D7BD74711910}" sibTransId="{449693EA-4F0F-4F83-872D-67683ACC79E2}"/>
    <dgm:cxn modelId="{42840D31-2E90-473B-A971-ABC682DDE8CC}" type="presOf" srcId="{C1336442-0572-4AE2-ACB8-49D28993F1C0}" destId="{8204C074-2C76-4BFD-A6FB-4F8C62F9F6DB}" srcOrd="0" destOrd="0" presId="urn:microsoft.com/office/officeart/2005/8/layout/process3"/>
    <dgm:cxn modelId="{011B31F7-84B0-494B-848A-48EDE2FD4CC6}" type="presOf" srcId="{449693EA-4F0F-4F83-872D-67683ACC79E2}" destId="{EB3A342A-487A-477C-BF39-F58C23C3BB38}" srcOrd="1" destOrd="0" presId="urn:microsoft.com/office/officeart/2005/8/layout/process3"/>
    <dgm:cxn modelId="{2340F451-41F2-4EBB-A64D-FAA107C33D69}" type="presOf" srcId="{CD2C780C-94AF-4487-8F21-BDB9293A537D}" destId="{A771CE92-EA35-4326-B6BD-864B9B908ADE}" srcOrd="1" destOrd="0" presId="urn:microsoft.com/office/officeart/2005/8/layout/process3"/>
    <dgm:cxn modelId="{E4F6735B-1907-4DEF-8598-0D35E6585ADB}" srcId="{0FDC305C-8E83-41A9-AD09-9CE43C007C74}" destId="{C1336442-0572-4AE2-ACB8-49D28993F1C0}" srcOrd="0" destOrd="0" parTransId="{4F4E98FC-1520-4879-B4C0-5897F120EFDB}" sibTransId="{91258337-4701-455D-90B0-A3F1167BD4D5}"/>
    <dgm:cxn modelId="{06A2DCD4-61FE-4BF8-9FD0-38938FB41B27}" srcId="{0FDC305C-8E83-41A9-AD09-9CE43C007C74}" destId="{78B2E423-E3CF-4351-AFFD-DC995522C8E0}" srcOrd="1" destOrd="0" parTransId="{24FFD8A3-5BAA-4BF3-838E-11699F2AE98C}" sibTransId="{B9739828-0C86-4390-8C5E-C15C72B35C01}"/>
    <dgm:cxn modelId="{694F90E3-4796-4D62-BD5E-3140C3D73D31}" type="presOf" srcId="{CD2C780C-94AF-4487-8F21-BDB9293A537D}" destId="{89600E06-D099-4545-806C-E912F736C41F}" srcOrd="0" destOrd="0" presId="urn:microsoft.com/office/officeart/2005/8/layout/process3"/>
    <dgm:cxn modelId="{BAE92D41-A856-45CE-98BE-1B24D21E93AC}" type="presOf" srcId="{449693EA-4F0F-4F83-872D-67683ACC79E2}" destId="{0E9BC0ED-E169-4637-A565-88F9AE1EB88E}" srcOrd="0" destOrd="0" presId="urn:microsoft.com/office/officeart/2005/8/layout/process3"/>
    <dgm:cxn modelId="{9614A883-7BA9-4520-ACB3-540561A487CC}" type="presOf" srcId="{0FDC305C-8E83-41A9-AD09-9CE43C007C74}" destId="{597641B7-F485-4491-A9FA-EC1E271DE378}" srcOrd="0" destOrd="0" presId="urn:microsoft.com/office/officeart/2005/8/layout/process3"/>
    <dgm:cxn modelId="{E2822183-6A7B-49A0-B84A-276D55AFC6C7}" type="presOf" srcId="{A5808AC2-E6CA-4B48-8BBD-724B78650B87}" destId="{8204C074-2C76-4BFD-A6FB-4F8C62F9F6DB}" srcOrd="0" destOrd="2" presId="urn:microsoft.com/office/officeart/2005/8/layout/process3"/>
    <dgm:cxn modelId="{6141BB41-8493-442E-A443-391F46CF845C}" srcId="{33BBB69C-2DC5-44B1-AA44-09E9D2324408}" destId="{CD2C780C-94AF-4487-8F21-BDB9293A537D}" srcOrd="1" destOrd="0" parTransId="{0D464AEA-BBCC-45E0-BEDA-B9BCDF138CBF}" sibTransId="{CF8AE053-3E16-4DD0-A047-8E1441F78BC0}"/>
    <dgm:cxn modelId="{52632393-0E55-4486-80BC-A5C19C6E99DD}" type="presOf" srcId="{78B2E423-E3CF-4351-AFFD-DC995522C8E0}" destId="{8204C074-2C76-4BFD-A6FB-4F8C62F9F6DB}" srcOrd="0" destOrd="1" presId="urn:microsoft.com/office/officeart/2005/8/layout/process3"/>
    <dgm:cxn modelId="{0E532306-6186-46C1-A6B4-38F6A3CD4202}" srcId="{0FDC305C-8E83-41A9-AD09-9CE43C007C74}" destId="{A5808AC2-E6CA-4B48-8BBD-724B78650B87}" srcOrd="2" destOrd="0" parTransId="{6A27E773-3D62-4AE8-9E65-7247EE4B0658}" sibTransId="{2B3453D3-7484-475F-A80E-77E943AB8A54}"/>
    <dgm:cxn modelId="{9BB58960-6177-4960-9C03-A3A28EA5C51F}" type="presOf" srcId="{33BBB69C-2DC5-44B1-AA44-09E9D2324408}" destId="{284A6C4E-046D-466F-8B69-A38DD0E07845}" srcOrd="0" destOrd="0" presId="urn:microsoft.com/office/officeart/2005/8/layout/process3"/>
    <dgm:cxn modelId="{9F1FED3C-7208-4B90-AFFF-9C7A7DD9A7ED}" type="presOf" srcId="{0FDC305C-8E83-41A9-AD09-9CE43C007C74}" destId="{61BCE34B-28C7-4D5F-8928-BFDB5E1F4D4A}" srcOrd="1" destOrd="0" presId="urn:microsoft.com/office/officeart/2005/8/layout/process3"/>
    <dgm:cxn modelId="{80F10B96-1AA0-400C-A9CE-D670267C384A}" type="presParOf" srcId="{284A6C4E-046D-466F-8B69-A38DD0E07845}" destId="{15871EB9-592F-4D90-8098-8B4745DC5524}" srcOrd="0" destOrd="0" presId="urn:microsoft.com/office/officeart/2005/8/layout/process3"/>
    <dgm:cxn modelId="{917D5940-7A62-45AF-B272-90935E50F395}" type="presParOf" srcId="{15871EB9-592F-4D90-8098-8B4745DC5524}" destId="{597641B7-F485-4491-A9FA-EC1E271DE378}" srcOrd="0" destOrd="0" presId="urn:microsoft.com/office/officeart/2005/8/layout/process3"/>
    <dgm:cxn modelId="{1CFC42D8-FC79-4CC7-B897-2F58D30EC576}" type="presParOf" srcId="{15871EB9-592F-4D90-8098-8B4745DC5524}" destId="{61BCE34B-28C7-4D5F-8928-BFDB5E1F4D4A}" srcOrd="1" destOrd="0" presId="urn:microsoft.com/office/officeart/2005/8/layout/process3"/>
    <dgm:cxn modelId="{5975E2A7-580C-44EF-81EE-DF216AD57308}" type="presParOf" srcId="{15871EB9-592F-4D90-8098-8B4745DC5524}" destId="{8204C074-2C76-4BFD-A6FB-4F8C62F9F6DB}" srcOrd="2" destOrd="0" presId="urn:microsoft.com/office/officeart/2005/8/layout/process3"/>
    <dgm:cxn modelId="{621CAFA8-B42B-4D7F-B8DE-70E6DC272934}" type="presParOf" srcId="{284A6C4E-046D-466F-8B69-A38DD0E07845}" destId="{0E9BC0ED-E169-4637-A565-88F9AE1EB88E}" srcOrd="1" destOrd="0" presId="urn:microsoft.com/office/officeart/2005/8/layout/process3"/>
    <dgm:cxn modelId="{59FFFC6A-3844-4A9D-A7E5-452C2300D3CE}" type="presParOf" srcId="{0E9BC0ED-E169-4637-A565-88F9AE1EB88E}" destId="{EB3A342A-487A-477C-BF39-F58C23C3BB38}" srcOrd="0" destOrd="0" presId="urn:microsoft.com/office/officeart/2005/8/layout/process3"/>
    <dgm:cxn modelId="{0AC045CF-C912-43EF-BE3F-B82B4CA49938}" type="presParOf" srcId="{284A6C4E-046D-466F-8B69-A38DD0E07845}" destId="{D73E3B4D-3E14-47DE-8148-5ED1092A5786}" srcOrd="2" destOrd="0" presId="urn:microsoft.com/office/officeart/2005/8/layout/process3"/>
    <dgm:cxn modelId="{878DF16C-1019-4BEA-82EB-5D72B7CA9D17}" type="presParOf" srcId="{D73E3B4D-3E14-47DE-8148-5ED1092A5786}" destId="{89600E06-D099-4545-806C-E912F736C41F}" srcOrd="0" destOrd="0" presId="urn:microsoft.com/office/officeart/2005/8/layout/process3"/>
    <dgm:cxn modelId="{4BFA2343-A014-45C0-A4A2-0139C6802423}" type="presParOf" srcId="{D73E3B4D-3E14-47DE-8148-5ED1092A5786}" destId="{A771CE92-EA35-4326-B6BD-864B9B908ADE}" srcOrd="1" destOrd="0" presId="urn:microsoft.com/office/officeart/2005/8/layout/process3"/>
    <dgm:cxn modelId="{D6101507-D4E2-4DA8-A364-CB8424EFCD82}" type="presParOf" srcId="{D73E3B4D-3E14-47DE-8148-5ED1092A5786}" destId="{35C219CA-CA02-4542-B0C3-A9A6C4DE9961}" srcOrd="2" destOrd="0" presId="urn:microsoft.com/office/officeart/2005/8/layout/process3"/>
  </dgm:cxnLst>
  <dgm:bg/>
  <dgm:whole/>
</dgm:dataModel>
</file>

<file path=ppt/diagrams/data14.xml><?xml version="1.0" encoding="utf-8"?>
<dgm:dataModel xmlns:dgm="http://schemas.openxmlformats.org/drawingml/2006/diagram" xmlns:a="http://schemas.openxmlformats.org/drawingml/2006/main">
  <dgm:ptLst>
    <dgm:pt modelId="{33BBB69C-2DC5-44B1-AA44-09E9D2324408}"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0FDC305C-8E83-41A9-AD09-9CE43C007C74}">
      <dgm:prSet phldrT="[文本]" custT="1"/>
      <dgm:spPr/>
      <dgm:t>
        <a:bodyPr/>
        <a:lstStyle/>
        <a:p>
          <a:r>
            <a:rPr lang="zh-CN" altLang="en-US" sz="1800" b="1" dirty="0" smtClean="0">
              <a:solidFill>
                <a:srgbClr val="000000"/>
              </a:solidFill>
              <a:latin typeface="微软雅黑" pitchFamily="34" charset="-122"/>
              <a:ea typeface="微软雅黑" pitchFamily="34" charset="-122"/>
            </a:rPr>
            <a:t>视同旷工</a:t>
          </a:r>
          <a:endParaRPr lang="zh-CN" altLang="en-US" sz="1800" b="1" dirty="0">
            <a:solidFill>
              <a:srgbClr val="000000"/>
            </a:solidFill>
            <a:latin typeface="微软雅黑" pitchFamily="34" charset="-122"/>
            <a:ea typeface="微软雅黑" pitchFamily="34" charset="-122"/>
          </a:endParaRPr>
        </a:p>
      </dgm:t>
    </dgm:pt>
    <dgm:pt modelId="{7F27DFEE-A162-4E48-9483-D7BD74711910}" type="parTrans" cxnId="{5F6D541A-9B16-4366-8CDE-452D8EC0EA01}">
      <dgm:prSet/>
      <dgm:spPr/>
      <dgm:t>
        <a:bodyPr/>
        <a:lstStyle/>
        <a:p>
          <a:endParaRPr lang="zh-CN" altLang="en-US"/>
        </a:p>
      </dgm:t>
    </dgm:pt>
    <dgm:pt modelId="{449693EA-4F0F-4F83-872D-67683ACC79E2}" type="sibTrans" cxnId="{5F6D541A-9B16-4366-8CDE-452D8EC0EA01}">
      <dgm:prSet/>
      <dgm:spPr/>
      <dgm:t>
        <a:bodyPr/>
        <a:lstStyle/>
        <a:p>
          <a:endParaRPr lang="zh-CN" altLang="en-US"/>
        </a:p>
      </dgm:t>
    </dgm:pt>
    <dgm:pt modelId="{C1336442-0572-4AE2-ACB8-49D28993F1C0}">
      <dgm:prSet phldrT="[文本]" custT="1"/>
      <dgm:spPr/>
      <dgm:t>
        <a:bodyPr/>
        <a:lstStyle/>
        <a:p>
          <a:r>
            <a:rPr lang="zh-CN" sz="1100" dirty="0" smtClean="0">
              <a:solidFill>
                <a:srgbClr val="000000"/>
              </a:solidFill>
              <a:latin typeface="微软雅黑" pitchFamily="34" charset="-122"/>
              <a:ea typeface="微软雅黑" pitchFamily="34" charset="-122"/>
            </a:rPr>
            <a:t>未作</a:t>
          </a:r>
          <a:r>
            <a:rPr lang="zh-CN" sz="1100" b="1" dirty="0" smtClean="0">
              <a:solidFill>
                <a:srgbClr val="000000"/>
              </a:solidFill>
              <a:latin typeface="微软雅黑" pitchFamily="34" charset="-122"/>
              <a:ea typeface="微软雅黑" pitchFamily="34" charset="-122"/>
            </a:rPr>
            <a:t>事先</a:t>
          </a:r>
          <a:r>
            <a:rPr lang="en-US" sz="1100" b="1" dirty="0" smtClean="0">
              <a:solidFill>
                <a:srgbClr val="000000"/>
              </a:solidFill>
              <a:latin typeface="微软雅黑" pitchFamily="34" charset="-122"/>
              <a:ea typeface="微软雅黑" pitchFamily="34" charset="-122"/>
            </a:rPr>
            <a:t>/</a:t>
          </a:r>
          <a:r>
            <a:rPr lang="zh-CN" sz="1100" b="1" dirty="0" smtClean="0">
              <a:solidFill>
                <a:srgbClr val="000000"/>
              </a:solidFill>
              <a:latin typeface="微软雅黑" pitchFamily="34" charset="-122"/>
              <a:ea typeface="微软雅黑" pitchFamily="34" charset="-122"/>
            </a:rPr>
            <a:t>事后说明并经有权人员批准，在规定上班时间后</a:t>
          </a:r>
          <a:r>
            <a:rPr lang="en-US" sz="1100" b="1" dirty="0" smtClean="0">
              <a:solidFill>
                <a:srgbClr val="000000"/>
              </a:solidFill>
              <a:latin typeface="微软雅黑" pitchFamily="34" charset="-122"/>
              <a:ea typeface="微软雅黑" pitchFamily="34" charset="-122"/>
            </a:rPr>
            <a:t>30</a:t>
          </a:r>
          <a:r>
            <a:rPr lang="zh-CN" sz="1100" b="1" dirty="0" smtClean="0">
              <a:solidFill>
                <a:srgbClr val="000000"/>
              </a:solidFill>
              <a:latin typeface="微软雅黑" pitchFamily="34" charset="-122"/>
              <a:ea typeface="微软雅黑" pitchFamily="34" charset="-122"/>
            </a:rPr>
            <a:t>分钟以上到岗</a:t>
          </a:r>
          <a:r>
            <a:rPr lang="en-US" altLang="zh-CN" sz="1100" b="1" dirty="0" smtClean="0">
              <a:solidFill>
                <a:srgbClr val="000000"/>
              </a:solidFill>
              <a:latin typeface="微软雅黑" pitchFamily="34" charset="-122"/>
              <a:ea typeface="微软雅黑" pitchFamily="34" charset="-122"/>
            </a:rPr>
            <a:t>/</a:t>
          </a:r>
          <a:r>
            <a:rPr lang="zh-CN" altLang="en-US" sz="1100" b="1" dirty="0" smtClean="0">
              <a:solidFill>
                <a:srgbClr val="000000"/>
              </a:solidFill>
              <a:latin typeface="微软雅黑" pitchFamily="34" charset="-122"/>
              <a:ea typeface="微软雅黑" pitchFamily="34" charset="-122"/>
            </a:rPr>
            <a:t>下班</a:t>
          </a:r>
          <a:endParaRPr lang="zh-CN" altLang="en-US" sz="1100" b="1" dirty="0">
            <a:solidFill>
              <a:srgbClr val="000000"/>
            </a:solidFill>
            <a:latin typeface="微软雅黑" pitchFamily="34" charset="-122"/>
            <a:ea typeface="微软雅黑" pitchFamily="34" charset="-122"/>
          </a:endParaRPr>
        </a:p>
      </dgm:t>
    </dgm:pt>
    <dgm:pt modelId="{4F4E98FC-1520-4879-B4C0-5897F120EFDB}" type="parTrans" cxnId="{E4F6735B-1907-4DEF-8598-0D35E6585ADB}">
      <dgm:prSet/>
      <dgm:spPr/>
      <dgm:t>
        <a:bodyPr/>
        <a:lstStyle/>
        <a:p>
          <a:endParaRPr lang="zh-CN" altLang="en-US"/>
        </a:p>
      </dgm:t>
    </dgm:pt>
    <dgm:pt modelId="{91258337-4701-455D-90B0-A3F1167BD4D5}" type="sibTrans" cxnId="{E4F6735B-1907-4DEF-8598-0D35E6585ADB}">
      <dgm:prSet/>
      <dgm:spPr/>
      <dgm:t>
        <a:bodyPr/>
        <a:lstStyle/>
        <a:p>
          <a:endParaRPr lang="zh-CN" altLang="en-US"/>
        </a:p>
      </dgm:t>
    </dgm:pt>
    <dgm:pt modelId="{1690C652-4D79-4E8C-A1FC-4E142A57C282}">
      <dgm:prSet phldrT="[文本]" custT="1"/>
      <dgm:spPr/>
      <dgm:t>
        <a:bodyPr/>
        <a:lstStyle/>
        <a:p>
          <a:r>
            <a:rPr lang="zh-CN" sz="1100" b="1" dirty="0" smtClean="0">
              <a:solidFill>
                <a:srgbClr val="000000"/>
              </a:solidFill>
              <a:latin typeface="微软雅黑" pitchFamily="34" charset="-122"/>
              <a:ea typeface="微软雅黑" pitchFamily="34" charset="-122"/>
            </a:rPr>
            <a:t>上班过程中未请假而离岗</a:t>
          </a:r>
          <a:r>
            <a:rPr lang="en-US" sz="1100" b="1" dirty="0" smtClean="0">
              <a:solidFill>
                <a:srgbClr val="000000"/>
              </a:solidFill>
              <a:latin typeface="微软雅黑" pitchFamily="34" charset="-122"/>
              <a:ea typeface="微软雅黑" pitchFamily="34" charset="-122"/>
            </a:rPr>
            <a:t>1</a:t>
          </a:r>
          <a:r>
            <a:rPr lang="zh-CN" sz="1100" b="1" dirty="0" smtClean="0">
              <a:solidFill>
                <a:srgbClr val="000000"/>
              </a:solidFill>
              <a:latin typeface="微软雅黑" pitchFamily="34" charset="-122"/>
              <a:ea typeface="微软雅黑" pitchFamily="34" charset="-122"/>
            </a:rPr>
            <a:t>小时以上</a:t>
          </a:r>
          <a:endParaRPr lang="zh-CN" altLang="en-US" sz="1100" b="1" dirty="0">
            <a:solidFill>
              <a:srgbClr val="000000"/>
            </a:solidFill>
            <a:latin typeface="微软雅黑" pitchFamily="34" charset="-122"/>
            <a:ea typeface="微软雅黑" pitchFamily="34" charset="-122"/>
          </a:endParaRPr>
        </a:p>
      </dgm:t>
    </dgm:pt>
    <dgm:pt modelId="{C7D2AAFB-E0C3-46CE-B18E-7B3D539ACECB}" type="parTrans" cxnId="{CB830E27-93F5-407C-84F6-18405B381C28}">
      <dgm:prSet/>
      <dgm:spPr/>
      <dgm:t>
        <a:bodyPr/>
        <a:lstStyle/>
        <a:p>
          <a:endParaRPr lang="zh-CN" altLang="en-US"/>
        </a:p>
      </dgm:t>
    </dgm:pt>
    <dgm:pt modelId="{333D163D-55F6-4DA0-BF0C-56EE437478B2}" type="sibTrans" cxnId="{CB830E27-93F5-407C-84F6-18405B381C28}">
      <dgm:prSet/>
      <dgm:spPr/>
      <dgm:t>
        <a:bodyPr/>
        <a:lstStyle/>
        <a:p>
          <a:endParaRPr lang="zh-CN" altLang="en-US"/>
        </a:p>
      </dgm:t>
    </dgm:pt>
    <dgm:pt modelId="{B71C8BA6-59C0-462B-8791-308E731EA165}">
      <dgm:prSet phldrT="[文本]" custT="1"/>
      <dgm:spPr/>
      <dgm:t>
        <a:bodyPr/>
        <a:lstStyle/>
        <a:p>
          <a:r>
            <a:rPr lang="zh-CN" altLang="en-US" sz="1100" b="1" dirty="0" smtClean="0">
              <a:solidFill>
                <a:srgbClr val="000000"/>
              </a:solidFill>
              <a:latin typeface="微软雅黑" pitchFamily="34" charset="-122"/>
              <a:ea typeface="微软雅黑" pitchFamily="34" charset="-122"/>
            </a:rPr>
            <a:t>以不正当手段骗取休假</a:t>
          </a:r>
          <a:endParaRPr lang="zh-CN" altLang="en-US" sz="1100" b="1" dirty="0">
            <a:solidFill>
              <a:srgbClr val="000000"/>
            </a:solidFill>
            <a:latin typeface="微软雅黑" pitchFamily="34" charset="-122"/>
            <a:ea typeface="微软雅黑" pitchFamily="34" charset="-122"/>
          </a:endParaRPr>
        </a:p>
      </dgm:t>
    </dgm:pt>
    <dgm:pt modelId="{C655F137-AE90-4486-817A-A1D070CC1FC0}" type="parTrans" cxnId="{E8ECC736-941F-4477-B525-5DBEE3B49663}">
      <dgm:prSet/>
      <dgm:spPr/>
      <dgm:t>
        <a:bodyPr/>
        <a:lstStyle/>
        <a:p>
          <a:endParaRPr lang="zh-CN" altLang="en-US"/>
        </a:p>
      </dgm:t>
    </dgm:pt>
    <dgm:pt modelId="{9DB89678-6D9B-4951-89AF-E2417B6B5342}" type="sibTrans" cxnId="{E8ECC736-941F-4477-B525-5DBEE3B49663}">
      <dgm:prSet/>
      <dgm:spPr/>
      <dgm:t>
        <a:bodyPr/>
        <a:lstStyle/>
        <a:p>
          <a:endParaRPr lang="zh-CN" altLang="en-US"/>
        </a:p>
      </dgm:t>
    </dgm:pt>
    <dgm:pt modelId="{F14E634A-213A-48A0-B9A4-DAE3D4449B18}">
      <dgm:prSet phldrT="[文本]" custT="1"/>
      <dgm:spPr/>
      <dgm:t>
        <a:bodyPr/>
        <a:lstStyle/>
        <a:p>
          <a:r>
            <a:rPr lang="zh-CN" altLang="en-US" sz="1100" b="1" dirty="0" smtClean="0">
              <a:solidFill>
                <a:srgbClr val="000000"/>
              </a:solidFill>
              <a:latin typeface="微软雅黑" pitchFamily="34" charset="-122"/>
              <a:ea typeface="微软雅黑" pitchFamily="34" charset="-122"/>
            </a:rPr>
            <a:t>未请假而不参加公司正式团体活动</a:t>
          </a:r>
          <a:endParaRPr lang="zh-CN" altLang="en-US" sz="1100" b="1" dirty="0">
            <a:solidFill>
              <a:srgbClr val="000000"/>
            </a:solidFill>
            <a:latin typeface="微软雅黑" pitchFamily="34" charset="-122"/>
            <a:ea typeface="微软雅黑" pitchFamily="34" charset="-122"/>
          </a:endParaRPr>
        </a:p>
      </dgm:t>
    </dgm:pt>
    <dgm:pt modelId="{A8BD858C-679E-4AF1-BFC9-E3A9D2B0463E}" type="parTrans" cxnId="{DEAF779D-F9EB-4600-ACE5-CEB499C076CC}">
      <dgm:prSet/>
      <dgm:spPr/>
      <dgm:t>
        <a:bodyPr/>
        <a:lstStyle/>
        <a:p>
          <a:endParaRPr lang="zh-CN" altLang="en-US"/>
        </a:p>
      </dgm:t>
    </dgm:pt>
    <dgm:pt modelId="{72A2A29F-E80E-44F3-8768-78C219B5BEEA}" type="sibTrans" cxnId="{DEAF779D-F9EB-4600-ACE5-CEB499C076CC}">
      <dgm:prSet/>
      <dgm:spPr/>
      <dgm:t>
        <a:bodyPr/>
        <a:lstStyle/>
        <a:p>
          <a:endParaRPr lang="zh-CN" altLang="en-US"/>
        </a:p>
      </dgm:t>
    </dgm:pt>
    <dgm:pt modelId="{CB40433F-6CB7-4EB5-9BEA-C4B2EC72D3EF}">
      <dgm:prSet phldrT="[文本]" custT="1"/>
      <dgm:spPr/>
      <dgm:t>
        <a:bodyPr/>
        <a:lstStyle/>
        <a:p>
          <a:r>
            <a:rPr lang="zh-CN" altLang="en-US" sz="1100" b="1" dirty="0" smtClean="0">
              <a:solidFill>
                <a:srgbClr val="000000"/>
              </a:solidFill>
              <a:latin typeface="微软雅黑" pitchFamily="34" charset="-122"/>
              <a:ea typeface="微软雅黑" pitchFamily="34" charset="-122"/>
            </a:rPr>
            <a:t>休假期满后未请假而继续缺勤</a:t>
          </a:r>
          <a:endParaRPr lang="zh-CN" altLang="en-US" sz="1100" b="1" dirty="0">
            <a:solidFill>
              <a:srgbClr val="000000"/>
            </a:solidFill>
            <a:latin typeface="微软雅黑" pitchFamily="34" charset="-122"/>
            <a:ea typeface="微软雅黑" pitchFamily="34" charset="-122"/>
          </a:endParaRPr>
        </a:p>
      </dgm:t>
    </dgm:pt>
    <dgm:pt modelId="{D411C42C-F632-4F20-89EE-FFBE2DE2A8A0}" type="parTrans" cxnId="{12051531-A198-4AFA-BD93-F11D16A53174}">
      <dgm:prSet/>
      <dgm:spPr/>
      <dgm:t>
        <a:bodyPr/>
        <a:lstStyle/>
        <a:p>
          <a:endParaRPr lang="zh-CN" altLang="en-US"/>
        </a:p>
      </dgm:t>
    </dgm:pt>
    <dgm:pt modelId="{E427328C-DBBE-4330-B640-180F4A1EEF81}" type="sibTrans" cxnId="{12051531-A198-4AFA-BD93-F11D16A53174}">
      <dgm:prSet/>
      <dgm:spPr/>
      <dgm:t>
        <a:bodyPr/>
        <a:lstStyle/>
        <a:p>
          <a:endParaRPr lang="zh-CN" altLang="en-US"/>
        </a:p>
      </dgm:t>
    </dgm:pt>
    <dgm:pt modelId="{62185DFF-9F98-4D36-B253-859DECB19A1D}">
      <dgm:prSet phldrT="[文本]" custT="1"/>
      <dgm:spPr/>
      <dgm:t>
        <a:bodyPr/>
        <a:lstStyle/>
        <a:p>
          <a:r>
            <a:rPr lang="zh-CN" sz="1100" b="1" dirty="0" smtClean="0">
              <a:solidFill>
                <a:srgbClr val="000000"/>
              </a:solidFill>
              <a:latin typeface="微软雅黑" pitchFamily="34" charset="-122"/>
              <a:ea typeface="微软雅黑" pitchFamily="34" charset="-122"/>
            </a:rPr>
            <a:t>因违法犯罪活动（如打架斗殴）导致缺勤</a:t>
          </a:r>
          <a:endParaRPr lang="zh-CN" altLang="en-US" sz="1100" b="1" dirty="0">
            <a:solidFill>
              <a:srgbClr val="000000"/>
            </a:solidFill>
            <a:latin typeface="微软雅黑" pitchFamily="34" charset="-122"/>
            <a:ea typeface="微软雅黑" pitchFamily="34" charset="-122"/>
          </a:endParaRPr>
        </a:p>
      </dgm:t>
    </dgm:pt>
    <dgm:pt modelId="{6B85ED80-D528-4E68-A917-409D8D480C39}" type="parTrans" cxnId="{7A6FCE77-9849-4B29-8600-DDBC4F87FCAD}">
      <dgm:prSet/>
      <dgm:spPr/>
      <dgm:t>
        <a:bodyPr/>
        <a:lstStyle/>
        <a:p>
          <a:endParaRPr lang="zh-CN" altLang="en-US"/>
        </a:p>
      </dgm:t>
    </dgm:pt>
    <dgm:pt modelId="{3B6829F2-F0E4-4430-BFC0-651DC71FDE3E}" type="sibTrans" cxnId="{7A6FCE77-9849-4B29-8600-DDBC4F87FCAD}">
      <dgm:prSet/>
      <dgm:spPr/>
      <dgm:t>
        <a:bodyPr/>
        <a:lstStyle/>
        <a:p>
          <a:endParaRPr lang="zh-CN" altLang="en-US"/>
        </a:p>
      </dgm:t>
    </dgm:pt>
    <dgm:pt modelId="{BD1F7CA3-E072-41F3-A463-F64CF2FF912C}">
      <dgm:prSet phldrT="[文本]" custT="1"/>
      <dgm:spPr/>
      <dgm:t>
        <a:bodyPr/>
        <a:lstStyle/>
        <a:p>
          <a:r>
            <a:rPr lang="zh-CN" altLang="en-US" sz="1100" b="1" dirty="0" smtClean="0">
              <a:solidFill>
                <a:srgbClr val="000000"/>
              </a:solidFill>
              <a:latin typeface="微软雅黑" pitchFamily="34" charset="-122"/>
              <a:ea typeface="微软雅黑" pitchFamily="34" charset="-122"/>
            </a:rPr>
            <a:t>其他不诚信或恶意缺勤</a:t>
          </a:r>
          <a:endParaRPr lang="zh-CN" altLang="en-US" sz="1100" b="1" dirty="0">
            <a:solidFill>
              <a:srgbClr val="000000"/>
            </a:solidFill>
            <a:latin typeface="微软雅黑" pitchFamily="34" charset="-122"/>
            <a:ea typeface="微软雅黑" pitchFamily="34" charset="-122"/>
          </a:endParaRPr>
        </a:p>
      </dgm:t>
    </dgm:pt>
    <dgm:pt modelId="{2D8E3CBE-5DE7-4A18-A8A6-2585421412BD}" type="parTrans" cxnId="{4C12F6BB-A976-4121-9299-646382D95372}">
      <dgm:prSet/>
      <dgm:spPr/>
      <dgm:t>
        <a:bodyPr/>
        <a:lstStyle/>
        <a:p>
          <a:endParaRPr lang="zh-CN" altLang="en-US"/>
        </a:p>
      </dgm:t>
    </dgm:pt>
    <dgm:pt modelId="{6209D90C-9C06-48FE-96AA-70B5257A538C}" type="sibTrans" cxnId="{4C12F6BB-A976-4121-9299-646382D95372}">
      <dgm:prSet/>
      <dgm:spPr/>
      <dgm:t>
        <a:bodyPr/>
        <a:lstStyle/>
        <a:p>
          <a:endParaRPr lang="zh-CN" altLang="en-US"/>
        </a:p>
      </dgm:t>
    </dgm:pt>
    <dgm:pt modelId="{47B8244B-DEE3-4889-B565-BA464BD63FE4}">
      <dgm:prSet phldrT="[文本]" phldr="1"/>
      <dgm:spPr>
        <a:noFill/>
        <a:ln>
          <a:noFill/>
        </a:ln>
      </dgm:spPr>
      <dgm:t>
        <a:bodyPr/>
        <a:lstStyle/>
        <a:p>
          <a:endParaRPr lang="zh-CN" altLang="en-US" dirty="0"/>
        </a:p>
      </dgm:t>
    </dgm:pt>
    <dgm:pt modelId="{183752C7-1904-46A7-BBC0-911D9A62CB35}" type="sibTrans" cxnId="{CA4D8ED4-14AC-4E84-B0F0-D33F987B243B}">
      <dgm:prSet/>
      <dgm:spPr/>
      <dgm:t>
        <a:bodyPr/>
        <a:lstStyle/>
        <a:p>
          <a:endParaRPr lang="zh-CN" altLang="en-US"/>
        </a:p>
      </dgm:t>
    </dgm:pt>
    <dgm:pt modelId="{1AC6404A-40F7-401A-ABDE-A54253541644}" type="parTrans" cxnId="{CA4D8ED4-14AC-4E84-B0F0-D33F987B243B}">
      <dgm:prSet/>
      <dgm:spPr/>
      <dgm:t>
        <a:bodyPr/>
        <a:lstStyle/>
        <a:p>
          <a:endParaRPr lang="zh-CN" altLang="en-US"/>
        </a:p>
      </dgm:t>
    </dgm:pt>
    <dgm:pt modelId="{284A6C4E-046D-466F-8B69-A38DD0E07845}" type="pres">
      <dgm:prSet presAssocID="{33BBB69C-2DC5-44B1-AA44-09E9D2324408}" presName="linearFlow" presStyleCnt="0">
        <dgm:presLayoutVars>
          <dgm:dir/>
          <dgm:animLvl val="lvl"/>
          <dgm:resizeHandles val="exact"/>
        </dgm:presLayoutVars>
      </dgm:prSet>
      <dgm:spPr/>
      <dgm:t>
        <a:bodyPr/>
        <a:lstStyle/>
        <a:p>
          <a:endParaRPr lang="zh-CN" altLang="en-US"/>
        </a:p>
      </dgm:t>
    </dgm:pt>
    <dgm:pt modelId="{15871EB9-592F-4D90-8098-8B4745DC5524}" type="pres">
      <dgm:prSet presAssocID="{0FDC305C-8E83-41A9-AD09-9CE43C007C74}" presName="composite" presStyleCnt="0"/>
      <dgm:spPr/>
    </dgm:pt>
    <dgm:pt modelId="{597641B7-F485-4491-A9FA-EC1E271DE378}" type="pres">
      <dgm:prSet presAssocID="{0FDC305C-8E83-41A9-AD09-9CE43C007C74}" presName="parTx" presStyleLbl="node1" presStyleIdx="0" presStyleCnt="2">
        <dgm:presLayoutVars>
          <dgm:chMax val="0"/>
          <dgm:chPref val="0"/>
          <dgm:bulletEnabled val="1"/>
        </dgm:presLayoutVars>
      </dgm:prSet>
      <dgm:spPr/>
      <dgm:t>
        <a:bodyPr/>
        <a:lstStyle/>
        <a:p>
          <a:endParaRPr lang="zh-CN" altLang="en-US"/>
        </a:p>
      </dgm:t>
    </dgm:pt>
    <dgm:pt modelId="{61BCE34B-28C7-4D5F-8928-BFDB5E1F4D4A}" type="pres">
      <dgm:prSet presAssocID="{0FDC305C-8E83-41A9-AD09-9CE43C007C74}" presName="parSh" presStyleLbl="node1" presStyleIdx="0" presStyleCnt="2"/>
      <dgm:spPr/>
      <dgm:t>
        <a:bodyPr/>
        <a:lstStyle/>
        <a:p>
          <a:endParaRPr lang="zh-CN" altLang="en-US"/>
        </a:p>
      </dgm:t>
    </dgm:pt>
    <dgm:pt modelId="{8204C074-2C76-4BFD-A6FB-4F8C62F9F6DB}" type="pres">
      <dgm:prSet presAssocID="{0FDC305C-8E83-41A9-AD09-9CE43C007C74}" presName="desTx" presStyleLbl="fgAcc1" presStyleIdx="0" presStyleCnt="2" custScaleX="111763">
        <dgm:presLayoutVars>
          <dgm:bulletEnabled val="1"/>
        </dgm:presLayoutVars>
      </dgm:prSet>
      <dgm:spPr/>
      <dgm:t>
        <a:bodyPr/>
        <a:lstStyle/>
        <a:p>
          <a:endParaRPr lang="zh-CN" altLang="en-US"/>
        </a:p>
      </dgm:t>
    </dgm:pt>
    <dgm:pt modelId="{0E9BC0ED-E169-4637-A565-88F9AE1EB88E}" type="pres">
      <dgm:prSet presAssocID="{449693EA-4F0F-4F83-872D-67683ACC79E2}" presName="sibTrans" presStyleLbl="sibTrans2D1" presStyleIdx="0" presStyleCnt="1"/>
      <dgm:spPr/>
      <dgm:t>
        <a:bodyPr/>
        <a:lstStyle/>
        <a:p>
          <a:endParaRPr lang="zh-CN" altLang="en-US"/>
        </a:p>
      </dgm:t>
    </dgm:pt>
    <dgm:pt modelId="{EB3A342A-487A-477C-BF39-F58C23C3BB38}" type="pres">
      <dgm:prSet presAssocID="{449693EA-4F0F-4F83-872D-67683ACC79E2}" presName="connTx" presStyleLbl="sibTrans2D1" presStyleIdx="0" presStyleCnt="1"/>
      <dgm:spPr/>
      <dgm:t>
        <a:bodyPr/>
        <a:lstStyle/>
        <a:p>
          <a:endParaRPr lang="zh-CN" altLang="en-US"/>
        </a:p>
      </dgm:t>
    </dgm:pt>
    <dgm:pt modelId="{1866E484-B10F-4FDC-BB74-E20CD501728C}" type="pres">
      <dgm:prSet presAssocID="{47B8244B-DEE3-4889-B565-BA464BD63FE4}" presName="composite" presStyleCnt="0"/>
      <dgm:spPr/>
    </dgm:pt>
    <dgm:pt modelId="{A13F485B-60B6-4A53-B585-FD5D1E76897A}" type="pres">
      <dgm:prSet presAssocID="{47B8244B-DEE3-4889-B565-BA464BD63FE4}" presName="parTx" presStyleLbl="node1" presStyleIdx="0" presStyleCnt="2">
        <dgm:presLayoutVars>
          <dgm:chMax val="0"/>
          <dgm:chPref val="0"/>
          <dgm:bulletEnabled val="1"/>
        </dgm:presLayoutVars>
      </dgm:prSet>
      <dgm:spPr/>
      <dgm:t>
        <a:bodyPr/>
        <a:lstStyle/>
        <a:p>
          <a:endParaRPr lang="zh-CN" altLang="en-US"/>
        </a:p>
      </dgm:t>
    </dgm:pt>
    <dgm:pt modelId="{C7E30199-4AB4-4C9C-AE44-512F2DB81170}" type="pres">
      <dgm:prSet presAssocID="{47B8244B-DEE3-4889-B565-BA464BD63FE4}" presName="parSh" presStyleLbl="node1" presStyleIdx="1" presStyleCnt="2"/>
      <dgm:spPr/>
      <dgm:t>
        <a:bodyPr/>
        <a:lstStyle/>
        <a:p>
          <a:endParaRPr lang="zh-CN" altLang="en-US"/>
        </a:p>
      </dgm:t>
    </dgm:pt>
    <dgm:pt modelId="{EA4DF3B0-56A1-48CC-ABE5-88A5B715C91F}" type="pres">
      <dgm:prSet presAssocID="{47B8244B-DEE3-4889-B565-BA464BD63FE4}" presName="desTx" presStyleLbl="fgAcc1" presStyleIdx="1" presStyleCnt="2">
        <dgm:presLayoutVars>
          <dgm:bulletEnabled val="1"/>
        </dgm:presLayoutVars>
      </dgm:prSet>
      <dgm:spPr>
        <a:noFill/>
        <a:ln>
          <a:noFill/>
        </a:ln>
      </dgm:spPr>
    </dgm:pt>
  </dgm:ptLst>
  <dgm:cxnLst>
    <dgm:cxn modelId="{E8ECC736-941F-4477-B525-5DBEE3B49663}" srcId="{0FDC305C-8E83-41A9-AD09-9CE43C007C74}" destId="{B71C8BA6-59C0-462B-8791-308E731EA165}" srcOrd="2" destOrd="0" parTransId="{C655F137-AE90-4486-817A-A1D070CC1FC0}" sibTransId="{9DB89678-6D9B-4951-89AF-E2417B6B5342}"/>
    <dgm:cxn modelId="{5F6D541A-9B16-4366-8CDE-452D8EC0EA01}" srcId="{33BBB69C-2DC5-44B1-AA44-09E9D2324408}" destId="{0FDC305C-8E83-41A9-AD09-9CE43C007C74}" srcOrd="0" destOrd="0" parTransId="{7F27DFEE-A162-4E48-9483-D7BD74711910}" sibTransId="{449693EA-4F0F-4F83-872D-67683ACC79E2}"/>
    <dgm:cxn modelId="{0223CCAB-8950-444A-BD07-A07D62508E9D}" type="presOf" srcId="{C1336442-0572-4AE2-ACB8-49D28993F1C0}" destId="{8204C074-2C76-4BFD-A6FB-4F8C62F9F6DB}" srcOrd="0" destOrd="0" presId="urn:microsoft.com/office/officeart/2005/8/layout/process3"/>
    <dgm:cxn modelId="{CB830E27-93F5-407C-84F6-18405B381C28}" srcId="{0FDC305C-8E83-41A9-AD09-9CE43C007C74}" destId="{1690C652-4D79-4E8C-A1FC-4E142A57C282}" srcOrd="1" destOrd="0" parTransId="{C7D2AAFB-E0C3-46CE-B18E-7B3D539ACECB}" sibTransId="{333D163D-55F6-4DA0-BF0C-56EE437478B2}"/>
    <dgm:cxn modelId="{4C12F6BB-A976-4121-9299-646382D95372}" srcId="{0FDC305C-8E83-41A9-AD09-9CE43C007C74}" destId="{BD1F7CA3-E072-41F3-A463-F64CF2FF912C}" srcOrd="6" destOrd="0" parTransId="{2D8E3CBE-5DE7-4A18-A8A6-2585421412BD}" sibTransId="{6209D90C-9C06-48FE-96AA-70B5257A538C}"/>
    <dgm:cxn modelId="{CCDBBE55-1DCA-4B60-91E3-B1AC273A9AB2}" type="presOf" srcId="{33BBB69C-2DC5-44B1-AA44-09E9D2324408}" destId="{284A6C4E-046D-466F-8B69-A38DD0E07845}" srcOrd="0" destOrd="0" presId="urn:microsoft.com/office/officeart/2005/8/layout/process3"/>
    <dgm:cxn modelId="{AECF7859-20CC-42C1-BAEE-3F65BF12325F}" type="presOf" srcId="{1690C652-4D79-4E8C-A1FC-4E142A57C282}" destId="{8204C074-2C76-4BFD-A6FB-4F8C62F9F6DB}" srcOrd="0" destOrd="1" presId="urn:microsoft.com/office/officeart/2005/8/layout/process3"/>
    <dgm:cxn modelId="{E4F6735B-1907-4DEF-8598-0D35E6585ADB}" srcId="{0FDC305C-8E83-41A9-AD09-9CE43C007C74}" destId="{C1336442-0572-4AE2-ACB8-49D28993F1C0}" srcOrd="0" destOrd="0" parTransId="{4F4E98FC-1520-4879-B4C0-5897F120EFDB}" sibTransId="{91258337-4701-455D-90B0-A3F1167BD4D5}"/>
    <dgm:cxn modelId="{DEAF779D-F9EB-4600-ACE5-CEB499C076CC}" srcId="{0FDC305C-8E83-41A9-AD09-9CE43C007C74}" destId="{F14E634A-213A-48A0-B9A4-DAE3D4449B18}" srcOrd="3" destOrd="0" parTransId="{A8BD858C-679E-4AF1-BFC9-E3A9D2B0463E}" sibTransId="{72A2A29F-E80E-44F3-8768-78C219B5BEEA}"/>
    <dgm:cxn modelId="{C1F59C11-E5B9-4045-BE62-7F9BEAA788B8}" type="presOf" srcId="{CB40433F-6CB7-4EB5-9BEA-C4B2EC72D3EF}" destId="{8204C074-2C76-4BFD-A6FB-4F8C62F9F6DB}" srcOrd="0" destOrd="4" presId="urn:microsoft.com/office/officeart/2005/8/layout/process3"/>
    <dgm:cxn modelId="{FFEA58E9-3893-45CB-ACB6-135C8260FCFA}" type="presOf" srcId="{F14E634A-213A-48A0-B9A4-DAE3D4449B18}" destId="{8204C074-2C76-4BFD-A6FB-4F8C62F9F6DB}" srcOrd="0" destOrd="3" presId="urn:microsoft.com/office/officeart/2005/8/layout/process3"/>
    <dgm:cxn modelId="{5DA1E288-DFCB-40EA-A7D7-BA106F4F658E}" type="presOf" srcId="{449693EA-4F0F-4F83-872D-67683ACC79E2}" destId="{EB3A342A-487A-477C-BF39-F58C23C3BB38}" srcOrd="1" destOrd="0" presId="urn:microsoft.com/office/officeart/2005/8/layout/process3"/>
    <dgm:cxn modelId="{CA4D8ED4-14AC-4E84-B0F0-D33F987B243B}" srcId="{33BBB69C-2DC5-44B1-AA44-09E9D2324408}" destId="{47B8244B-DEE3-4889-B565-BA464BD63FE4}" srcOrd="1" destOrd="0" parTransId="{1AC6404A-40F7-401A-ABDE-A54253541644}" sibTransId="{183752C7-1904-46A7-BBC0-911D9A62CB35}"/>
    <dgm:cxn modelId="{DAF03958-A0E0-40A0-BC31-F49F92C93C2A}" type="presOf" srcId="{BD1F7CA3-E072-41F3-A463-F64CF2FF912C}" destId="{8204C074-2C76-4BFD-A6FB-4F8C62F9F6DB}" srcOrd="0" destOrd="6" presId="urn:microsoft.com/office/officeart/2005/8/layout/process3"/>
    <dgm:cxn modelId="{7A6FCE77-9849-4B29-8600-DDBC4F87FCAD}" srcId="{0FDC305C-8E83-41A9-AD09-9CE43C007C74}" destId="{62185DFF-9F98-4D36-B253-859DECB19A1D}" srcOrd="5" destOrd="0" parTransId="{6B85ED80-D528-4E68-A917-409D8D480C39}" sibTransId="{3B6829F2-F0E4-4430-BFC0-651DC71FDE3E}"/>
    <dgm:cxn modelId="{12051531-A198-4AFA-BD93-F11D16A53174}" srcId="{0FDC305C-8E83-41A9-AD09-9CE43C007C74}" destId="{CB40433F-6CB7-4EB5-9BEA-C4B2EC72D3EF}" srcOrd="4" destOrd="0" parTransId="{D411C42C-F632-4F20-89EE-FFBE2DE2A8A0}" sibTransId="{E427328C-DBBE-4330-B640-180F4A1EEF81}"/>
    <dgm:cxn modelId="{3B96EDF1-4D33-4C60-A2EC-F830C9937DBE}" type="presOf" srcId="{449693EA-4F0F-4F83-872D-67683ACC79E2}" destId="{0E9BC0ED-E169-4637-A565-88F9AE1EB88E}" srcOrd="0" destOrd="0" presId="urn:microsoft.com/office/officeart/2005/8/layout/process3"/>
    <dgm:cxn modelId="{145AB275-449A-438C-9CD3-7C8DC191E2C9}" type="presOf" srcId="{B71C8BA6-59C0-462B-8791-308E731EA165}" destId="{8204C074-2C76-4BFD-A6FB-4F8C62F9F6DB}" srcOrd="0" destOrd="2" presId="urn:microsoft.com/office/officeart/2005/8/layout/process3"/>
    <dgm:cxn modelId="{72CE1CF4-510A-459E-9811-2520A7D98FEC}" type="presOf" srcId="{0FDC305C-8E83-41A9-AD09-9CE43C007C74}" destId="{61BCE34B-28C7-4D5F-8928-BFDB5E1F4D4A}" srcOrd="1" destOrd="0" presId="urn:microsoft.com/office/officeart/2005/8/layout/process3"/>
    <dgm:cxn modelId="{DA093D4E-5CE7-4915-AAAF-CF210239342A}" type="presOf" srcId="{0FDC305C-8E83-41A9-AD09-9CE43C007C74}" destId="{597641B7-F485-4491-A9FA-EC1E271DE378}" srcOrd="0" destOrd="0" presId="urn:microsoft.com/office/officeart/2005/8/layout/process3"/>
    <dgm:cxn modelId="{E4820C9E-8730-4419-9C32-67ABB674506B}" type="presOf" srcId="{62185DFF-9F98-4D36-B253-859DECB19A1D}" destId="{8204C074-2C76-4BFD-A6FB-4F8C62F9F6DB}" srcOrd="0" destOrd="5" presId="urn:microsoft.com/office/officeart/2005/8/layout/process3"/>
    <dgm:cxn modelId="{DE158941-DE6D-47E9-91ED-9D07847EA0BB}" type="presOf" srcId="{47B8244B-DEE3-4889-B565-BA464BD63FE4}" destId="{C7E30199-4AB4-4C9C-AE44-512F2DB81170}" srcOrd="1" destOrd="0" presId="urn:microsoft.com/office/officeart/2005/8/layout/process3"/>
    <dgm:cxn modelId="{5EC11D8C-45AD-4A74-A429-250084EF9D1C}" type="presOf" srcId="{47B8244B-DEE3-4889-B565-BA464BD63FE4}" destId="{A13F485B-60B6-4A53-B585-FD5D1E76897A}" srcOrd="0" destOrd="0" presId="urn:microsoft.com/office/officeart/2005/8/layout/process3"/>
    <dgm:cxn modelId="{E6113D02-FB94-47A0-B395-D489C900EC83}" type="presParOf" srcId="{284A6C4E-046D-466F-8B69-A38DD0E07845}" destId="{15871EB9-592F-4D90-8098-8B4745DC5524}" srcOrd="0" destOrd="0" presId="urn:microsoft.com/office/officeart/2005/8/layout/process3"/>
    <dgm:cxn modelId="{B490E70C-678E-451E-9354-1DB385683BB5}" type="presParOf" srcId="{15871EB9-592F-4D90-8098-8B4745DC5524}" destId="{597641B7-F485-4491-A9FA-EC1E271DE378}" srcOrd="0" destOrd="0" presId="urn:microsoft.com/office/officeart/2005/8/layout/process3"/>
    <dgm:cxn modelId="{FF8FA762-DBA3-4A94-8A8E-00EE3CF24342}" type="presParOf" srcId="{15871EB9-592F-4D90-8098-8B4745DC5524}" destId="{61BCE34B-28C7-4D5F-8928-BFDB5E1F4D4A}" srcOrd="1" destOrd="0" presId="urn:microsoft.com/office/officeart/2005/8/layout/process3"/>
    <dgm:cxn modelId="{F81B1C7C-BC97-47DC-8080-8B5868A4E990}" type="presParOf" srcId="{15871EB9-592F-4D90-8098-8B4745DC5524}" destId="{8204C074-2C76-4BFD-A6FB-4F8C62F9F6DB}" srcOrd="2" destOrd="0" presId="urn:microsoft.com/office/officeart/2005/8/layout/process3"/>
    <dgm:cxn modelId="{B7617E17-B84C-4B3D-B873-6D2B70DB3C40}" type="presParOf" srcId="{284A6C4E-046D-466F-8B69-A38DD0E07845}" destId="{0E9BC0ED-E169-4637-A565-88F9AE1EB88E}" srcOrd="1" destOrd="0" presId="urn:microsoft.com/office/officeart/2005/8/layout/process3"/>
    <dgm:cxn modelId="{81849254-ACD8-4C33-B2C4-6682572656E1}" type="presParOf" srcId="{0E9BC0ED-E169-4637-A565-88F9AE1EB88E}" destId="{EB3A342A-487A-477C-BF39-F58C23C3BB38}" srcOrd="0" destOrd="0" presId="urn:microsoft.com/office/officeart/2005/8/layout/process3"/>
    <dgm:cxn modelId="{3F32C6FF-8E0B-4B39-B523-0181CA605ADF}" type="presParOf" srcId="{284A6C4E-046D-466F-8B69-A38DD0E07845}" destId="{1866E484-B10F-4FDC-BB74-E20CD501728C}" srcOrd="2" destOrd="0" presId="urn:microsoft.com/office/officeart/2005/8/layout/process3"/>
    <dgm:cxn modelId="{25AFF7B8-D7F3-4D27-9B5E-1C00EEA4C9C0}" type="presParOf" srcId="{1866E484-B10F-4FDC-BB74-E20CD501728C}" destId="{A13F485B-60B6-4A53-B585-FD5D1E76897A}" srcOrd="0" destOrd="0" presId="urn:microsoft.com/office/officeart/2005/8/layout/process3"/>
    <dgm:cxn modelId="{FDF810EC-53CA-4AC7-958C-0E49F646DFC3}" type="presParOf" srcId="{1866E484-B10F-4FDC-BB74-E20CD501728C}" destId="{C7E30199-4AB4-4C9C-AE44-512F2DB81170}" srcOrd="1" destOrd="0" presId="urn:microsoft.com/office/officeart/2005/8/layout/process3"/>
    <dgm:cxn modelId="{033FBBE0-9604-48ED-B9BD-65149A01E023}" type="presParOf" srcId="{1866E484-B10F-4FDC-BB74-E20CD501728C}" destId="{EA4DF3B0-56A1-48CC-ABE5-88A5B715C91F}" srcOrd="2" destOrd="0" presId="urn:microsoft.com/office/officeart/2005/8/layout/process3"/>
  </dgm:cxnLst>
  <dgm:bg/>
  <dgm:whole/>
</dgm:dataModel>
</file>

<file path=ppt/diagrams/data15.xml><?xml version="1.0" encoding="utf-8"?>
<dgm:dataModel xmlns:dgm="http://schemas.openxmlformats.org/drawingml/2006/diagram" xmlns:a="http://schemas.openxmlformats.org/drawingml/2006/main">
  <dgm:ptLst>
    <dgm:pt modelId="{102B3658-2268-49FD-8DBB-74A83588405C}" type="doc">
      <dgm:prSet loTypeId="urn:microsoft.com/office/officeart/2005/8/layout/cycle4" loCatId="relationship" qsTypeId="urn:microsoft.com/office/officeart/2005/8/quickstyle/simple1" qsCatId="simple" csTypeId="urn:microsoft.com/office/officeart/2005/8/colors/colorful2" csCatId="colorful" phldr="1"/>
      <dgm:spPr/>
      <dgm:t>
        <a:bodyPr/>
        <a:lstStyle/>
        <a:p>
          <a:endParaRPr lang="zh-CN" altLang="en-US"/>
        </a:p>
      </dgm:t>
    </dgm:pt>
    <dgm:pt modelId="{7633AD26-5B23-433E-8E89-94AEADB95A42}">
      <dgm:prSet phldrT="[文本]"/>
      <dgm:spPr>
        <a:xfrm>
          <a:off x="1423960" y="273018"/>
          <a:ext cx="1843416" cy="1843416"/>
        </a:xfrm>
        <a:prstGeom prst="pieWedge">
          <a:avLst/>
        </a:prstGeom>
        <a:solidFill>
          <a:srgbClr val="00775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altLang="zh-CN" dirty="0" smtClean="0">
              <a:solidFill>
                <a:srgbClr val="FFFFFF"/>
              </a:solidFill>
              <a:latin typeface="Verdana"/>
              <a:ea typeface="微软雅黑"/>
              <a:cs typeface="+mn-cs"/>
            </a:rPr>
            <a:t>1</a:t>
          </a:r>
          <a:r>
            <a:rPr lang="zh-CN" altLang="en-US" dirty="0" smtClean="0">
              <a:solidFill>
                <a:srgbClr val="FFFFFF"/>
              </a:solidFill>
              <a:latin typeface="Verdana"/>
              <a:ea typeface="微软雅黑"/>
              <a:cs typeface="+mn-cs"/>
            </a:rPr>
            <a:t>、何为加班？</a:t>
          </a:r>
          <a:endParaRPr lang="zh-CN" altLang="en-US" dirty="0">
            <a:solidFill>
              <a:srgbClr val="FFFFFF"/>
            </a:solidFill>
            <a:latin typeface="Verdana"/>
            <a:ea typeface="微软雅黑"/>
            <a:cs typeface="+mn-cs"/>
          </a:endParaRPr>
        </a:p>
      </dgm:t>
    </dgm:pt>
    <dgm:pt modelId="{766302F3-F9C4-4C2B-94C3-2F38A9F31420}" type="parTrans" cxnId="{139A832C-D266-457A-9C08-A5A73963E6CB}">
      <dgm:prSet/>
      <dgm:spPr/>
      <dgm:t>
        <a:bodyPr/>
        <a:lstStyle/>
        <a:p>
          <a:endParaRPr lang="zh-CN" altLang="en-US"/>
        </a:p>
      </dgm:t>
    </dgm:pt>
    <dgm:pt modelId="{2C3C0CDD-70AD-4B94-AF32-78E49A8A8A32}" type="sibTrans" cxnId="{139A832C-D266-457A-9C08-A5A73963E6CB}">
      <dgm:prSet/>
      <dgm:spPr/>
      <dgm:t>
        <a:bodyPr/>
        <a:lstStyle/>
        <a:p>
          <a:endParaRPr lang="zh-CN" altLang="en-US"/>
        </a:p>
      </dgm:t>
    </dgm:pt>
    <dgm:pt modelId="{B805C5B1-60E8-4B5F-839F-0C9973502A91}">
      <dgm:prSet phldrT="[文本]" custT="1"/>
      <dgm:spPr>
        <a:xfrm>
          <a:off x="542696" y="-28222"/>
          <a:ext cx="2103112" cy="1362340"/>
        </a:xfrm>
        <a:prstGeom prst="roundRect">
          <a:avLst>
            <a:gd name="adj" fmla="val 10000"/>
          </a:avLst>
        </a:prstGeom>
        <a:solidFill>
          <a:srgbClr val="FFFFFF">
            <a:alpha val="90000"/>
            <a:hueOff val="0"/>
            <a:satOff val="0"/>
            <a:lumOff val="0"/>
            <a:alphaOff val="0"/>
          </a:srgbClr>
        </a:solidFill>
        <a:ln w="25400" cap="flat" cmpd="sng" algn="ctr">
          <a:solidFill>
            <a:srgbClr val="007750">
              <a:hueOff val="0"/>
              <a:satOff val="0"/>
              <a:lumOff val="0"/>
              <a:alphaOff val="0"/>
            </a:srgbClr>
          </a:solidFill>
          <a:prstDash val="solid"/>
        </a:ln>
        <a:effectLst/>
      </dgm:spPr>
      <dgm:t>
        <a:bodyPr/>
        <a:lstStyle/>
        <a:p>
          <a:r>
            <a:rPr lang="zh-CN" altLang="en-US" sz="1200" b="1" dirty="0" smtClean="0">
              <a:solidFill>
                <a:srgbClr val="000000"/>
              </a:solidFill>
              <a:latin typeface="Verdana"/>
              <a:ea typeface="微软雅黑"/>
              <a:cs typeface="+mn-cs"/>
            </a:rPr>
            <a:t>员工在标准工作时间内正常完成工作任务后，因工作需要又进行的超时工作</a:t>
          </a:r>
          <a:endParaRPr lang="zh-CN" altLang="en-US" sz="1200" b="1" dirty="0">
            <a:solidFill>
              <a:srgbClr val="000000"/>
            </a:solidFill>
            <a:latin typeface="Verdana"/>
            <a:ea typeface="微软雅黑"/>
            <a:cs typeface="+mn-cs"/>
          </a:endParaRPr>
        </a:p>
      </dgm:t>
    </dgm:pt>
    <dgm:pt modelId="{11BC926F-AD06-459E-AAD3-91D725FB0389}" type="parTrans" cxnId="{51A2A0CF-0620-4F76-B15F-FA570B127A85}">
      <dgm:prSet/>
      <dgm:spPr/>
      <dgm:t>
        <a:bodyPr/>
        <a:lstStyle/>
        <a:p>
          <a:endParaRPr lang="zh-CN" altLang="en-US"/>
        </a:p>
      </dgm:t>
    </dgm:pt>
    <dgm:pt modelId="{BBFE05C6-129E-400F-88F0-718F7B77EF7C}" type="sibTrans" cxnId="{51A2A0CF-0620-4F76-B15F-FA570B127A85}">
      <dgm:prSet/>
      <dgm:spPr/>
      <dgm:t>
        <a:bodyPr/>
        <a:lstStyle/>
        <a:p>
          <a:endParaRPr lang="zh-CN" altLang="en-US"/>
        </a:p>
      </dgm:t>
    </dgm:pt>
    <dgm:pt modelId="{024BDD27-C19A-42BA-93D0-23BC657BD671}">
      <dgm:prSet phldrT="[文本]"/>
      <dgm:spPr>
        <a:xfrm rot="5400000">
          <a:off x="3352523" y="273018"/>
          <a:ext cx="1843416" cy="1843416"/>
        </a:xfrm>
        <a:prstGeom prst="pieWedge">
          <a:avLst/>
        </a:prstGeom>
        <a:solidFill>
          <a:srgbClr val="007750">
            <a:hueOff val="-2220416"/>
            <a:satOff val="0"/>
            <a:lumOff val="6536"/>
            <a:alphaOff val="0"/>
          </a:srgbClr>
        </a:solidFill>
        <a:ln w="25400" cap="flat" cmpd="sng" algn="ctr">
          <a:solidFill>
            <a:srgbClr val="FFFFFF">
              <a:hueOff val="0"/>
              <a:satOff val="0"/>
              <a:lumOff val="0"/>
              <a:alphaOff val="0"/>
            </a:srgbClr>
          </a:solidFill>
          <a:prstDash val="solid"/>
        </a:ln>
        <a:effectLst/>
      </dgm:spPr>
      <dgm:t>
        <a:bodyPr/>
        <a:lstStyle/>
        <a:p>
          <a:r>
            <a:rPr lang="en-US" altLang="zh-CN" dirty="0" smtClean="0">
              <a:solidFill>
                <a:srgbClr val="FFFFFF"/>
              </a:solidFill>
              <a:latin typeface="Verdana"/>
              <a:ea typeface="微软雅黑"/>
              <a:cs typeface="+mn-cs"/>
            </a:rPr>
            <a:t>2</a:t>
          </a:r>
          <a:r>
            <a:rPr lang="zh-CN" altLang="en-US" dirty="0" smtClean="0">
              <a:solidFill>
                <a:srgbClr val="FFFFFF"/>
              </a:solidFill>
              <a:latin typeface="Verdana"/>
              <a:ea typeface="微软雅黑"/>
              <a:cs typeface="+mn-cs"/>
            </a:rPr>
            <a:t>、流程如何？</a:t>
          </a:r>
          <a:endParaRPr lang="zh-CN" altLang="en-US" dirty="0">
            <a:solidFill>
              <a:srgbClr val="FFFFFF"/>
            </a:solidFill>
            <a:latin typeface="Verdana"/>
            <a:ea typeface="微软雅黑"/>
            <a:cs typeface="+mn-cs"/>
          </a:endParaRPr>
        </a:p>
      </dgm:t>
    </dgm:pt>
    <dgm:pt modelId="{465C192B-555D-4F19-A199-DE4CE24629AB}" type="parTrans" cxnId="{FD615ACB-C103-4116-ADD5-214712F9B66B}">
      <dgm:prSet/>
      <dgm:spPr/>
      <dgm:t>
        <a:bodyPr/>
        <a:lstStyle/>
        <a:p>
          <a:endParaRPr lang="zh-CN" altLang="en-US"/>
        </a:p>
      </dgm:t>
    </dgm:pt>
    <dgm:pt modelId="{B3FE1772-9FDC-432A-8356-29AE2AB3A6E2}" type="sibTrans" cxnId="{FD615ACB-C103-4116-ADD5-214712F9B66B}">
      <dgm:prSet/>
      <dgm:spPr/>
      <dgm:t>
        <a:bodyPr/>
        <a:lstStyle/>
        <a:p>
          <a:endParaRPr lang="zh-CN" altLang="en-US"/>
        </a:p>
      </dgm:t>
    </dgm:pt>
    <dgm:pt modelId="{774C03DE-3B6E-4EEB-AA43-EB662C5DAE62}">
      <dgm:prSet phldrT="[文本]" custT="1"/>
      <dgm:spPr>
        <a:xfrm>
          <a:off x="4302470" y="-28222"/>
          <a:ext cx="2103112" cy="1362340"/>
        </a:xfrm>
        <a:prstGeom prst="roundRect">
          <a:avLst>
            <a:gd name="adj" fmla="val 10000"/>
          </a:avLst>
        </a:prstGeom>
        <a:solidFill>
          <a:srgbClr val="FFFFFF">
            <a:alpha val="90000"/>
            <a:hueOff val="0"/>
            <a:satOff val="0"/>
            <a:lumOff val="0"/>
            <a:alphaOff val="0"/>
          </a:srgbClr>
        </a:solidFill>
        <a:ln w="25400" cap="flat" cmpd="sng" algn="ctr">
          <a:solidFill>
            <a:srgbClr val="007750">
              <a:hueOff val="-2220416"/>
              <a:satOff val="0"/>
              <a:lumOff val="6536"/>
              <a:alphaOff val="0"/>
            </a:srgbClr>
          </a:solidFill>
          <a:prstDash val="solid"/>
        </a:ln>
        <a:effectLst/>
      </dgm:spPr>
      <dgm:t>
        <a:bodyPr/>
        <a:lstStyle/>
        <a:p>
          <a:r>
            <a:rPr lang="zh-CN" altLang="en-US" sz="1200" b="1" dirty="0" smtClean="0">
              <a:solidFill>
                <a:srgbClr val="000000"/>
              </a:solidFill>
              <a:latin typeface="Verdana"/>
              <a:ea typeface="微软雅黑"/>
              <a:cs typeface="+mn-cs"/>
            </a:rPr>
            <a:t>严格事前审批，未经审批的不予认定</a:t>
          </a:r>
          <a:endParaRPr lang="zh-CN" altLang="en-US" sz="1200" b="1" dirty="0">
            <a:solidFill>
              <a:srgbClr val="000000"/>
            </a:solidFill>
            <a:latin typeface="Verdana"/>
            <a:ea typeface="微软雅黑"/>
            <a:cs typeface="+mn-cs"/>
          </a:endParaRPr>
        </a:p>
      </dgm:t>
    </dgm:pt>
    <dgm:pt modelId="{763A29B3-5EF0-4FF6-94CC-E5E48C5A8EA6}" type="parTrans" cxnId="{1370508B-2697-4B79-AE46-3B794BA51B34}">
      <dgm:prSet/>
      <dgm:spPr/>
      <dgm:t>
        <a:bodyPr/>
        <a:lstStyle/>
        <a:p>
          <a:endParaRPr lang="zh-CN" altLang="en-US"/>
        </a:p>
      </dgm:t>
    </dgm:pt>
    <dgm:pt modelId="{388A42D5-7CE1-49F1-840F-6249BD025A19}" type="sibTrans" cxnId="{1370508B-2697-4B79-AE46-3B794BA51B34}">
      <dgm:prSet/>
      <dgm:spPr/>
      <dgm:t>
        <a:bodyPr/>
        <a:lstStyle/>
        <a:p>
          <a:endParaRPr lang="zh-CN" altLang="en-US"/>
        </a:p>
      </dgm:t>
    </dgm:pt>
    <dgm:pt modelId="{D346AD1A-59E7-4F26-8AFB-66EE6562561B}">
      <dgm:prSet phldrT="[文本]"/>
      <dgm:spPr>
        <a:xfrm rot="10800000">
          <a:off x="3352523" y="2201581"/>
          <a:ext cx="1843416" cy="1843416"/>
        </a:xfrm>
        <a:prstGeom prst="pieWedge">
          <a:avLst/>
        </a:prstGeom>
        <a:solidFill>
          <a:srgbClr val="007750">
            <a:hueOff val="-4440831"/>
            <a:satOff val="0"/>
            <a:lumOff val="13071"/>
            <a:alphaOff val="0"/>
          </a:srgbClr>
        </a:solidFill>
        <a:ln w="25400" cap="flat" cmpd="sng" algn="ctr">
          <a:solidFill>
            <a:srgbClr val="FFFFFF">
              <a:hueOff val="0"/>
              <a:satOff val="0"/>
              <a:lumOff val="0"/>
              <a:alphaOff val="0"/>
            </a:srgbClr>
          </a:solidFill>
          <a:prstDash val="solid"/>
        </a:ln>
        <a:effectLst/>
      </dgm:spPr>
      <dgm:t>
        <a:bodyPr/>
        <a:lstStyle/>
        <a:p>
          <a:r>
            <a:rPr lang="en-US" altLang="zh-CN" dirty="0" smtClean="0">
              <a:solidFill>
                <a:srgbClr val="FFFFFF"/>
              </a:solidFill>
              <a:latin typeface="Verdana"/>
              <a:ea typeface="微软雅黑"/>
              <a:cs typeface="+mn-cs"/>
            </a:rPr>
            <a:t>3</a:t>
          </a:r>
          <a:r>
            <a:rPr lang="zh-CN" altLang="en-US" dirty="0" smtClean="0">
              <a:solidFill>
                <a:srgbClr val="FFFFFF"/>
              </a:solidFill>
              <a:latin typeface="Verdana"/>
              <a:ea typeface="微软雅黑"/>
              <a:cs typeface="+mn-cs"/>
            </a:rPr>
            <a:t>、如何记录？</a:t>
          </a:r>
          <a:endParaRPr lang="zh-CN" altLang="en-US" dirty="0">
            <a:solidFill>
              <a:srgbClr val="FFFFFF"/>
            </a:solidFill>
            <a:latin typeface="Verdana"/>
            <a:ea typeface="微软雅黑"/>
            <a:cs typeface="+mn-cs"/>
          </a:endParaRPr>
        </a:p>
      </dgm:t>
    </dgm:pt>
    <dgm:pt modelId="{8623966D-5893-4950-A000-B7106CFDE695}" type="parTrans" cxnId="{D29ADEFE-4B97-4766-8A88-447EE6C54516}">
      <dgm:prSet/>
      <dgm:spPr/>
      <dgm:t>
        <a:bodyPr/>
        <a:lstStyle/>
        <a:p>
          <a:endParaRPr lang="zh-CN" altLang="en-US"/>
        </a:p>
      </dgm:t>
    </dgm:pt>
    <dgm:pt modelId="{FC87A51F-03FC-4713-A55D-F1A1BE62E2AE}" type="sibTrans" cxnId="{D29ADEFE-4B97-4766-8A88-447EE6C54516}">
      <dgm:prSet/>
      <dgm:spPr/>
      <dgm:t>
        <a:bodyPr/>
        <a:lstStyle/>
        <a:p>
          <a:endParaRPr lang="zh-CN" altLang="en-US"/>
        </a:p>
      </dgm:t>
    </dgm:pt>
    <dgm:pt modelId="{A568ACC7-6C02-483D-8E7C-9FDBA0464FC8}">
      <dgm:prSet phldrT="[文本]" custT="1"/>
      <dgm:spPr>
        <a:xfrm>
          <a:off x="4319485" y="2397819"/>
          <a:ext cx="2103112" cy="1362340"/>
        </a:xfrm>
        <a:prstGeom prst="roundRect">
          <a:avLst>
            <a:gd name="adj" fmla="val 10000"/>
          </a:avLst>
        </a:prstGeom>
        <a:solidFill>
          <a:srgbClr val="FFFFFF">
            <a:alpha val="90000"/>
            <a:hueOff val="0"/>
            <a:satOff val="0"/>
            <a:lumOff val="0"/>
            <a:alphaOff val="0"/>
          </a:srgbClr>
        </a:solidFill>
        <a:ln w="25400" cap="flat" cmpd="sng" algn="ctr">
          <a:solidFill>
            <a:srgbClr val="007750">
              <a:hueOff val="-4440831"/>
              <a:satOff val="0"/>
              <a:lumOff val="13071"/>
              <a:alphaOff val="0"/>
            </a:srgbClr>
          </a:solidFill>
          <a:prstDash val="solid"/>
        </a:ln>
        <a:effectLst/>
      </dgm:spPr>
      <dgm:t>
        <a:bodyPr/>
        <a:lstStyle/>
        <a:p>
          <a:r>
            <a:rPr lang="zh-CN" altLang="en-US" sz="1200" b="1" dirty="0" smtClean="0">
              <a:solidFill>
                <a:srgbClr val="000000"/>
              </a:solidFill>
              <a:latin typeface="Verdana"/>
              <a:ea typeface="微软雅黑"/>
              <a:cs typeface="+mn-cs"/>
            </a:rPr>
            <a:t>加班须进行考勤登记</a:t>
          </a:r>
          <a:endParaRPr lang="zh-CN" altLang="en-US" sz="1200" b="1" dirty="0">
            <a:solidFill>
              <a:srgbClr val="000000"/>
            </a:solidFill>
            <a:latin typeface="Verdana"/>
            <a:ea typeface="微软雅黑"/>
            <a:cs typeface="+mn-cs"/>
          </a:endParaRPr>
        </a:p>
      </dgm:t>
    </dgm:pt>
    <dgm:pt modelId="{B9E5AF73-F247-4053-A1E9-94AF9A134FB5}" type="parTrans" cxnId="{DBAEAAE1-4C2F-415D-B0C3-ED39F75B3D6E}">
      <dgm:prSet/>
      <dgm:spPr/>
      <dgm:t>
        <a:bodyPr/>
        <a:lstStyle/>
        <a:p>
          <a:endParaRPr lang="zh-CN" altLang="en-US"/>
        </a:p>
      </dgm:t>
    </dgm:pt>
    <dgm:pt modelId="{B42A0FFE-7FAB-4253-9FD8-42AB70856E32}" type="sibTrans" cxnId="{DBAEAAE1-4C2F-415D-B0C3-ED39F75B3D6E}">
      <dgm:prSet/>
      <dgm:spPr/>
      <dgm:t>
        <a:bodyPr/>
        <a:lstStyle/>
        <a:p>
          <a:endParaRPr lang="zh-CN" altLang="en-US"/>
        </a:p>
      </dgm:t>
    </dgm:pt>
    <dgm:pt modelId="{2C68336E-25E2-4000-8A34-BEE1D536AFF4}">
      <dgm:prSet phldrT="[文本]"/>
      <dgm:spPr>
        <a:xfrm rot="16200000">
          <a:off x="1423960" y="2201581"/>
          <a:ext cx="1843416" cy="1843416"/>
        </a:xfrm>
        <a:prstGeom prst="pieWedge">
          <a:avLst/>
        </a:prstGeom>
        <a:solidFill>
          <a:srgbClr val="007750">
            <a:hueOff val="-6661247"/>
            <a:satOff val="0"/>
            <a:lumOff val="19607"/>
            <a:alphaOff val="0"/>
          </a:srgbClr>
        </a:solidFill>
        <a:ln w="25400" cap="flat" cmpd="sng" algn="ctr">
          <a:solidFill>
            <a:srgbClr val="FFFFFF">
              <a:hueOff val="0"/>
              <a:satOff val="0"/>
              <a:lumOff val="0"/>
              <a:alphaOff val="0"/>
            </a:srgbClr>
          </a:solidFill>
          <a:prstDash val="solid"/>
        </a:ln>
        <a:effectLst/>
      </dgm:spPr>
      <dgm:t>
        <a:bodyPr/>
        <a:lstStyle/>
        <a:p>
          <a:r>
            <a:rPr lang="en-US" altLang="zh-CN" dirty="0" smtClean="0">
              <a:solidFill>
                <a:srgbClr val="FFFFFF"/>
              </a:solidFill>
              <a:latin typeface="Verdana"/>
              <a:ea typeface="微软雅黑"/>
              <a:cs typeface="+mn-cs"/>
            </a:rPr>
            <a:t>4</a:t>
          </a:r>
          <a:r>
            <a:rPr lang="zh-CN" altLang="en-US" dirty="0" smtClean="0">
              <a:solidFill>
                <a:srgbClr val="FFFFFF"/>
              </a:solidFill>
              <a:latin typeface="Verdana"/>
              <a:ea typeface="微软雅黑"/>
              <a:cs typeface="+mn-cs"/>
            </a:rPr>
            <a:t>、如何测算？</a:t>
          </a:r>
          <a:endParaRPr lang="zh-CN" altLang="en-US" dirty="0">
            <a:solidFill>
              <a:srgbClr val="FFFFFF"/>
            </a:solidFill>
            <a:latin typeface="Verdana"/>
            <a:ea typeface="微软雅黑"/>
            <a:cs typeface="+mn-cs"/>
          </a:endParaRPr>
        </a:p>
      </dgm:t>
    </dgm:pt>
    <dgm:pt modelId="{A52C37F8-22D1-446C-B4C0-BB6B461915BB}" type="parTrans" cxnId="{64DA8D9A-D88D-494A-BE8F-553785EE90D4}">
      <dgm:prSet/>
      <dgm:spPr/>
      <dgm:t>
        <a:bodyPr/>
        <a:lstStyle/>
        <a:p>
          <a:endParaRPr lang="zh-CN" altLang="en-US"/>
        </a:p>
      </dgm:t>
    </dgm:pt>
    <dgm:pt modelId="{6774CB8D-2F50-4485-887A-F9E90DEC3BE5}" type="sibTrans" cxnId="{64DA8D9A-D88D-494A-BE8F-553785EE90D4}">
      <dgm:prSet/>
      <dgm:spPr/>
      <dgm:t>
        <a:bodyPr/>
        <a:lstStyle/>
        <a:p>
          <a:endParaRPr lang="zh-CN" altLang="en-US"/>
        </a:p>
      </dgm:t>
    </dgm:pt>
    <dgm:pt modelId="{65D2512E-99B1-4E05-9F66-A20DE92E532C}">
      <dgm:prSet phldrT="[文本]" custT="1"/>
      <dgm:spPr>
        <a:xfrm>
          <a:off x="4302470" y="-28222"/>
          <a:ext cx="2103112" cy="1362340"/>
        </a:xfrm>
        <a:prstGeom prst="roundRect">
          <a:avLst>
            <a:gd name="adj" fmla="val 10000"/>
          </a:avLst>
        </a:prstGeom>
        <a:solidFill>
          <a:srgbClr val="FFFFFF">
            <a:alpha val="90000"/>
            <a:hueOff val="0"/>
            <a:satOff val="0"/>
            <a:lumOff val="0"/>
            <a:alphaOff val="0"/>
          </a:srgbClr>
        </a:solidFill>
        <a:ln w="25400" cap="flat" cmpd="sng" algn="ctr">
          <a:solidFill>
            <a:srgbClr val="007750">
              <a:hueOff val="-2220416"/>
              <a:satOff val="0"/>
              <a:lumOff val="6536"/>
              <a:alphaOff val="0"/>
            </a:srgbClr>
          </a:solidFill>
          <a:prstDash val="solid"/>
        </a:ln>
        <a:effectLst/>
      </dgm:spPr>
      <dgm:t>
        <a:bodyPr/>
        <a:lstStyle/>
        <a:p>
          <a:endParaRPr lang="zh-CN" altLang="en-US" sz="1200" b="1" dirty="0">
            <a:solidFill>
              <a:srgbClr val="000000"/>
            </a:solidFill>
            <a:latin typeface="Verdana"/>
            <a:ea typeface="微软雅黑"/>
            <a:cs typeface="+mn-cs"/>
          </a:endParaRPr>
        </a:p>
      </dgm:t>
    </dgm:pt>
    <dgm:pt modelId="{2BDF59F2-6A34-4712-95DE-B53ACE1849E2}" type="parTrans" cxnId="{B52598D4-C1F6-421A-920B-CD7783718757}">
      <dgm:prSet/>
      <dgm:spPr/>
      <dgm:t>
        <a:bodyPr/>
        <a:lstStyle/>
        <a:p>
          <a:endParaRPr lang="zh-CN" altLang="en-US"/>
        </a:p>
      </dgm:t>
    </dgm:pt>
    <dgm:pt modelId="{4F980434-9801-4C2E-9CFB-11ED490856C8}" type="sibTrans" cxnId="{B52598D4-C1F6-421A-920B-CD7783718757}">
      <dgm:prSet/>
      <dgm:spPr/>
      <dgm:t>
        <a:bodyPr/>
        <a:lstStyle/>
        <a:p>
          <a:endParaRPr lang="zh-CN" altLang="en-US"/>
        </a:p>
      </dgm:t>
    </dgm:pt>
    <dgm:pt modelId="{E02B8667-E53B-4A39-BA73-B0D052F747DD}">
      <dgm:prSet phldrT="[文本]" custT="1"/>
      <dgm:spPr>
        <a:xfrm>
          <a:off x="4302470" y="-28222"/>
          <a:ext cx="2103112" cy="1362340"/>
        </a:xfrm>
        <a:prstGeom prst="roundRect">
          <a:avLst>
            <a:gd name="adj" fmla="val 10000"/>
          </a:avLst>
        </a:prstGeom>
        <a:solidFill>
          <a:srgbClr val="FFFFFF">
            <a:alpha val="90000"/>
            <a:hueOff val="0"/>
            <a:satOff val="0"/>
            <a:lumOff val="0"/>
            <a:alphaOff val="0"/>
          </a:srgbClr>
        </a:solidFill>
        <a:ln w="25400" cap="flat" cmpd="sng" algn="ctr">
          <a:solidFill>
            <a:srgbClr val="007750">
              <a:hueOff val="-2220416"/>
              <a:satOff val="0"/>
              <a:lumOff val="6536"/>
              <a:alphaOff val="0"/>
            </a:srgbClr>
          </a:solidFill>
          <a:prstDash val="solid"/>
        </a:ln>
        <a:effectLst/>
      </dgm:spPr>
      <dgm:t>
        <a:bodyPr/>
        <a:lstStyle/>
        <a:p>
          <a:r>
            <a:rPr lang="zh-CN" altLang="en-US" sz="1200" b="1" dirty="0" smtClean="0">
              <a:solidFill>
                <a:srgbClr val="000000"/>
              </a:solidFill>
              <a:latin typeface="Verdana"/>
              <a:ea typeface="微软雅黑"/>
              <a:cs typeface="+mn-cs"/>
            </a:rPr>
            <a:t>突发，一个工作日内补办</a:t>
          </a:r>
          <a:endParaRPr lang="zh-CN" altLang="en-US" sz="1200" b="1" dirty="0">
            <a:solidFill>
              <a:srgbClr val="000000"/>
            </a:solidFill>
            <a:latin typeface="Verdana"/>
            <a:ea typeface="微软雅黑"/>
            <a:cs typeface="+mn-cs"/>
          </a:endParaRPr>
        </a:p>
      </dgm:t>
    </dgm:pt>
    <dgm:pt modelId="{02120F6F-C6F9-45C3-9A2F-560CCBAFD760}" type="parTrans" cxnId="{352B5A63-FB60-4276-9E16-417BF3CA0717}">
      <dgm:prSet/>
      <dgm:spPr/>
      <dgm:t>
        <a:bodyPr/>
        <a:lstStyle/>
        <a:p>
          <a:endParaRPr lang="zh-CN" altLang="en-US"/>
        </a:p>
      </dgm:t>
    </dgm:pt>
    <dgm:pt modelId="{AA7E6024-F7D5-49E8-83CD-D5C0858D0BC4}" type="sibTrans" cxnId="{352B5A63-FB60-4276-9E16-417BF3CA0717}">
      <dgm:prSet/>
      <dgm:spPr/>
      <dgm:t>
        <a:bodyPr/>
        <a:lstStyle/>
        <a:p>
          <a:endParaRPr lang="zh-CN" altLang="en-US"/>
        </a:p>
      </dgm:t>
    </dgm:pt>
    <dgm:pt modelId="{CA73B936-B465-4E8B-9706-30B4DCD64290}">
      <dgm:prSet phldrT="[文本]" custT="1"/>
      <dgm:spPr>
        <a:xfrm>
          <a:off x="4319485" y="2397819"/>
          <a:ext cx="2103112" cy="1362340"/>
        </a:xfrm>
        <a:prstGeom prst="roundRect">
          <a:avLst>
            <a:gd name="adj" fmla="val 10000"/>
          </a:avLst>
        </a:prstGeom>
        <a:solidFill>
          <a:srgbClr val="FFFFFF">
            <a:alpha val="90000"/>
            <a:hueOff val="0"/>
            <a:satOff val="0"/>
            <a:lumOff val="0"/>
            <a:alphaOff val="0"/>
          </a:srgbClr>
        </a:solidFill>
        <a:ln w="25400" cap="flat" cmpd="sng" algn="ctr">
          <a:solidFill>
            <a:srgbClr val="007750">
              <a:hueOff val="-4440831"/>
              <a:satOff val="0"/>
              <a:lumOff val="13071"/>
              <a:alphaOff val="0"/>
            </a:srgbClr>
          </a:solidFill>
          <a:prstDash val="solid"/>
        </a:ln>
        <a:effectLst/>
      </dgm:spPr>
      <dgm:t>
        <a:bodyPr/>
        <a:lstStyle/>
        <a:p>
          <a:r>
            <a:rPr lang="zh-CN" altLang="en-US" sz="1200" b="1" dirty="0" smtClean="0">
              <a:solidFill>
                <a:srgbClr val="000000"/>
              </a:solidFill>
              <a:latin typeface="Verdana"/>
              <a:ea typeface="微软雅黑"/>
              <a:cs typeface="+mn-cs"/>
            </a:rPr>
            <a:t>加班后由直接领导确认加班时间</a:t>
          </a:r>
          <a:endParaRPr lang="zh-CN" altLang="en-US" sz="1200" b="1" dirty="0">
            <a:solidFill>
              <a:srgbClr val="000000"/>
            </a:solidFill>
            <a:latin typeface="Verdana"/>
            <a:ea typeface="微软雅黑"/>
            <a:cs typeface="+mn-cs"/>
          </a:endParaRPr>
        </a:p>
      </dgm:t>
    </dgm:pt>
    <dgm:pt modelId="{2B023487-5479-4EBF-84CF-945947C1700E}" type="parTrans" cxnId="{1A2A3849-E2BB-4B7A-BF8D-A0164819BDFF}">
      <dgm:prSet/>
      <dgm:spPr/>
      <dgm:t>
        <a:bodyPr/>
        <a:lstStyle/>
        <a:p>
          <a:endParaRPr lang="zh-CN" altLang="en-US"/>
        </a:p>
      </dgm:t>
    </dgm:pt>
    <dgm:pt modelId="{53E4A1C5-EBC7-4745-86EB-A2BE1BEBE62F}" type="sibTrans" cxnId="{1A2A3849-E2BB-4B7A-BF8D-A0164819BDFF}">
      <dgm:prSet/>
      <dgm:spPr/>
      <dgm:t>
        <a:bodyPr/>
        <a:lstStyle/>
        <a:p>
          <a:endParaRPr lang="zh-CN" altLang="en-US"/>
        </a:p>
      </dgm:t>
    </dgm:pt>
    <dgm:pt modelId="{CD09CDEA-70E2-4B7F-8A80-1515F60B27E3}">
      <dgm:prSet phldrT="[文本]" custT="1"/>
      <dgm:spPr>
        <a:xfrm>
          <a:off x="261920" y="2364769"/>
          <a:ext cx="1983382" cy="1596635"/>
        </a:xfrm>
        <a:prstGeom prst="roundRect">
          <a:avLst>
            <a:gd name="adj" fmla="val 10000"/>
          </a:avLst>
        </a:prstGeom>
        <a:solidFill>
          <a:srgbClr val="FFFFFF">
            <a:alpha val="90000"/>
            <a:hueOff val="0"/>
            <a:satOff val="0"/>
            <a:lumOff val="0"/>
            <a:alphaOff val="0"/>
          </a:srgbClr>
        </a:solidFill>
        <a:ln w="25400" cap="flat" cmpd="sng" algn="ctr">
          <a:solidFill>
            <a:srgbClr val="007750">
              <a:hueOff val="-6661247"/>
              <a:satOff val="0"/>
              <a:lumOff val="19607"/>
              <a:alphaOff val="0"/>
            </a:srgbClr>
          </a:solidFill>
          <a:prstDash val="solid"/>
        </a:ln>
        <a:effectLst/>
      </dgm:spPr>
      <dgm:t>
        <a:bodyPr/>
        <a:lstStyle/>
        <a:p>
          <a:r>
            <a:rPr lang="zh-CN" altLang="en-US" sz="1200" b="1" dirty="0" smtClean="0">
              <a:solidFill>
                <a:srgbClr val="000000"/>
              </a:solidFill>
              <a:latin typeface="Verdana"/>
              <a:ea typeface="微软雅黑"/>
              <a:cs typeface="+mn-cs"/>
            </a:rPr>
            <a:t>补休为原则，当期加班的应在下一个季度之前完成补休</a:t>
          </a:r>
          <a:endParaRPr lang="zh-CN" altLang="en-US" sz="1200" b="1" dirty="0">
            <a:solidFill>
              <a:srgbClr val="000000"/>
            </a:solidFill>
            <a:latin typeface="微软雅黑"/>
            <a:ea typeface="微软雅黑"/>
            <a:cs typeface="+mn-cs"/>
          </a:endParaRPr>
        </a:p>
      </dgm:t>
    </dgm:pt>
    <dgm:pt modelId="{BA8D0DCC-490A-4C69-B9C0-BADE7B85725E}" type="parTrans" cxnId="{6F5B5733-A2FC-47ED-BE90-60839C924B18}">
      <dgm:prSet/>
      <dgm:spPr/>
      <dgm:t>
        <a:bodyPr/>
        <a:lstStyle/>
        <a:p>
          <a:endParaRPr lang="zh-CN" altLang="en-US"/>
        </a:p>
      </dgm:t>
    </dgm:pt>
    <dgm:pt modelId="{8DF09983-8639-4589-9157-EBA9F1FF1AE6}" type="sibTrans" cxnId="{6F5B5733-A2FC-47ED-BE90-60839C924B18}">
      <dgm:prSet/>
      <dgm:spPr/>
      <dgm:t>
        <a:bodyPr/>
        <a:lstStyle/>
        <a:p>
          <a:endParaRPr lang="zh-CN" altLang="en-US"/>
        </a:p>
      </dgm:t>
    </dgm:pt>
    <dgm:pt modelId="{D5AAB074-7D8C-409A-A2AF-187BE5401E24}">
      <dgm:prSet phldrT="[文本]" custT="1"/>
      <dgm:spPr>
        <a:xfrm>
          <a:off x="261920" y="2364769"/>
          <a:ext cx="1983382" cy="1596635"/>
        </a:xfrm>
        <a:prstGeom prst="roundRect">
          <a:avLst>
            <a:gd name="adj" fmla="val 10000"/>
          </a:avLst>
        </a:prstGeom>
        <a:solidFill>
          <a:srgbClr val="FFFFFF">
            <a:alpha val="90000"/>
            <a:hueOff val="0"/>
            <a:satOff val="0"/>
            <a:lumOff val="0"/>
            <a:alphaOff val="0"/>
          </a:srgbClr>
        </a:solidFill>
        <a:ln w="25400" cap="flat" cmpd="sng" algn="ctr">
          <a:solidFill>
            <a:srgbClr val="007750">
              <a:hueOff val="-6661247"/>
              <a:satOff val="0"/>
              <a:lumOff val="19607"/>
              <a:alphaOff val="0"/>
            </a:srgbClr>
          </a:solidFill>
          <a:prstDash val="solid"/>
        </a:ln>
        <a:effectLst/>
      </dgm:spPr>
      <dgm:t>
        <a:bodyPr/>
        <a:lstStyle/>
        <a:p>
          <a:endParaRPr lang="zh-CN" altLang="en-US" sz="1200" b="1" dirty="0">
            <a:solidFill>
              <a:srgbClr val="000000"/>
            </a:solidFill>
            <a:latin typeface="微软雅黑"/>
            <a:ea typeface="微软雅黑"/>
            <a:cs typeface="+mn-cs"/>
          </a:endParaRPr>
        </a:p>
      </dgm:t>
    </dgm:pt>
    <dgm:pt modelId="{96A0CB55-A6A0-4E16-ABA3-A65133877224}" type="parTrans" cxnId="{D5B63F89-FE7D-487D-AE35-1DF49220F8FE}">
      <dgm:prSet/>
      <dgm:spPr/>
      <dgm:t>
        <a:bodyPr/>
        <a:lstStyle/>
        <a:p>
          <a:endParaRPr lang="zh-CN" altLang="en-US"/>
        </a:p>
      </dgm:t>
    </dgm:pt>
    <dgm:pt modelId="{072E2A11-23F7-4853-B613-99B1E6B56843}" type="sibTrans" cxnId="{D5B63F89-FE7D-487D-AE35-1DF49220F8FE}">
      <dgm:prSet/>
      <dgm:spPr/>
      <dgm:t>
        <a:bodyPr/>
        <a:lstStyle/>
        <a:p>
          <a:endParaRPr lang="zh-CN" altLang="en-US"/>
        </a:p>
      </dgm:t>
    </dgm:pt>
    <dgm:pt modelId="{9C2DE52D-8711-4438-9D37-954138A53DE2}" type="pres">
      <dgm:prSet presAssocID="{102B3658-2268-49FD-8DBB-74A83588405C}" presName="cycleMatrixDiagram" presStyleCnt="0">
        <dgm:presLayoutVars>
          <dgm:chMax val="1"/>
          <dgm:dir/>
          <dgm:animLvl val="lvl"/>
          <dgm:resizeHandles val="exact"/>
        </dgm:presLayoutVars>
      </dgm:prSet>
      <dgm:spPr/>
      <dgm:t>
        <a:bodyPr/>
        <a:lstStyle/>
        <a:p>
          <a:endParaRPr lang="zh-CN" altLang="en-US"/>
        </a:p>
      </dgm:t>
    </dgm:pt>
    <dgm:pt modelId="{83F45A58-BCC8-4DE1-8E9A-634FF26D34A5}" type="pres">
      <dgm:prSet presAssocID="{102B3658-2268-49FD-8DBB-74A83588405C}" presName="children" presStyleCnt="0"/>
      <dgm:spPr/>
    </dgm:pt>
    <dgm:pt modelId="{BDE8831F-255A-470D-8716-1AB65746F62D}" type="pres">
      <dgm:prSet presAssocID="{102B3658-2268-49FD-8DBB-74A83588405C}" presName="child1group" presStyleCnt="0"/>
      <dgm:spPr/>
    </dgm:pt>
    <dgm:pt modelId="{2DB2676A-19AB-426B-84E9-E4DCD9710D98}" type="pres">
      <dgm:prSet presAssocID="{102B3658-2268-49FD-8DBB-74A83588405C}" presName="child1" presStyleLbl="bgAcc1" presStyleIdx="0" presStyleCnt="4"/>
      <dgm:spPr/>
      <dgm:t>
        <a:bodyPr/>
        <a:lstStyle/>
        <a:p>
          <a:endParaRPr lang="zh-CN" altLang="en-US"/>
        </a:p>
      </dgm:t>
    </dgm:pt>
    <dgm:pt modelId="{51CF2B41-CBC1-4FF9-B18B-A91E5FCB82AD}" type="pres">
      <dgm:prSet presAssocID="{102B3658-2268-49FD-8DBB-74A83588405C}" presName="child1Text" presStyleLbl="bgAcc1" presStyleIdx="0" presStyleCnt="4">
        <dgm:presLayoutVars>
          <dgm:bulletEnabled val="1"/>
        </dgm:presLayoutVars>
      </dgm:prSet>
      <dgm:spPr/>
      <dgm:t>
        <a:bodyPr/>
        <a:lstStyle/>
        <a:p>
          <a:endParaRPr lang="zh-CN" altLang="en-US"/>
        </a:p>
      </dgm:t>
    </dgm:pt>
    <dgm:pt modelId="{34F7861E-3D4B-4B0B-8CB7-313B13C4011B}" type="pres">
      <dgm:prSet presAssocID="{102B3658-2268-49FD-8DBB-74A83588405C}" presName="child2group" presStyleCnt="0"/>
      <dgm:spPr/>
    </dgm:pt>
    <dgm:pt modelId="{B8EB14B3-56DD-4E00-A10D-D944FB0D29A8}" type="pres">
      <dgm:prSet presAssocID="{102B3658-2268-49FD-8DBB-74A83588405C}" presName="child2" presStyleLbl="bgAcc1" presStyleIdx="1" presStyleCnt="4" custLinFactNeighborX="15614"/>
      <dgm:spPr/>
      <dgm:t>
        <a:bodyPr/>
        <a:lstStyle/>
        <a:p>
          <a:endParaRPr lang="zh-CN" altLang="en-US"/>
        </a:p>
      </dgm:t>
    </dgm:pt>
    <dgm:pt modelId="{A66A11B5-E582-4855-B7F6-D83AE3A02E27}" type="pres">
      <dgm:prSet presAssocID="{102B3658-2268-49FD-8DBB-74A83588405C}" presName="child2Text" presStyleLbl="bgAcc1" presStyleIdx="1" presStyleCnt="4">
        <dgm:presLayoutVars>
          <dgm:bulletEnabled val="1"/>
        </dgm:presLayoutVars>
      </dgm:prSet>
      <dgm:spPr/>
      <dgm:t>
        <a:bodyPr/>
        <a:lstStyle/>
        <a:p>
          <a:endParaRPr lang="zh-CN" altLang="en-US"/>
        </a:p>
      </dgm:t>
    </dgm:pt>
    <dgm:pt modelId="{480F696B-6CEA-4A87-BC71-8DCFC1C65834}" type="pres">
      <dgm:prSet presAssocID="{102B3658-2268-49FD-8DBB-74A83588405C}" presName="child3group" presStyleCnt="0"/>
      <dgm:spPr/>
    </dgm:pt>
    <dgm:pt modelId="{7AF3AF47-33CA-497B-926A-5E1B76A421AA}" type="pres">
      <dgm:prSet presAssocID="{102B3658-2268-49FD-8DBB-74A83588405C}" presName="child3" presStyleLbl="bgAcc1" presStyleIdx="2" presStyleCnt="4" custLinFactNeighborX="16423" custLinFactNeighborY="-34421"/>
      <dgm:spPr/>
      <dgm:t>
        <a:bodyPr/>
        <a:lstStyle/>
        <a:p>
          <a:endParaRPr lang="zh-CN" altLang="en-US"/>
        </a:p>
      </dgm:t>
    </dgm:pt>
    <dgm:pt modelId="{3A647A7D-A3A7-4D71-B2DB-9DCF8F0E26AE}" type="pres">
      <dgm:prSet presAssocID="{102B3658-2268-49FD-8DBB-74A83588405C}" presName="child3Text" presStyleLbl="bgAcc1" presStyleIdx="2" presStyleCnt="4">
        <dgm:presLayoutVars>
          <dgm:bulletEnabled val="1"/>
        </dgm:presLayoutVars>
      </dgm:prSet>
      <dgm:spPr/>
      <dgm:t>
        <a:bodyPr/>
        <a:lstStyle/>
        <a:p>
          <a:endParaRPr lang="zh-CN" altLang="en-US"/>
        </a:p>
      </dgm:t>
    </dgm:pt>
    <dgm:pt modelId="{3142C564-DC63-4581-A98F-B82C1A38E7DA}" type="pres">
      <dgm:prSet presAssocID="{102B3658-2268-49FD-8DBB-74A83588405C}" presName="child4group" presStyleCnt="0"/>
      <dgm:spPr/>
    </dgm:pt>
    <dgm:pt modelId="{ECBCA40D-3C65-4ED8-906C-571675E218F0}" type="pres">
      <dgm:prSet presAssocID="{102B3658-2268-49FD-8DBB-74A83588405C}" presName="child4" presStyleLbl="bgAcc1" presStyleIdx="3" presStyleCnt="4" custScaleX="94307" custScaleY="117198" custLinFactNeighborX="-16197" custLinFactNeighborY="-28248"/>
      <dgm:spPr/>
      <dgm:t>
        <a:bodyPr/>
        <a:lstStyle/>
        <a:p>
          <a:endParaRPr lang="zh-CN" altLang="en-US"/>
        </a:p>
      </dgm:t>
    </dgm:pt>
    <dgm:pt modelId="{94F4581B-A650-4A7A-951F-1D81FAA59C2F}" type="pres">
      <dgm:prSet presAssocID="{102B3658-2268-49FD-8DBB-74A83588405C}" presName="child4Text" presStyleLbl="bgAcc1" presStyleIdx="3" presStyleCnt="4">
        <dgm:presLayoutVars>
          <dgm:bulletEnabled val="1"/>
        </dgm:presLayoutVars>
      </dgm:prSet>
      <dgm:spPr/>
      <dgm:t>
        <a:bodyPr/>
        <a:lstStyle/>
        <a:p>
          <a:endParaRPr lang="zh-CN" altLang="en-US"/>
        </a:p>
      </dgm:t>
    </dgm:pt>
    <dgm:pt modelId="{0453F245-34A4-41A3-B6EC-02325BD87C53}" type="pres">
      <dgm:prSet presAssocID="{102B3658-2268-49FD-8DBB-74A83588405C}" presName="childPlaceholder" presStyleCnt="0"/>
      <dgm:spPr/>
    </dgm:pt>
    <dgm:pt modelId="{AF7F9D97-0757-48FA-8343-5DB04D5319E9}" type="pres">
      <dgm:prSet presAssocID="{102B3658-2268-49FD-8DBB-74A83588405C}" presName="circle" presStyleCnt="0"/>
      <dgm:spPr/>
    </dgm:pt>
    <dgm:pt modelId="{569A9F9B-91E5-4DF7-8F93-71A9F2308DA1}" type="pres">
      <dgm:prSet presAssocID="{102B3658-2268-49FD-8DBB-74A83588405C}" presName="quadrant1" presStyleLbl="node1" presStyleIdx="0" presStyleCnt="4">
        <dgm:presLayoutVars>
          <dgm:chMax val="1"/>
          <dgm:bulletEnabled val="1"/>
        </dgm:presLayoutVars>
      </dgm:prSet>
      <dgm:spPr/>
      <dgm:t>
        <a:bodyPr/>
        <a:lstStyle/>
        <a:p>
          <a:endParaRPr lang="zh-CN" altLang="en-US"/>
        </a:p>
      </dgm:t>
    </dgm:pt>
    <dgm:pt modelId="{126E8C83-9D76-4E17-A188-515FAC8F3C6A}" type="pres">
      <dgm:prSet presAssocID="{102B3658-2268-49FD-8DBB-74A83588405C}" presName="quadrant2" presStyleLbl="node1" presStyleIdx="1" presStyleCnt="4">
        <dgm:presLayoutVars>
          <dgm:chMax val="1"/>
          <dgm:bulletEnabled val="1"/>
        </dgm:presLayoutVars>
      </dgm:prSet>
      <dgm:spPr/>
      <dgm:t>
        <a:bodyPr/>
        <a:lstStyle/>
        <a:p>
          <a:endParaRPr lang="zh-CN" altLang="en-US"/>
        </a:p>
      </dgm:t>
    </dgm:pt>
    <dgm:pt modelId="{3CB8561F-F3CF-4994-AD8D-5F8AD1E12023}" type="pres">
      <dgm:prSet presAssocID="{102B3658-2268-49FD-8DBB-74A83588405C}" presName="quadrant3" presStyleLbl="node1" presStyleIdx="2" presStyleCnt="4">
        <dgm:presLayoutVars>
          <dgm:chMax val="1"/>
          <dgm:bulletEnabled val="1"/>
        </dgm:presLayoutVars>
      </dgm:prSet>
      <dgm:spPr/>
      <dgm:t>
        <a:bodyPr/>
        <a:lstStyle/>
        <a:p>
          <a:endParaRPr lang="zh-CN" altLang="en-US"/>
        </a:p>
      </dgm:t>
    </dgm:pt>
    <dgm:pt modelId="{84540801-541E-41FC-A9A1-DA5495583CE1}" type="pres">
      <dgm:prSet presAssocID="{102B3658-2268-49FD-8DBB-74A83588405C}" presName="quadrant4" presStyleLbl="node1" presStyleIdx="3" presStyleCnt="4">
        <dgm:presLayoutVars>
          <dgm:chMax val="1"/>
          <dgm:bulletEnabled val="1"/>
        </dgm:presLayoutVars>
      </dgm:prSet>
      <dgm:spPr/>
      <dgm:t>
        <a:bodyPr/>
        <a:lstStyle/>
        <a:p>
          <a:endParaRPr lang="zh-CN" altLang="en-US"/>
        </a:p>
      </dgm:t>
    </dgm:pt>
    <dgm:pt modelId="{19C7E5D9-6605-46A0-8A0E-A02D6BF4D200}" type="pres">
      <dgm:prSet presAssocID="{102B3658-2268-49FD-8DBB-74A83588405C}" presName="quadrantPlaceholder" presStyleCnt="0"/>
      <dgm:spPr/>
    </dgm:pt>
    <dgm:pt modelId="{D1915655-75E8-4610-848D-1252ED37A71A}" type="pres">
      <dgm:prSet presAssocID="{102B3658-2268-49FD-8DBB-74A83588405C}" presName="center1" presStyleLbl="fgShp" presStyleIdx="0" presStyleCnt="2"/>
      <dgm:spPr>
        <a:xfrm>
          <a:off x="2991715" y="1775849"/>
          <a:ext cx="636468" cy="553450"/>
        </a:xfrm>
        <a:prstGeom prst="circularArrow">
          <a:avLst/>
        </a:prstGeom>
        <a:solidFill>
          <a:srgbClr val="007750">
            <a:tint val="4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zh-CN" altLang="en-US"/>
        </a:p>
      </dgm:t>
    </dgm:pt>
    <dgm:pt modelId="{2CD28427-9BA4-43EC-989B-C79104696C25}" type="pres">
      <dgm:prSet presAssocID="{102B3658-2268-49FD-8DBB-74A83588405C}" presName="center2" presStyleLbl="fgShp" presStyleIdx="1" presStyleCnt="2"/>
      <dgm:spPr>
        <a:xfrm rot="10800000">
          <a:off x="2991715" y="1988715"/>
          <a:ext cx="636468" cy="553450"/>
        </a:xfrm>
        <a:prstGeom prst="circularArrow">
          <a:avLst/>
        </a:prstGeom>
        <a:solidFill>
          <a:srgbClr val="007750">
            <a:tint val="4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zh-CN" altLang="en-US"/>
        </a:p>
      </dgm:t>
    </dgm:pt>
  </dgm:ptLst>
  <dgm:cxnLst>
    <dgm:cxn modelId="{DBAEAAE1-4C2F-415D-B0C3-ED39F75B3D6E}" srcId="{D346AD1A-59E7-4F26-8AFB-66EE6562561B}" destId="{A568ACC7-6C02-483D-8E7C-9FDBA0464FC8}" srcOrd="0" destOrd="0" parTransId="{B9E5AF73-F247-4053-A1E9-94AF9A134FB5}" sibTransId="{B42A0FFE-7FAB-4253-9FD8-42AB70856E32}"/>
    <dgm:cxn modelId="{AC95706E-FF2F-4898-A4D4-ED539EADF424}" type="presOf" srcId="{D5AAB074-7D8C-409A-A2AF-187BE5401E24}" destId="{ECBCA40D-3C65-4ED8-906C-571675E218F0}" srcOrd="0" destOrd="1" presId="urn:microsoft.com/office/officeart/2005/8/layout/cycle4"/>
    <dgm:cxn modelId="{1370508B-2697-4B79-AE46-3B794BA51B34}" srcId="{024BDD27-C19A-42BA-93D0-23BC657BD671}" destId="{774C03DE-3B6E-4EEB-AA43-EB662C5DAE62}" srcOrd="0" destOrd="0" parTransId="{763A29B3-5EF0-4FF6-94CC-E5E48C5A8EA6}" sibTransId="{388A42D5-7CE1-49F1-840F-6249BD025A19}"/>
    <dgm:cxn modelId="{51A2A0CF-0620-4F76-B15F-FA570B127A85}" srcId="{7633AD26-5B23-433E-8E89-94AEADB95A42}" destId="{B805C5B1-60E8-4B5F-839F-0C9973502A91}" srcOrd="0" destOrd="0" parTransId="{11BC926F-AD06-459E-AAD3-91D725FB0389}" sibTransId="{BBFE05C6-129E-400F-88F0-718F7B77EF7C}"/>
    <dgm:cxn modelId="{B4540EF4-91C2-4775-9F05-B3A8E8F5A114}" type="presOf" srcId="{65D2512E-99B1-4E05-9F66-A20DE92E532C}" destId="{B8EB14B3-56DD-4E00-A10D-D944FB0D29A8}" srcOrd="0" destOrd="2" presId="urn:microsoft.com/office/officeart/2005/8/layout/cycle4"/>
    <dgm:cxn modelId="{352B5A63-FB60-4276-9E16-417BF3CA0717}" srcId="{024BDD27-C19A-42BA-93D0-23BC657BD671}" destId="{E02B8667-E53B-4A39-BA73-B0D052F747DD}" srcOrd="1" destOrd="0" parTransId="{02120F6F-C6F9-45C3-9A2F-560CCBAFD760}" sibTransId="{AA7E6024-F7D5-49E8-83CD-D5C0858D0BC4}"/>
    <dgm:cxn modelId="{6F5B5733-A2FC-47ED-BE90-60839C924B18}" srcId="{2C68336E-25E2-4000-8A34-BEE1D536AFF4}" destId="{CD09CDEA-70E2-4B7F-8A80-1515F60B27E3}" srcOrd="0" destOrd="0" parTransId="{BA8D0DCC-490A-4C69-B9C0-BADE7B85725E}" sibTransId="{8DF09983-8639-4589-9157-EBA9F1FF1AE6}"/>
    <dgm:cxn modelId="{3AD3324D-DFEB-485C-A859-5E6B0D1F2F53}" type="presOf" srcId="{774C03DE-3B6E-4EEB-AA43-EB662C5DAE62}" destId="{A66A11B5-E582-4855-B7F6-D83AE3A02E27}" srcOrd="1" destOrd="0" presId="urn:microsoft.com/office/officeart/2005/8/layout/cycle4"/>
    <dgm:cxn modelId="{F4F29F32-00D8-4A79-8EE6-DE386780EC6A}" type="presOf" srcId="{B805C5B1-60E8-4B5F-839F-0C9973502A91}" destId="{2DB2676A-19AB-426B-84E9-E4DCD9710D98}" srcOrd="0" destOrd="0" presId="urn:microsoft.com/office/officeart/2005/8/layout/cycle4"/>
    <dgm:cxn modelId="{D29ADEFE-4B97-4766-8A88-447EE6C54516}" srcId="{102B3658-2268-49FD-8DBB-74A83588405C}" destId="{D346AD1A-59E7-4F26-8AFB-66EE6562561B}" srcOrd="2" destOrd="0" parTransId="{8623966D-5893-4950-A000-B7106CFDE695}" sibTransId="{FC87A51F-03FC-4713-A55D-F1A1BE62E2AE}"/>
    <dgm:cxn modelId="{B52598D4-C1F6-421A-920B-CD7783718757}" srcId="{024BDD27-C19A-42BA-93D0-23BC657BD671}" destId="{65D2512E-99B1-4E05-9F66-A20DE92E532C}" srcOrd="2" destOrd="0" parTransId="{2BDF59F2-6A34-4712-95DE-B53ACE1849E2}" sibTransId="{4F980434-9801-4C2E-9CFB-11ED490856C8}"/>
    <dgm:cxn modelId="{FC13EADD-FB23-4651-BC96-5D67286FD3B8}" type="presOf" srcId="{2C68336E-25E2-4000-8A34-BEE1D536AFF4}" destId="{84540801-541E-41FC-A9A1-DA5495583CE1}" srcOrd="0" destOrd="0" presId="urn:microsoft.com/office/officeart/2005/8/layout/cycle4"/>
    <dgm:cxn modelId="{1A2A3849-E2BB-4B7A-BF8D-A0164819BDFF}" srcId="{D346AD1A-59E7-4F26-8AFB-66EE6562561B}" destId="{CA73B936-B465-4E8B-9706-30B4DCD64290}" srcOrd="1" destOrd="0" parTransId="{2B023487-5479-4EBF-84CF-945947C1700E}" sibTransId="{53E4A1C5-EBC7-4745-86EB-A2BE1BEBE62F}"/>
    <dgm:cxn modelId="{C8C9B528-2DFB-4C1D-86E8-649F6A921EBB}" type="presOf" srcId="{CD09CDEA-70E2-4B7F-8A80-1515F60B27E3}" destId="{ECBCA40D-3C65-4ED8-906C-571675E218F0}" srcOrd="0" destOrd="0" presId="urn:microsoft.com/office/officeart/2005/8/layout/cycle4"/>
    <dgm:cxn modelId="{1A552121-BE21-4236-90C6-E87A0087786F}" type="presOf" srcId="{E02B8667-E53B-4A39-BA73-B0D052F747DD}" destId="{A66A11B5-E582-4855-B7F6-D83AE3A02E27}" srcOrd="1" destOrd="1" presId="urn:microsoft.com/office/officeart/2005/8/layout/cycle4"/>
    <dgm:cxn modelId="{EA4DD5C8-CB58-40FA-8169-C77884BCC92C}" type="presOf" srcId="{CA73B936-B465-4E8B-9706-30B4DCD64290}" destId="{3A647A7D-A3A7-4D71-B2DB-9DCF8F0E26AE}" srcOrd="1" destOrd="1" presId="urn:microsoft.com/office/officeart/2005/8/layout/cycle4"/>
    <dgm:cxn modelId="{B8ADD15E-478E-4474-BEBA-30E4C87D6C86}" type="presOf" srcId="{102B3658-2268-49FD-8DBB-74A83588405C}" destId="{9C2DE52D-8711-4438-9D37-954138A53DE2}" srcOrd="0" destOrd="0" presId="urn:microsoft.com/office/officeart/2005/8/layout/cycle4"/>
    <dgm:cxn modelId="{67F60620-7293-47C9-89C7-2A79F78D246F}" type="presOf" srcId="{CD09CDEA-70E2-4B7F-8A80-1515F60B27E3}" destId="{94F4581B-A650-4A7A-951F-1D81FAA59C2F}" srcOrd="1" destOrd="0" presId="urn:microsoft.com/office/officeart/2005/8/layout/cycle4"/>
    <dgm:cxn modelId="{139A832C-D266-457A-9C08-A5A73963E6CB}" srcId="{102B3658-2268-49FD-8DBB-74A83588405C}" destId="{7633AD26-5B23-433E-8E89-94AEADB95A42}" srcOrd="0" destOrd="0" parTransId="{766302F3-F9C4-4C2B-94C3-2F38A9F31420}" sibTransId="{2C3C0CDD-70AD-4B94-AF32-78E49A8A8A32}"/>
    <dgm:cxn modelId="{FD615ACB-C103-4116-ADD5-214712F9B66B}" srcId="{102B3658-2268-49FD-8DBB-74A83588405C}" destId="{024BDD27-C19A-42BA-93D0-23BC657BD671}" srcOrd="1" destOrd="0" parTransId="{465C192B-555D-4F19-A199-DE4CE24629AB}" sibTransId="{B3FE1772-9FDC-432A-8356-29AE2AB3A6E2}"/>
    <dgm:cxn modelId="{95AADBCF-0A8A-492D-995D-B0E3FB6C0BE2}" type="presOf" srcId="{A568ACC7-6C02-483D-8E7C-9FDBA0464FC8}" destId="{3A647A7D-A3A7-4D71-B2DB-9DCF8F0E26AE}" srcOrd="1" destOrd="0" presId="urn:microsoft.com/office/officeart/2005/8/layout/cycle4"/>
    <dgm:cxn modelId="{64DA8D9A-D88D-494A-BE8F-553785EE90D4}" srcId="{102B3658-2268-49FD-8DBB-74A83588405C}" destId="{2C68336E-25E2-4000-8A34-BEE1D536AFF4}" srcOrd="3" destOrd="0" parTransId="{A52C37F8-22D1-446C-B4C0-BB6B461915BB}" sibTransId="{6774CB8D-2F50-4485-887A-F9E90DEC3BE5}"/>
    <dgm:cxn modelId="{785D53E6-A89F-4BF7-BF35-BA7DC155907A}" type="presOf" srcId="{D346AD1A-59E7-4F26-8AFB-66EE6562561B}" destId="{3CB8561F-F3CF-4994-AD8D-5F8AD1E12023}" srcOrd="0" destOrd="0" presId="urn:microsoft.com/office/officeart/2005/8/layout/cycle4"/>
    <dgm:cxn modelId="{BE9E3F93-F14C-48A0-9900-A2F22AF0B26A}" type="presOf" srcId="{65D2512E-99B1-4E05-9F66-A20DE92E532C}" destId="{A66A11B5-E582-4855-B7F6-D83AE3A02E27}" srcOrd="1" destOrd="2" presId="urn:microsoft.com/office/officeart/2005/8/layout/cycle4"/>
    <dgm:cxn modelId="{A7B52EB0-4AE0-42F9-8676-A633B38AB742}" type="presOf" srcId="{D5AAB074-7D8C-409A-A2AF-187BE5401E24}" destId="{94F4581B-A650-4A7A-951F-1D81FAA59C2F}" srcOrd="1" destOrd="1" presId="urn:microsoft.com/office/officeart/2005/8/layout/cycle4"/>
    <dgm:cxn modelId="{920BFDE2-DA7E-4549-95C9-F166D8C65ED8}" type="presOf" srcId="{E02B8667-E53B-4A39-BA73-B0D052F747DD}" destId="{B8EB14B3-56DD-4E00-A10D-D944FB0D29A8}" srcOrd="0" destOrd="1" presId="urn:microsoft.com/office/officeart/2005/8/layout/cycle4"/>
    <dgm:cxn modelId="{6CEC66B9-D9BF-45CB-AFC9-D0AEEF189C69}" type="presOf" srcId="{B805C5B1-60E8-4B5F-839F-0C9973502A91}" destId="{51CF2B41-CBC1-4FF9-B18B-A91E5FCB82AD}" srcOrd="1" destOrd="0" presId="urn:microsoft.com/office/officeart/2005/8/layout/cycle4"/>
    <dgm:cxn modelId="{43349961-739E-4B1F-A037-1EC09EA0C0C3}" type="presOf" srcId="{A568ACC7-6C02-483D-8E7C-9FDBA0464FC8}" destId="{7AF3AF47-33CA-497B-926A-5E1B76A421AA}" srcOrd="0" destOrd="0" presId="urn:microsoft.com/office/officeart/2005/8/layout/cycle4"/>
    <dgm:cxn modelId="{0C42AC39-DAEF-44B2-8EE0-C7A4210CDDF1}" type="presOf" srcId="{CA73B936-B465-4E8B-9706-30B4DCD64290}" destId="{7AF3AF47-33CA-497B-926A-5E1B76A421AA}" srcOrd="0" destOrd="1" presId="urn:microsoft.com/office/officeart/2005/8/layout/cycle4"/>
    <dgm:cxn modelId="{9AD3AD16-E6B7-4EB2-83D2-61CB2551CB14}" type="presOf" srcId="{7633AD26-5B23-433E-8E89-94AEADB95A42}" destId="{569A9F9B-91E5-4DF7-8F93-71A9F2308DA1}" srcOrd="0" destOrd="0" presId="urn:microsoft.com/office/officeart/2005/8/layout/cycle4"/>
    <dgm:cxn modelId="{6A7EB006-BBE3-42A5-9605-4D0D28AA7AA6}" type="presOf" srcId="{774C03DE-3B6E-4EEB-AA43-EB662C5DAE62}" destId="{B8EB14B3-56DD-4E00-A10D-D944FB0D29A8}" srcOrd="0" destOrd="0" presId="urn:microsoft.com/office/officeart/2005/8/layout/cycle4"/>
    <dgm:cxn modelId="{D5BFB936-C6FC-4BED-BF17-C224607700A3}" type="presOf" srcId="{024BDD27-C19A-42BA-93D0-23BC657BD671}" destId="{126E8C83-9D76-4E17-A188-515FAC8F3C6A}" srcOrd="0" destOrd="0" presId="urn:microsoft.com/office/officeart/2005/8/layout/cycle4"/>
    <dgm:cxn modelId="{D5B63F89-FE7D-487D-AE35-1DF49220F8FE}" srcId="{2C68336E-25E2-4000-8A34-BEE1D536AFF4}" destId="{D5AAB074-7D8C-409A-A2AF-187BE5401E24}" srcOrd="1" destOrd="0" parTransId="{96A0CB55-A6A0-4E16-ABA3-A65133877224}" sibTransId="{072E2A11-23F7-4853-B613-99B1E6B56843}"/>
    <dgm:cxn modelId="{00CF1FD8-E52B-4659-A169-AB4CAB18CA58}" type="presParOf" srcId="{9C2DE52D-8711-4438-9D37-954138A53DE2}" destId="{83F45A58-BCC8-4DE1-8E9A-634FF26D34A5}" srcOrd="0" destOrd="0" presId="urn:microsoft.com/office/officeart/2005/8/layout/cycle4"/>
    <dgm:cxn modelId="{2F9B05CF-545A-4D3F-85E7-C47D6216DFB2}" type="presParOf" srcId="{83F45A58-BCC8-4DE1-8E9A-634FF26D34A5}" destId="{BDE8831F-255A-470D-8716-1AB65746F62D}" srcOrd="0" destOrd="0" presId="urn:microsoft.com/office/officeart/2005/8/layout/cycle4"/>
    <dgm:cxn modelId="{70B64D6F-4157-46C7-8484-6F2FC41E4132}" type="presParOf" srcId="{BDE8831F-255A-470D-8716-1AB65746F62D}" destId="{2DB2676A-19AB-426B-84E9-E4DCD9710D98}" srcOrd="0" destOrd="0" presId="urn:microsoft.com/office/officeart/2005/8/layout/cycle4"/>
    <dgm:cxn modelId="{8258BC3A-22AE-491D-85B9-F649AE09BEDA}" type="presParOf" srcId="{BDE8831F-255A-470D-8716-1AB65746F62D}" destId="{51CF2B41-CBC1-4FF9-B18B-A91E5FCB82AD}" srcOrd="1" destOrd="0" presId="urn:microsoft.com/office/officeart/2005/8/layout/cycle4"/>
    <dgm:cxn modelId="{5AEE92F9-7B18-4928-AFFA-D187E6E5127E}" type="presParOf" srcId="{83F45A58-BCC8-4DE1-8E9A-634FF26D34A5}" destId="{34F7861E-3D4B-4B0B-8CB7-313B13C4011B}" srcOrd="1" destOrd="0" presId="urn:microsoft.com/office/officeart/2005/8/layout/cycle4"/>
    <dgm:cxn modelId="{2E6D7EB1-516A-4282-85C9-4BA40114105A}" type="presParOf" srcId="{34F7861E-3D4B-4B0B-8CB7-313B13C4011B}" destId="{B8EB14B3-56DD-4E00-A10D-D944FB0D29A8}" srcOrd="0" destOrd="0" presId="urn:microsoft.com/office/officeart/2005/8/layout/cycle4"/>
    <dgm:cxn modelId="{689799F6-23C3-4359-8260-007CEA09A446}" type="presParOf" srcId="{34F7861E-3D4B-4B0B-8CB7-313B13C4011B}" destId="{A66A11B5-E582-4855-B7F6-D83AE3A02E27}" srcOrd="1" destOrd="0" presId="urn:microsoft.com/office/officeart/2005/8/layout/cycle4"/>
    <dgm:cxn modelId="{75778848-0D29-4595-9380-B6F189062D56}" type="presParOf" srcId="{83F45A58-BCC8-4DE1-8E9A-634FF26D34A5}" destId="{480F696B-6CEA-4A87-BC71-8DCFC1C65834}" srcOrd="2" destOrd="0" presId="urn:microsoft.com/office/officeart/2005/8/layout/cycle4"/>
    <dgm:cxn modelId="{8A01D25B-497F-4BED-B52E-2214712C6DFA}" type="presParOf" srcId="{480F696B-6CEA-4A87-BC71-8DCFC1C65834}" destId="{7AF3AF47-33CA-497B-926A-5E1B76A421AA}" srcOrd="0" destOrd="0" presId="urn:microsoft.com/office/officeart/2005/8/layout/cycle4"/>
    <dgm:cxn modelId="{A7631B90-30B1-417B-8FD8-EDE71000A0E7}" type="presParOf" srcId="{480F696B-6CEA-4A87-BC71-8DCFC1C65834}" destId="{3A647A7D-A3A7-4D71-B2DB-9DCF8F0E26AE}" srcOrd="1" destOrd="0" presId="urn:microsoft.com/office/officeart/2005/8/layout/cycle4"/>
    <dgm:cxn modelId="{97C5D27D-A7E3-4738-850E-FE3D9C00CC13}" type="presParOf" srcId="{83F45A58-BCC8-4DE1-8E9A-634FF26D34A5}" destId="{3142C564-DC63-4581-A98F-B82C1A38E7DA}" srcOrd="3" destOrd="0" presId="urn:microsoft.com/office/officeart/2005/8/layout/cycle4"/>
    <dgm:cxn modelId="{40502129-487E-40E6-9DD9-7C8A2BAB68D7}" type="presParOf" srcId="{3142C564-DC63-4581-A98F-B82C1A38E7DA}" destId="{ECBCA40D-3C65-4ED8-906C-571675E218F0}" srcOrd="0" destOrd="0" presId="urn:microsoft.com/office/officeart/2005/8/layout/cycle4"/>
    <dgm:cxn modelId="{E60406C2-1C98-4AAF-9693-C58AC726C06A}" type="presParOf" srcId="{3142C564-DC63-4581-A98F-B82C1A38E7DA}" destId="{94F4581B-A650-4A7A-951F-1D81FAA59C2F}" srcOrd="1" destOrd="0" presId="urn:microsoft.com/office/officeart/2005/8/layout/cycle4"/>
    <dgm:cxn modelId="{D20EFD28-1001-4CE7-AD38-A436407E7C10}" type="presParOf" srcId="{83F45A58-BCC8-4DE1-8E9A-634FF26D34A5}" destId="{0453F245-34A4-41A3-B6EC-02325BD87C53}" srcOrd="4" destOrd="0" presId="urn:microsoft.com/office/officeart/2005/8/layout/cycle4"/>
    <dgm:cxn modelId="{645D74F4-4DDE-4F4C-B19B-80F133B009C9}" type="presParOf" srcId="{9C2DE52D-8711-4438-9D37-954138A53DE2}" destId="{AF7F9D97-0757-48FA-8343-5DB04D5319E9}" srcOrd="1" destOrd="0" presId="urn:microsoft.com/office/officeart/2005/8/layout/cycle4"/>
    <dgm:cxn modelId="{D4A02921-BF14-472B-B3C2-300B0B878DE4}" type="presParOf" srcId="{AF7F9D97-0757-48FA-8343-5DB04D5319E9}" destId="{569A9F9B-91E5-4DF7-8F93-71A9F2308DA1}" srcOrd="0" destOrd="0" presId="urn:microsoft.com/office/officeart/2005/8/layout/cycle4"/>
    <dgm:cxn modelId="{2A279899-147E-4D9D-A944-B312451D3092}" type="presParOf" srcId="{AF7F9D97-0757-48FA-8343-5DB04D5319E9}" destId="{126E8C83-9D76-4E17-A188-515FAC8F3C6A}" srcOrd="1" destOrd="0" presId="urn:microsoft.com/office/officeart/2005/8/layout/cycle4"/>
    <dgm:cxn modelId="{B890FE4F-2619-44B1-AC6B-F42C63026ABA}" type="presParOf" srcId="{AF7F9D97-0757-48FA-8343-5DB04D5319E9}" destId="{3CB8561F-F3CF-4994-AD8D-5F8AD1E12023}" srcOrd="2" destOrd="0" presId="urn:microsoft.com/office/officeart/2005/8/layout/cycle4"/>
    <dgm:cxn modelId="{D5256567-46D3-4368-AD03-F54881F42BDF}" type="presParOf" srcId="{AF7F9D97-0757-48FA-8343-5DB04D5319E9}" destId="{84540801-541E-41FC-A9A1-DA5495583CE1}" srcOrd="3" destOrd="0" presId="urn:microsoft.com/office/officeart/2005/8/layout/cycle4"/>
    <dgm:cxn modelId="{C231AAC2-2345-4F80-9003-C513DE9F3516}" type="presParOf" srcId="{AF7F9D97-0757-48FA-8343-5DB04D5319E9}" destId="{19C7E5D9-6605-46A0-8A0E-A02D6BF4D200}" srcOrd="4" destOrd="0" presId="urn:microsoft.com/office/officeart/2005/8/layout/cycle4"/>
    <dgm:cxn modelId="{3F619FCB-8442-40AF-AD89-31C058A05E30}" type="presParOf" srcId="{9C2DE52D-8711-4438-9D37-954138A53DE2}" destId="{D1915655-75E8-4610-848D-1252ED37A71A}" srcOrd="2" destOrd="0" presId="urn:microsoft.com/office/officeart/2005/8/layout/cycle4"/>
    <dgm:cxn modelId="{E646D7E9-F3D4-4D28-B531-9F2E5C58D358}" type="presParOf" srcId="{9C2DE52D-8711-4438-9D37-954138A53DE2}" destId="{2CD28427-9BA4-43EC-989B-C79104696C25}" srcOrd="3" destOrd="0" presId="urn:microsoft.com/office/officeart/2005/8/layout/cycle4"/>
  </dgm:cxnLst>
  <dgm:bg/>
  <dgm:whole/>
</dgm:dataModel>
</file>

<file path=ppt/diagrams/data16.xml><?xml version="1.0" encoding="utf-8"?>
<dgm:dataModel xmlns:dgm="http://schemas.openxmlformats.org/drawingml/2006/diagram" xmlns:a="http://schemas.openxmlformats.org/drawingml/2006/main">
  <dgm:ptLst>
    <dgm:pt modelId="{E137EDC4-394C-4B59-8B97-4BE3286E4398}"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zh-CN" altLang="en-US"/>
        </a:p>
      </dgm:t>
    </dgm:pt>
    <dgm:pt modelId="{45B7E876-26E1-4BB4-8662-72B1BEB5AEC7}">
      <dgm:prSet phldrT="[文本]"/>
      <dgm:spPr>
        <a:xfrm>
          <a:off x="348483" y="3238026"/>
          <a:ext cx="1378509" cy="548187"/>
        </a:xfrm>
        <a:prstGeom prst="roundRect">
          <a:avLst>
            <a:gd name="adj" fmla="val 10000"/>
          </a:avLst>
        </a:prstGeom>
        <a:solidFill>
          <a:srgbClr val="00775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dirty="0" smtClean="0">
              <a:solidFill>
                <a:srgbClr val="FFFFFF"/>
              </a:solidFill>
              <a:latin typeface="Verdana"/>
              <a:ea typeface="微软雅黑"/>
              <a:cs typeface="+mn-cs"/>
            </a:rPr>
            <a:t>概念相关</a:t>
          </a:r>
          <a:endParaRPr lang="zh-CN" altLang="en-US" dirty="0">
            <a:solidFill>
              <a:srgbClr val="FFFFFF"/>
            </a:solidFill>
            <a:latin typeface="Verdana"/>
            <a:ea typeface="微软雅黑"/>
            <a:cs typeface="+mn-cs"/>
          </a:endParaRPr>
        </a:p>
      </dgm:t>
    </dgm:pt>
    <dgm:pt modelId="{30446FAF-F120-41BA-8840-B293B2D93DB6}" type="parTrans" cxnId="{3F088FC1-90B7-4B34-846D-6349DF95FD80}">
      <dgm:prSet/>
      <dgm:spPr/>
      <dgm:t>
        <a:bodyPr/>
        <a:lstStyle/>
        <a:p>
          <a:endParaRPr lang="zh-CN" altLang="en-US"/>
        </a:p>
      </dgm:t>
    </dgm:pt>
    <dgm:pt modelId="{060EC900-68ED-4E4C-814E-5A6C6159AED9}" type="sibTrans" cxnId="{3F088FC1-90B7-4B34-846D-6349DF95FD80}">
      <dgm:prSet/>
      <dgm:spPr>
        <a:xfrm>
          <a:off x="420132" y="1856175"/>
          <a:ext cx="2091557" cy="2091557"/>
        </a:xfrm>
        <a:prstGeom prst="leftCircularArrow">
          <a:avLst>
            <a:gd name="adj1" fmla="val 2794"/>
            <a:gd name="adj2" fmla="val 340944"/>
            <a:gd name="adj3" fmla="val 42186"/>
            <a:gd name="adj4" fmla="val 6950220"/>
            <a:gd name="adj5" fmla="val 3260"/>
          </a:avLst>
        </a:prstGeom>
        <a:solidFill>
          <a:srgbClr val="007750">
            <a:hueOff val="0"/>
            <a:satOff val="0"/>
            <a:lumOff val="0"/>
            <a:alphaOff val="0"/>
          </a:srgbClr>
        </a:solidFill>
        <a:ln>
          <a:noFill/>
        </a:ln>
        <a:effectLst/>
      </dgm:spPr>
      <dgm:t>
        <a:bodyPr/>
        <a:lstStyle/>
        <a:p>
          <a:endParaRPr lang="zh-CN" altLang="en-US"/>
        </a:p>
      </dgm:t>
    </dgm:pt>
    <dgm:pt modelId="{C4A88783-D4FF-45E8-A1A5-DA4BF3C57B73}">
      <dgm:prSet phldrT="[文本]" custT="1"/>
      <dgm:spPr>
        <a:xfrm>
          <a:off x="3856" y="558662"/>
          <a:ext cx="1550822" cy="2668889"/>
        </a:xfrm>
        <a:prstGeom prst="roundRect">
          <a:avLst>
            <a:gd name="adj" fmla="val 10000"/>
          </a:avLst>
        </a:prstGeom>
        <a:solidFill>
          <a:srgbClr val="FFFFFF">
            <a:alpha val="90000"/>
            <a:hueOff val="0"/>
            <a:satOff val="0"/>
            <a:lumOff val="0"/>
            <a:alphaOff val="0"/>
          </a:srgbClr>
        </a:solidFill>
        <a:ln w="25400" cap="flat" cmpd="sng" algn="ctr">
          <a:solidFill>
            <a:srgbClr val="007750">
              <a:hueOff val="0"/>
              <a:satOff val="0"/>
              <a:lumOff val="0"/>
              <a:alphaOff val="0"/>
            </a:srgbClr>
          </a:solidFill>
          <a:prstDash val="solid"/>
        </a:ln>
        <a:effectLst/>
      </dgm:spPr>
      <dgm:t>
        <a:bodyPr/>
        <a:lstStyle/>
        <a:p>
          <a:r>
            <a:rPr lang="zh-CN" altLang="en-US" sz="1600" b="0" dirty="0" smtClean="0">
              <a:solidFill>
                <a:srgbClr val="000000"/>
              </a:solidFill>
              <a:latin typeface="Verdana"/>
              <a:ea typeface="微软雅黑"/>
              <a:cs typeface="+mn-cs"/>
            </a:rPr>
            <a:t>按小时计</a:t>
          </a:r>
          <a:endParaRPr lang="zh-CN" altLang="en-US" sz="1600" b="0" dirty="0">
            <a:solidFill>
              <a:srgbClr val="000000"/>
            </a:solidFill>
            <a:latin typeface="Verdana"/>
            <a:ea typeface="微软雅黑"/>
            <a:cs typeface="+mn-cs"/>
          </a:endParaRPr>
        </a:p>
      </dgm:t>
    </dgm:pt>
    <dgm:pt modelId="{13C19866-01CD-4D88-827E-4AF8A8D6EB4F}" type="parTrans" cxnId="{6D68B6EE-1F86-4CE7-93DE-23FA30C1D5F5}">
      <dgm:prSet/>
      <dgm:spPr/>
      <dgm:t>
        <a:bodyPr/>
        <a:lstStyle/>
        <a:p>
          <a:endParaRPr lang="zh-CN" altLang="en-US"/>
        </a:p>
      </dgm:t>
    </dgm:pt>
    <dgm:pt modelId="{31683637-4220-416A-B9DE-C0A7AD56759B}" type="sibTrans" cxnId="{6D68B6EE-1F86-4CE7-93DE-23FA30C1D5F5}">
      <dgm:prSet/>
      <dgm:spPr/>
      <dgm:t>
        <a:bodyPr/>
        <a:lstStyle/>
        <a:p>
          <a:endParaRPr lang="zh-CN" altLang="en-US"/>
        </a:p>
      </dgm:t>
    </dgm:pt>
    <dgm:pt modelId="{7CAFEE63-60A0-4EAA-A9D8-A3467FF5C611}">
      <dgm:prSet phldrT="[文本]" custT="1"/>
      <dgm:spPr>
        <a:xfrm>
          <a:off x="2327802" y="0"/>
          <a:ext cx="1378509" cy="548187"/>
        </a:xfrm>
        <a:prstGeom prst="roundRect">
          <a:avLst>
            <a:gd name="adj" fmla="val 10000"/>
          </a:avLst>
        </a:prstGeom>
        <a:solidFill>
          <a:srgbClr val="DBB4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1800" dirty="0" smtClean="0">
              <a:solidFill>
                <a:srgbClr val="FFFFFF"/>
              </a:solidFill>
              <a:latin typeface="Verdana"/>
              <a:ea typeface="微软雅黑"/>
              <a:cs typeface="+mn-cs"/>
            </a:rPr>
            <a:t>假期待遇</a:t>
          </a:r>
          <a:endParaRPr lang="zh-CN" altLang="en-US" sz="1800" dirty="0">
            <a:solidFill>
              <a:srgbClr val="FFFFFF"/>
            </a:solidFill>
            <a:latin typeface="Verdana"/>
            <a:ea typeface="微软雅黑"/>
            <a:cs typeface="+mn-cs"/>
          </a:endParaRPr>
        </a:p>
      </dgm:t>
    </dgm:pt>
    <dgm:pt modelId="{DF3A308D-57BB-47BC-99EE-71B6C5E2734E}" type="parTrans" cxnId="{2073CCB6-E59C-4B82-9317-C768E9ED7BC4}">
      <dgm:prSet/>
      <dgm:spPr/>
      <dgm:t>
        <a:bodyPr/>
        <a:lstStyle/>
        <a:p>
          <a:endParaRPr lang="zh-CN" altLang="en-US"/>
        </a:p>
      </dgm:t>
    </dgm:pt>
    <dgm:pt modelId="{F75ACDC7-E6D8-4061-BCA3-EEA6FE5EB718}" type="sibTrans" cxnId="{2073CCB6-E59C-4B82-9317-C768E9ED7BC4}">
      <dgm:prSet/>
      <dgm:spPr>
        <a:xfrm>
          <a:off x="2402416" y="-255620"/>
          <a:ext cx="2534893" cy="2534893"/>
        </a:xfrm>
        <a:prstGeom prst="circularArrow">
          <a:avLst>
            <a:gd name="adj1" fmla="val 2305"/>
            <a:gd name="adj2" fmla="val 278142"/>
            <a:gd name="adj3" fmla="val 21201090"/>
            <a:gd name="adj4" fmla="val 14230254"/>
            <a:gd name="adj5" fmla="val 2690"/>
          </a:avLst>
        </a:prstGeom>
        <a:solidFill>
          <a:srgbClr val="DBB400">
            <a:hueOff val="0"/>
            <a:satOff val="0"/>
            <a:lumOff val="0"/>
            <a:alphaOff val="0"/>
          </a:srgbClr>
        </a:solidFill>
        <a:ln>
          <a:noFill/>
        </a:ln>
        <a:effectLst/>
      </dgm:spPr>
      <dgm:t>
        <a:bodyPr/>
        <a:lstStyle/>
        <a:p>
          <a:endParaRPr lang="zh-CN" altLang="en-US"/>
        </a:p>
      </dgm:t>
    </dgm:pt>
    <dgm:pt modelId="{F2B11C3B-85BC-480F-9123-F46BBD903B36}">
      <dgm:prSet phldrT="[文本]" custT="1"/>
      <dgm:spPr>
        <a:xfrm>
          <a:off x="2005272" y="558662"/>
          <a:ext cx="1550822" cy="2668889"/>
        </a:xfrm>
        <a:prstGeom prst="roundRect">
          <a:avLst>
            <a:gd name="adj" fmla="val 10000"/>
          </a:avLst>
        </a:prstGeom>
        <a:solidFill>
          <a:srgbClr val="FFFFFF">
            <a:alpha val="90000"/>
            <a:hueOff val="0"/>
            <a:satOff val="0"/>
            <a:lumOff val="0"/>
            <a:alphaOff val="0"/>
          </a:srgbClr>
        </a:solidFill>
        <a:ln w="25400" cap="flat" cmpd="sng" algn="ctr">
          <a:solidFill>
            <a:srgbClr val="DBB400">
              <a:hueOff val="0"/>
              <a:satOff val="0"/>
              <a:lumOff val="0"/>
              <a:alphaOff val="0"/>
            </a:srgbClr>
          </a:solidFill>
          <a:prstDash val="solid"/>
        </a:ln>
        <a:effectLst/>
      </dgm:spPr>
      <dgm:t>
        <a:bodyPr/>
        <a:lstStyle/>
        <a:p>
          <a:r>
            <a:rPr lang="zh-CN" altLang="en-US" sz="1600" b="0" dirty="0" smtClean="0">
              <a:solidFill>
                <a:srgbClr val="000000"/>
              </a:solidFill>
              <a:latin typeface="Verdana"/>
              <a:ea typeface="微软雅黑"/>
              <a:cs typeface="+mn-cs"/>
            </a:rPr>
            <a:t>停发标准工资（基本工资</a:t>
          </a:r>
          <a:r>
            <a:rPr lang="en-US" sz="1600" b="0" dirty="0" smtClean="0">
              <a:solidFill>
                <a:srgbClr val="000000"/>
              </a:solidFill>
              <a:latin typeface="Verdana"/>
              <a:ea typeface="+mn-ea"/>
              <a:cs typeface="+mn-cs"/>
            </a:rPr>
            <a:t>+</a:t>
          </a:r>
          <a:r>
            <a:rPr lang="zh-CN" altLang="en-US" sz="1600" b="0" dirty="0" smtClean="0">
              <a:solidFill>
                <a:srgbClr val="000000"/>
              </a:solidFill>
              <a:latin typeface="Verdana"/>
              <a:ea typeface="微软雅黑"/>
              <a:cs typeface="+mn-cs"/>
            </a:rPr>
            <a:t>岗位工资）和各种现金性补</a:t>
          </a:r>
          <a:r>
            <a:rPr lang="en-US" sz="1600" b="0" dirty="0" smtClean="0">
              <a:solidFill>
                <a:srgbClr val="000000"/>
              </a:solidFill>
              <a:latin typeface="Verdana"/>
              <a:ea typeface="+mn-ea"/>
              <a:cs typeface="+mn-cs"/>
            </a:rPr>
            <a:t>/</a:t>
          </a:r>
          <a:r>
            <a:rPr lang="zh-CN" altLang="en-US" sz="1600" b="0" dirty="0" smtClean="0">
              <a:solidFill>
                <a:srgbClr val="000000"/>
              </a:solidFill>
              <a:latin typeface="Verdana"/>
              <a:ea typeface="微软雅黑"/>
              <a:cs typeface="+mn-cs"/>
            </a:rPr>
            <a:t>津贴</a:t>
          </a:r>
          <a:endParaRPr lang="zh-CN" altLang="en-US" sz="1600" b="0" dirty="0">
            <a:solidFill>
              <a:srgbClr val="000000"/>
            </a:solidFill>
            <a:latin typeface="Verdana"/>
            <a:ea typeface="微软雅黑"/>
            <a:cs typeface="+mn-cs"/>
          </a:endParaRPr>
        </a:p>
      </dgm:t>
    </dgm:pt>
    <dgm:pt modelId="{5F7C9D02-7C6C-4CC9-B78F-1DF22C051F57}" type="parTrans" cxnId="{04572996-8FA6-4792-89D2-79A411DA1431}">
      <dgm:prSet/>
      <dgm:spPr/>
      <dgm:t>
        <a:bodyPr/>
        <a:lstStyle/>
        <a:p>
          <a:endParaRPr lang="zh-CN" altLang="en-US"/>
        </a:p>
      </dgm:t>
    </dgm:pt>
    <dgm:pt modelId="{74C3ED13-78CC-4529-8C9D-56F7E6DB3006}" type="sibTrans" cxnId="{04572996-8FA6-4792-89D2-79A411DA1431}">
      <dgm:prSet/>
      <dgm:spPr/>
      <dgm:t>
        <a:bodyPr/>
        <a:lstStyle/>
        <a:p>
          <a:endParaRPr lang="zh-CN" altLang="en-US"/>
        </a:p>
      </dgm:t>
    </dgm:pt>
    <dgm:pt modelId="{6CE38A72-85C5-42F8-84F1-F6C86C7B5B8C}">
      <dgm:prSet phldrT="[文本]"/>
      <dgm:spPr>
        <a:xfrm>
          <a:off x="4606171" y="3238026"/>
          <a:ext cx="1378509" cy="548187"/>
        </a:xfrm>
        <a:prstGeom prst="roundRect">
          <a:avLst>
            <a:gd name="adj" fmla="val 10000"/>
          </a:avLst>
        </a:prstGeom>
        <a:solidFill>
          <a:srgbClr val="92A55C">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dirty="0" smtClean="0">
              <a:solidFill>
                <a:srgbClr val="FFFFFF"/>
              </a:solidFill>
              <a:latin typeface="Verdana"/>
              <a:ea typeface="微软雅黑"/>
              <a:cs typeface="+mn-cs"/>
            </a:rPr>
            <a:t>奖金相关</a:t>
          </a:r>
          <a:endParaRPr lang="zh-CN" altLang="en-US" dirty="0">
            <a:solidFill>
              <a:srgbClr val="FFFFFF"/>
            </a:solidFill>
            <a:latin typeface="Verdana"/>
            <a:ea typeface="微软雅黑"/>
            <a:cs typeface="+mn-cs"/>
          </a:endParaRPr>
        </a:p>
      </dgm:t>
    </dgm:pt>
    <dgm:pt modelId="{39F35869-E6FB-4E21-8901-A952F1A9358C}" type="parTrans" cxnId="{B1775B57-70B5-43EC-8187-8699C597CDF5}">
      <dgm:prSet/>
      <dgm:spPr/>
      <dgm:t>
        <a:bodyPr/>
        <a:lstStyle/>
        <a:p>
          <a:endParaRPr lang="zh-CN" altLang="en-US"/>
        </a:p>
      </dgm:t>
    </dgm:pt>
    <dgm:pt modelId="{034CAAB4-25B4-46C8-B35F-0F1C2F0FF06E}" type="sibTrans" cxnId="{B1775B57-70B5-43EC-8187-8699C597CDF5}">
      <dgm:prSet/>
      <dgm:spPr>
        <a:xfrm>
          <a:off x="4679654" y="1793303"/>
          <a:ext cx="2170427" cy="2170427"/>
        </a:xfrm>
        <a:prstGeom prst="leftCircularArrow">
          <a:avLst>
            <a:gd name="adj1" fmla="val 2693"/>
            <a:gd name="adj2" fmla="val 327777"/>
            <a:gd name="adj3" fmla="val 119626"/>
            <a:gd name="adj4" fmla="val 7040827"/>
            <a:gd name="adj5" fmla="val 3141"/>
          </a:avLst>
        </a:prstGeom>
        <a:solidFill>
          <a:srgbClr val="92A55C">
            <a:hueOff val="0"/>
            <a:satOff val="0"/>
            <a:lumOff val="0"/>
            <a:alphaOff val="0"/>
          </a:srgbClr>
        </a:solidFill>
        <a:ln>
          <a:noFill/>
        </a:ln>
        <a:effectLst/>
      </dgm:spPr>
      <dgm:t>
        <a:bodyPr/>
        <a:lstStyle/>
        <a:p>
          <a:endParaRPr lang="zh-CN" altLang="en-US"/>
        </a:p>
      </dgm:t>
    </dgm:pt>
    <dgm:pt modelId="{CAE484B2-3EFB-4E75-9B40-887C6000B100}">
      <dgm:prSet phldrT="[文本]" custT="1"/>
      <dgm:spPr>
        <a:xfrm>
          <a:off x="4006689" y="558662"/>
          <a:ext cx="2060531" cy="2668889"/>
        </a:xfrm>
        <a:prstGeom prst="roundRect">
          <a:avLst>
            <a:gd name="adj" fmla="val 10000"/>
          </a:avLst>
        </a:prstGeom>
        <a:solidFill>
          <a:srgbClr val="FFFFFF">
            <a:alpha val="90000"/>
            <a:hueOff val="0"/>
            <a:satOff val="0"/>
            <a:lumOff val="0"/>
            <a:alphaOff val="0"/>
          </a:srgbClr>
        </a:solidFill>
        <a:ln w="25400" cap="flat" cmpd="sng" algn="ctr">
          <a:solidFill>
            <a:srgbClr val="92A55C">
              <a:hueOff val="0"/>
              <a:satOff val="0"/>
              <a:lumOff val="0"/>
              <a:alphaOff val="0"/>
            </a:srgbClr>
          </a:solidFill>
          <a:prstDash val="solid"/>
        </a:ln>
        <a:effectLst/>
      </dgm:spPr>
      <dgm:t>
        <a:bodyPr/>
        <a:lstStyle/>
        <a:p>
          <a:r>
            <a:rPr lang="zh-CN" altLang="en-US" sz="1600" b="1" dirty="0" smtClean="0">
              <a:solidFill>
                <a:srgbClr val="000000"/>
              </a:solidFill>
              <a:latin typeface="Verdana"/>
              <a:ea typeface="微软雅黑"/>
              <a:cs typeface="+mn-cs"/>
            </a:rPr>
            <a:t>半年奖</a:t>
          </a:r>
          <a:endParaRPr lang="zh-CN" altLang="en-US" sz="1600" b="1" dirty="0">
            <a:solidFill>
              <a:srgbClr val="000000"/>
            </a:solidFill>
            <a:latin typeface="Verdana"/>
            <a:ea typeface="微软雅黑"/>
            <a:cs typeface="+mn-cs"/>
          </a:endParaRPr>
        </a:p>
      </dgm:t>
    </dgm:pt>
    <dgm:pt modelId="{1E3EC132-BEA3-46A2-93B4-85C9D14092ED}" type="parTrans" cxnId="{630730E7-46EB-4142-B591-436DA8004414}">
      <dgm:prSet/>
      <dgm:spPr/>
      <dgm:t>
        <a:bodyPr/>
        <a:lstStyle/>
        <a:p>
          <a:endParaRPr lang="zh-CN" altLang="en-US"/>
        </a:p>
      </dgm:t>
    </dgm:pt>
    <dgm:pt modelId="{D154B73E-80B8-410A-AE03-C68C0FDAE02D}" type="sibTrans" cxnId="{630730E7-46EB-4142-B591-436DA8004414}">
      <dgm:prSet/>
      <dgm:spPr/>
      <dgm:t>
        <a:bodyPr/>
        <a:lstStyle/>
        <a:p>
          <a:endParaRPr lang="zh-CN" altLang="en-US"/>
        </a:p>
      </dgm:t>
    </dgm:pt>
    <dgm:pt modelId="{F174356D-DE55-4494-B110-660A25D4E93C}">
      <dgm:prSet phldrT="[文本]" custT="1"/>
      <dgm:spPr>
        <a:xfrm>
          <a:off x="4006689" y="558662"/>
          <a:ext cx="2060531" cy="2668889"/>
        </a:xfrm>
        <a:prstGeom prst="roundRect">
          <a:avLst>
            <a:gd name="adj" fmla="val 10000"/>
          </a:avLst>
        </a:prstGeom>
        <a:solidFill>
          <a:srgbClr val="FFFFFF">
            <a:alpha val="90000"/>
            <a:hueOff val="0"/>
            <a:satOff val="0"/>
            <a:lumOff val="0"/>
            <a:alphaOff val="0"/>
          </a:srgbClr>
        </a:solidFill>
        <a:ln w="25400" cap="flat" cmpd="sng" algn="ctr">
          <a:solidFill>
            <a:srgbClr val="92A55C">
              <a:hueOff val="0"/>
              <a:satOff val="0"/>
              <a:lumOff val="0"/>
              <a:alphaOff val="0"/>
            </a:srgbClr>
          </a:solidFill>
          <a:prstDash val="solid"/>
        </a:ln>
        <a:effectLst/>
      </dgm:spPr>
      <dgm:t>
        <a:bodyPr/>
        <a:lstStyle/>
        <a:p>
          <a:r>
            <a:rPr lang="zh-CN" altLang="en-US" sz="1600" b="1" dirty="0" smtClean="0">
              <a:solidFill>
                <a:srgbClr val="000000"/>
              </a:solidFill>
              <a:latin typeface="Verdana"/>
              <a:ea typeface="微软雅黑"/>
              <a:cs typeface="+mn-cs"/>
            </a:rPr>
            <a:t>年终奖</a:t>
          </a:r>
          <a:endParaRPr lang="zh-CN" altLang="en-US" sz="1600" b="1" dirty="0">
            <a:solidFill>
              <a:srgbClr val="000000"/>
            </a:solidFill>
            <a:latin typeface="Verdana"/>
            <a:ea typeface="微软雅黑"/>
            <a:cs typeface="+mn-cs"/>
          </a:endParaRPr>
        </a:p>
      </dgm:t>
    </dgm:pt>
    <dgm:pt modelId="{BC1FA93C-3080-4760-9F7A-67D128997A57}" type="parTrans" cxnId="{1BF48C9C-8BC6-4E28-BE02-406C4B4CD4AE}">
      <dgm:prSet/>
      <dgm:spPr/>
      <dgm:t>
        <a:bodyPr/>
        <a:lstStyle/>
        <a:p>
          <a:endParaRPr lang="zh-CN" altLang="en-US"/>
        </a:p>
      </dgm:t>
    </dgm:pt>
    <dgm:pt modelId="{2FEC78E1-42B3-417D-890D-63B9A9D7E0A2}" type="sibTrans" cxnId="{1BF48C9C-8BC6-4E28-BE02-406C4B4CD4AE}">
      <dgm:prSet/>
      <dgm:spPr/>
      <dgm:t>
        <a:bodyPr/>
        <a:lstStyle/>
        <a:p>
          <a:endParaRPr lang="zh-CN" altLang="en-US"/>
        </a:p>
      </dgm:t>
    </dgm:pt>
    <dgm:pt modelId="{814487EF-F3BD-41FB-964B-25CEB0DE3487}">
      <dgm:prSet custT="1"/>
      <dgm:spPr>
        <a:xfrm>
          <a:off x="6690128" y="0"/>
          <a:ext cx="1378509" cy="548187"/>
        </a:xfrm>
        <a:prstGeom prst="roundRect">
          <a:avLst>
            <a:gd name="adj" fmla="val 10000"/>
          </a:avLst>
        </a:prstGeom>
        <a:solidFill>
          <a:srgbClr val="4E4D8D">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1800" dirty="0" smtClean="0">
              <a:solidFill>
                <a:srgbClr val="FFFFFF"/>
              </a:solidFill>
              <a:latin typeface="Verdana"/>
              <a:ea typeface="微软雅黑"/>
              <a:cs typeface="+mn-cs"/>
            </a:rPr>
            <a:t>调薪调岗等相关</a:t>
          </a:r>
          <a:endParaRPr lang="zh-CN" altLang="en-US" sz="1800" dirty="0">
            <a:solidFill>
              <a:srgbClr val="FFFFFF"/>
            </a:solidFill>
            <a:latin typeface="Verdana"/>
            <a:ea typeface="微软雅黑"/>
            <a:cs typeface="+mn-cs"/>
          </a:endParaRPr>
        </a:p>
      </dgm:t>
    </dgm:pt>
    <dgm:pt modelId="{11BBD718-3AE1-4873-A5B9-6A8F010074C3}" type="parTrans" cxnId="{13F7B19C-A704-4DE2-BF74-C17897838710}">
      <dgm:prSet/>
      <dgm:spPr/>
      <dgm:t>
        <a:bodyPr/>
        <a:lstStyle/>
        <a:p>
          <a:endParaRPr lang="zh-CN" altLang="en-US"/>
        </a:p>
      </dgm:t>
    </dgm:pt>
    <dgm:pt modelId="{05314746-766D-4FD4-92B6-EB0421A1ED2C}" type="sibTrans" cxnId="{13F7B19C-A704-4DE2-BF74-C17897838710}">
      <dgm:prSet/>
      <dgm:spPr/>
      <dgm:t>
        <a:bodyPr/>
        <a:lstStyle/>
        <a:p>
          <a:endParaRPr lang="zh-CN" altLang="en-US"/>
        </a:p>
      </dgm:t>
    </dgm:pt>
    <dgm:pt modelId="{9E584A6C-3646-473B-956F-1C24F3CFF0A4}">
      <dgm:prSet phldrT="[文本]" custT="1"/>
      <dgm:spPr>
        <a:xfrm>
          <a:off x="3856" y="558662"/>
          <a:ext cx="1550822" cy="2668889"/>
        </a:xfrm>
        <a:prstGeom prst="roundRect">
          <a:avLst>
            <a:gd name="adj" fmla="val 10000"/>
          </a:avLst>
        </a:prstGeom>
        <a:solidFill>
          <a:srgbClr val="FFFFFF">
            <a:alpha val="90000"/>
            <a:hueOff val="0"/>
            <a:satOff val="0"/>
            <a:lumOff val="0"/>
            <a:alphaOff val="0"/>
          </a:srgbClr>
        </a:solidFill>
        <a:ln w="25400" cap="flat" cmpd="sng" algn="ctr">
          <a:solidFill>
            <a:srgbClr val="007750">
              <a:hueOff val="0"/>
              <a:satOff val="0"/>
              <a:lumOff val="0"/>
              <a:alphaOff val="0"/>
            </a:srgbClr>
          </a:solidFill>
          <a:prstDash val="solid"/>
        </a:ln>
        <a:effectLst/>
      </dgm:spPr>
      <dgm:t>
        <a:bodyPr/>
        <a:lstStyle/>
        <a:p>
          <a:r>
            <a:rPr lang="zh-CN" altLang="en-US" sz="1600" b="0" dirty="0" smtClean="0">
              <a:solidFill>
                <a:srgbClr val="000000"/>
              </a:solidFill>
              <a:latin typeface="Verdana"/>
              <a:ea typeface="微软雅黑"/>
              <a:cs typeface="+mn-cs"/>
            </a:rPr>
            <a:t>事前请假</a:t>
          </a:r>
          <a:endParaRPr lang="zh-CN" altLang="en-US" sz="1600" b="0" dirty="0">
            <a:solidFill>
              <a:srgbClr val="000000"/>
            </a:solidFill>
            <a:latin typeface="Verdana"/>
            <a:ea typeface="微软雅黑"/>
            <a:cs typeface="+mn-cs"/>
          </a:endParaRPr>
        </a:p>
      </dgm:t>
    </dgm:pt>
    <dgm:pt modelId="{55423685-4703-428C-8B80-1F03063384D0}" type="parTrans" cxnId="{D3928D33-9C58-403F-A468-79F49CCCA7D3}">
      <dgm:prSet/>
      <dgm:spPr/>
      <dgm:t>
        <a:bodyPr/>
        <a:lstStyle/>
        <a:p>
          <a:endParaRPr lang="zh-CN" altLang="en-US"/>
        </a:p>
      </dgm:t>
    </dgm:pt>
    <dgm:pt modelId="{C2261929-9F2D-4DCD-B653-0D31D6AD9ECF}" type="sibTrans" cxnId="{D3928D33-9C58-403F-A468-79F49CCCA7D3}">
      <dgm:prSet/>
      <dgm:spPr/>
      <dgm:t>
        <a:bodyPr/>
        <a:lstStyle/>
        <a:p>
          <a:endParaRPr lang="zh-CN" altLang="en-US"/>
        </a:p>
      </dgm:t>
    </dgm:pt>
    <dgm:pt modelId="{C8D8B443-EA64-41E4-B1CF-E63689E425B5}">
      <dgm:prSet phldrT="[文本]" custT="1"/>
      <dgm:spPr>
        <a:xfrm>
          <a:off x="3856" y="558662"/>
          <a:ext cx="1550822" cy="2668889"/>
        </a:xfrm>
        <a:prstGeom prst="roundRect">
          <a:avLst>
            <a:gd name="adj" fmla="val 10000"/>
          </a:avLst>
        </a:prstGeom>
        <a:solidFill>
          <a:srgbClr val="FFFFFF">
            <a:alpha val="90000"/>
            <a:hueOff val="0"/>
            <a:satOff val="0"/>
            <a:lumOff val="0"/>
            <a:alphaOff val="0"/>
          </a:srgbClr>
        </a:solidFill>
        <a:ln w="25400" cap="flat" cmpd="sng" algn="ctr">
          <a:solidFill>
            <a:srgbClr val="007750">
              <a:hueOff val="0"/>
              <a:satOff val="0"/>
              <a:lumOff val="0"/>
              <a:alphaOff val="0"/>
            </a:srgbClr>
          </a:solidFill>
          <a:prstDash val="solid"/>
        </a:ln>
        <a:effectLst/>
      </dgm:spPr>
      <dgm:t>
        <a:bodyPr/>
        <a:lstStyle/>
        <a:p>
          <a:r>
            <a:rPr lang="zh-CN" altLang="en-US" sz="1600" b="0" dirty="0" smtClean="0">
              <a:solidFill>
                <a:srgbClr val="000000"/>
              </a:solidFill>
              <a:latin typeface="Verdana"/>
              <a:ea typeface="微软雅黑"/>
              <a:cs typeface="+mn-cs"/>
            </a:rPr>
            <a:t>未经批准擅自休假的为旷工</a:t>
          </a:r>
          <a:endParaRPr lang="zh-CN" altLang="en-US" sz="1600" b="0" dirty="0">
            <a:solidFill>
              <a:srgbClr val="000000"/>
            </a:solidFill>
            <a:latin typeface="Verdana"/>
            <a:ea typeface="微软雅黑"/>
            <a:cs typeface="+mn-cs"/>
          </a:endParaRPr>
        </a:p>
      </dgm:t>
    </dgm:pt>
    <dgm:pt modelId="{8E9AEDA8-1FCD-4E35-BDC3-CB94314748E3}" type="parTrans" cxnId="{516400F6-77E5-4336-B097-3B9CDD5DFD78}">
      <dgm:prSet/>
      <dgm:spPr/>
      <dgm:t>
        <a:bodyPr/>
        <a:lstStyle/>
        <a:p>
          <a:endParaRPr lang="zh-CN" altLang="en-US"/>
        </a:p>
      </dgm:t>
    </dgm:pt>
    <dgm:pt modelId="{0ED7A660-1A63-40A4-945F-8F0F7850DE09}" type="sibTrans" cxnId="{516400F6-77E5-4336-B097-3B9CDD5DFD78}">
      <dgm:prSet/>
      <dgm:spPr/>
      <dgm:t>
        <a:bodyPr/>
        <a:lstStyle/>
        <a:p>
          <a:endParaRPr lang="zh-CN" altLang="en-US"/>
        </a:p>
      </dgm:t>
    </dgm:pt>
    <dgm:pt modelId="{5303297A-A183-4DD5-8E96-EC6B2FC9A7BB}">
      <dgm:prSet phldrT="[文本]" custT="1"/>
      <dgm:spPr>
        <a:xfrm>
          <a:off x="4006689" y="558662"/>
          <a:ext cx="2060531" cy="2668889"/>
        </a:xfrm>
        <a:prstGeom prst="roundRect">
          <a:avLst>
            <a:gd name="adj" fmla="val 10000"/>
          </a:avLst>
        </a:prstGeom>
        <a:solidFill>
          <a:srgbClr val="FFFFFF">
            <a:alpha val="90000"/>
            <a:hueOff val="0"/>
            <a:satOff val="0"/>
            <a:lumOff val="0"/>
            <a:alphaOff val="0"/>
          </a:srgbClr>
        </a:solidFill>
        <a:ln w="25400" cap="flat" cmpd="sng" algn="ctr">
          <a:solidFill>
            <a:srgbClr val="92A55C">
              <a:hueOff val="0"/>
              <a:satOff val="0"/>
              <a:lumOff val="0"/>
              <a:alphaOff val="0"/>
            </a:srgbClr>
          </a:solidFill>
          <a:prstDash val="solid"/>
        </a:ln>
        <a:effectLst/>
      </dgm:spPr>
      <dgm:t>
        <a:bodyPr/>
        <a:lstStyle/>
        <a:p>
          <a:r>
            <a:rPr lang="zh-CN" altLang="en-US" sz="1600" b="0" dirty="0" smtClean="0">
              <a:solidFill>
                <a:srgbClr val="000000"/>
              </a:solidFill>
              <a:latin typeface="Verdana"/>
              <a:ea typeface="微软雅黑"/>
              <a:cs typeface="+mn-cs"/>
            </a:rPr>
            <a:t>≥</a:t>
          </a:r>
          <a:r>
            <a:rPr lang="en-US" altLang="zh-CN" sz="1600" b="0" dirty="0" smtClean="0">
              <a:solidFill>
                <a:srgbClr val="000000"/>
              </a:solidFill>
              <a:latin typeface="Verdana"/>
              <a:ea typeface="微软雅黑"/>
              <a:cs typeface="+mn-cs"/>
            </a:rPr>
            <a:t>6</a:t>
          </a:r>
          <a:r>
            <a:rPr lang="zh-CN" altLang="en-US" sz="1600" b="0" dirty="0" smtClean="0">
              <a:solidFill>
                <a:srgbClr val="000000"/>
              </a:solidFill>
              <a:latin typeface="Verdana"/>
              <a:ea typeface="微软雅黑"/>
              <a:cs typeface="+mn-cs"/>
            </a:rPr>
            <a:t>天，按天折算</a:t>
          </a:r>
          <a:endParaRPr lang="zh-CN" altLang="en-US" sz="1600" b="0" dirty="0">
            <a:solidFill>
              <a:srgbClr val="000000"/>
            </a:solidFill>
            <a:latin typeface="Verdana"/>
            <a:ea typeface="微软雅黑"/>
            <a:cs typeface="+mn-cs"/>
          </a:endParaRPr>
        </a:p>
      </dgm:t>
    </dgm:pt>
    <dgm:pt modelId="{26324CA7-B95D-4A8A-801E-8D9CBA115FD2}" type="parTrans" cxnId="{6927ED39-1836-4DD2-9F54-615FC4B2A60C}">
      <dgm:prSet/>
      <dgm:spPr/>
      <dgm:t>
        <a:bodyPr/>
        <a:lstStyle/>
        <a:p>
          <a:endParaRPr lang="zh-CN" altLang="en-US"/>
        </a:p>
      </dgm:t>
    </dgm:pt>
    <dgm:pt modelId="{99AC6AE9-07FF-4573-8C16-210A32875F38}" type="sibTrans" cxnId="{6927ED39-1836-4DD2-9F54-615FC4B2A60C}">
      <dgm:prSet/>
      <dgm:spPr/>
      <dgm:t>
        <a:bodyPr/>
        <a:lstStyle/>
        <a:p>
          <a:endParaRPr lang="zh-CN" altLang="en-US"/>
        </a:p>
      </dgm:t>
    </dgm:pt>
    <dgm:pt modelId="{7FA0582E-372A-4CEE-A9D9-0C5661703F21}">
      <dgm:prSet phldrT="[文本]" custT="1"/>
      <dgm:spPr>
        <a:xfrm>
          <a:off x="4006689" y="558662"/>
          <a:ext cx="2060531" cy="2668889"/>
        </a:xfrm>
        <a:prstGeom prst="roundRect">
          <a:avLst>
            <a:gd name="adj" fmla="val 10000"/>
          </a:avLst>
        </a:prstGeom>
        <a:solidFill>
          <a:srgbClr val="FFFFFF">
            <a:alpha val="90000"/>
            <a:hueOff val="0"/>
            <a:satOff val="0"/>
            <a:lumOff val="0"/>
            <a:alphaOff val="0"/>
          </a:srgbClr>
        </a:solidFill>
        <a:ln w="25400" cap="flat" cmpd="sng" algn="ctr">
          <a:solidFill>
            <a:srgbClr val="92A55C">
              <a:hueOff val="0"/>
              <a:satOff val="0"/>
              <a:lumOff val="0"/>
              <a:alphaOff val="0"/>
            </a:srgbClr>
          </a:solidFill>
          <a:prstDash val="solid"/>
        </a:ln>
        <a:effectLst/>
      </dgm:spPr>
      <dgm:t>
        <a:bodyPr/>
        <a:lstStyle/>
        <a:p>
          <a:r>
            <a:rPr lang="zh-CN" altLang="en-US" sz="1600" b="0" dirty="0" smtClean="0">
              <a:solidFill>
                <a:srgbClr val="000000"/>
              </a:solidFill>
              <a:latin typeface="Verdana"/>
              <a:ea typeface="微软雅黑"/>
              <a:cs typeface="+mn-cs"/>
            </a:rPr>
            <a:t>≥</a:t>
          </a:r>
          <a:r>
            <a:rPr lang="en-US" altLang="zh-CN" sz="1600" b="0" dirty="0" smtClean="0">
              <a:solidFill>
                <a:srgbClr val="000000"/>
              </a:solidFill>
              <a:latin typeface="Verdana"/>
              <a:ea typeface="微软雅黑"/>
              <a:cs typeface="+mn-cs"/>
            </a:rPr>
            <a:t>15</a:t>
          </a:r>
          <a:r>
            <a:rPr lang="zh-CN" altLang="en-US" sz="1600" b="0" dirty="0" smtClean="0">
              <a:solidFill>
                <a:srgbClr val="000000"/>
              </a:solidFill>
              <a:latin typeface="Verdana"/>
              <a:ea typeface="微软雅黑"/>
              <a:cs typeface="+mn-cs"/>
            </a:rPr>
            <a:t>天，无</a:t>
          </a:r>
          <a:endParaRPr lang="zh-CN" altLang="en-US" sz="1600" b="0" dirty="0">
            <a:solidFill>
              <a:srgbClr val="000000"/>
            </a:solidFill>
            <a:latin typeface="Verdana"/>
            <a:ea typeface="微软雅黑"/>
            <a:cs typeface="+mn-cs"/>
          </a:endParaRPr>
        </a:p>
      </dgm:t>
    </dgm:pt>
    <dgm:pt modelId="{C68DFFE6-D349-45C6-9CE4-F83599D2CB87}" type="parTrans" cxnId="{69385E61-848B-4016-80F4-4B6859B00C2C}">
      <dgm:prSet/>
      <dgm:spPr/>
      <dgm:t>
        <a:bodyPr/>
        <a:lstStyle/>
        <a:p>
          <a:endParaRPr lang="zh-CN" altLang="en-US"/>
        </a:p>
      </dgm:t>
    </dgm:pt>
    <dgm:pt modelId="{81868876-CC91-405F-BDE3-BCD4D8BE8348}" type="sibTrans" cxnId="{69385E61-848B-4016-80F4-4B6859B00C2C}">
      <dgm:prSet/>
      <dgm:spPr/>
      <dgm:t>
        <a:bodyPr/>
        <a:lstStyle/>
        <a:p>
          <a:endParaRPr lang="zh-CN" altLang="en-US"/>
        </a:p>
      </dgm:t>
    </dgm:pt>
    <dgm:pt modelId="{5B03D3B7-893B-4607-A4FB-5FFFF495A717}">
      <dgm:prSet phldrT="[文本]" custT="1"/>
      <dgm:spPr>
        <a:xfrm>
          <a:off x="4006689" y="558662"/>
          <a:ext cx="2060531" cy="2668889"/>
        </a:xfrm>
        <a:prstGeom prst="roundRect">
          <a:avLst>
            <a:gd name="adj" fmla="val 10000"/>
          </a:avLst>
        </a:prstGeom>
        <a:solidFill>
          <a:srgbClr val="FFFFFF">
            <a:alpha val="90000"/>
            <a:hueOff val="0"/>
            <a:satOff val="0"/>
            <a:lumOff val="0"/>
            <a:alphaOff val="0"/>
          </a:srgbClr>
        </a:solidFill>
        <a:ln w="25400" cap="flat" cmpd="sng" algn="ctr">
          <a:solidFill>
            <a:srgbClr val="92A55C">
              <a:hueOff val="0"/>
              <a:satOff val="0"/>
              <a:lumOff val="0"/>
              <a:alphaOff val="0"/>
            </a:srgbClr>
          </a:solidFill>
          <a:prstDash val="solid"/>
        </a:ln>
        <a:effectLst/>
      </dgm:spPr>
      <dgm:t>
        <a:bodyPr/>
        <a:lstStyle/>
        <a:p>
          <a:r>
            <a:rPr lang="zh-CN" altLang="en-US" sz="1600" b="0" dirty="0" smtClean="0">
              <a:solidFill>
                <a:srgbClr val="000000"/>
              </a:solidFill>
              <a:latin typeface="Verdana"/>
              <a:ea typeface="微软雅黑"/>
              <a:cs typeface="+mn-cs"/>
            </a:rPr>
            <a:t>≥</a:t>
          </a:r>
          <a:r>
            <a:rPr lang="en-US" altLang="zh-CN" sz="1600" b="0" dirty="0" smtClean="0">
              <a:solidFill>
                <a:srgbClr val="000000"/>
              </a:solidFill>
              <a:latin typeface="Verdana"/>
              <a:ea typeface="微软雅黑"/>
              <a:cs typeface="+mn-cs"/>
            </a:rPr>
            <a:t>6</a:t>
          </a:r>
          <a:r>
            <a:rPr lang="zh-CN" altLang="en-US" sz="1600" b="0" dirty="0" smtClean="0">
              <a:solidFill>
                <a:srgbClr val="000000"/>
              </a:solidFill>
              <a:latin typeface="Verdana"/>
              <a:ea typeface="微软雅黑"/>
              <a:cs typeface="+mn-cs"/>
            </a:rPr>
            <a:t>天，按天折算</a:t>
          </a:r>
          <a:endParaRPr lang="zh-CN" altLang="en-US" sz="1600" b="1" dirty="0">
            <a:solidFill>
              <a:srgbClr val="000000"/>
            </a:solidFill>
            <a:latin typeface="Verdana"/>
            <a:ea typeface="微软雅黑"/>
            <a:cs typeface="+mn-cs"/>
          </a:endParaRPr>
        </a:p>
      </dgm:t>
    </dgm:pt>
    <dgm:pt modelId="{CDF40560-2860-44D5-9796-8FA3F273DAD6}" type="parTrans" cxnId="{4609FE5B-ED0F-4BB8-AB2F-3714FBD40225}">
      <dgm:prSet/>
      <dgm:spPr/>
      <dgm:t>
        <a:bodyPr/>
        <a:lstStyle/>
        <a:p>
          <a:endParaRPr lang="zh-CN" altLang="en-US"/>
        </a:p>
      </dgm:t>
    </dgm:pt>
    <dgm:pt modelId="{D694850C-977B-4FAD-8F26-FD7FD5E935C8}" type="sibTrans" cxnId="{4609FE5B-ED0F-4BB8-AB2F-3714FBD40225}">
      <dgm:prSet/>
      <dgm:spPr/>
      <dgm:t>
        <a:bodyPr/>
        <a:lstStyle/>
        <a:p>
          <a:endParaRPr lang="zh-CN" altLang="en-US"/>
        </a:p>
      </dgm:t>
    </dgm:pt>
    <dgm:pt modelId="{4D452450-8E30-4D67-9695-E9A23DFB323F}">
      <dgm:prSet custT="1"/>
      <dgm:spPr>
        <a:xfrm>
          <a:off x="4006689" y="558662"/>
          <a:ext cx="2060531" cy="2668889"/>
        </a:xfrm>
        <a:prstGeom prst="roundRect">
          <a:avLst>
            <a:gd name="adj" fmla="val 10000"/>
          </a:avLst>
        </a:prstGeom>
        <a:solidFill>
          <a:srgbClr val="FFFFFF">
            <a:alpha val="90000"/>
            <a:hueOff val="0"/>
            <a:satOff val="0"/>
            <a:lumOff val="0"/>
            <a:alphaOff val="0"/>
          </a:srgbClr>
        </a:solidFill>
        <a:ln w="25400" cap="flat" cmpd="sng" algn="ctr">
          <a:solidFill>
            <a:srgbClr val="92A55C">
              <a:hueOff val="0"/>
              <a:satOff val="0"/>
              <a:lumOff val="0"/>
              <a:alphaOff val="0"/>
            </a:srgbClr>
          </a:solidFill>
          <a:prstDash val="solid"/>
        </a:ln>
        <a:effectLst/>
      </dgm:spPr>
      <dgm:t>
        <a:bodyPr/>
        <a:lstStyle/>
        <a:p>
          <a:r>
            <a:rPr lang="zh-CN" altLang="en-US" sz="1600" b="0" dirty="0" smtClean="0">
              <a:solidFill>
                <a:srgbClr val="000000"/>
              </a:solidFill>
              <a:latin typeface="Verdana"/>
              <a:ea typeface="微软雅黑"/>
              <a:cs typeface="+mn-cs"/>
            </a:rPr>
            <a:t>≥</a:t>
          </a:r>
          <a:r>
            <a:rPr lang="en-US" altLang="zh-CN" sz="1600" b="0" dirty="0" smtClean="0">
              <a:solidFill>
                <a:srgbClr val="000000"/>
              </a:solidFill>
              <a:latin typeface="Verdana"/>
              <a:ea typeface="微软雅黑"/>
              <a:cs typeface="+mn-cs"/>
            </a:rPr>
            <a:t>15</a:t>
          </a:r>
          <a:r>
            <a:rPr lang="zh-CN" altLang="en-US" sz="1600" b="0" dirty="0" smtClean="0">
              <a:solidFill>
                <a:srgbClr val="000000"/>
              </a:solidFill>
              <a:latin typeface="Verdana"/>
              <a:ea typeface="微软雅黑"/>
              <a:cs typeface="+mn-cs"/>
            </a:rPr>
            <a:t>天，无</a:t>
          </a:r>
          <a:endParaRPr lang="zh-CN" altLang="en-US" sz="1600" b="0" dirty="0">
            <a:solidFill>
              <a:srgbClr val="000000"/>
            </a:solidFill>
            <a:latin typeface="Verdana"/>
            <a:ea typeface="微软雅黑"/>
            <a:cs typeface="+mn-cs"/>
          </a:endParaRPr>
        </a:p>
      </dgm:t>
    </dgm:pt>
    <dgm:pt modelId="{CEF273E4-27D2-4F7A-B654-0E6F89B02B16}" type="parTrans" cxnId="{99F3BB18-1EF2-4564-BD12-2127C4496654}">
      <dgm:prSet/>
      <dgm:spPr/>
      <dgm:t>
        <a:bodyPr/>
        <a:lstStyle/>
        <a:p>
          <a:endParaRPr lang="zh-CN" altLang="en-US"/>
        </a:p>
      </dgm:t>
    </dgm:pt>
    <dgm:pt modelId="{75DEAE3D-9E20-4358-BC73-9DFFED429DEE}" type="sibTrans" cxnId="{99F3BB18-1EF2-4564-BD12-2127C4496654}">
      <dgm:prSet/>
      <dgm:spPr/>
      <dgm:t>
        <a:bodyPr/>
        <a:lstStyle/>
        <a:p>
          <a:endParaRPr lang="zh-CN" altLang="en-US"/>
        </a:p>
      </dgm:t>
    </dgm:pt>
    <dgm:pt modelId="{B07E7830-5A38-49AA-ABC9-32249D67B6F6}">
      <dgm:prSet custT="1"/>
      <dgm:spPr>
        <a:xfrm>
          <a:off x="6345501" y="558662"/>
          <a:ext cx="1550822" cy="2668889"/>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600" dirty="0" smtClean="0">
              <a:solidFill>
                <a:srgbClr val="000000"/>
              </a:solidFill>
              <a:latin typeface="Verdana"/>
              <a:ea typeface="微软雅黑"/>
              <a:cs typeface="+mn-cs"/>
            </a:rPr>
            <a:t>是绩效考核、调岗、调薪乃至解除劳动合同的重要参考依据之一</a:t>
          </a:r>
          <a:endParaRPr lang="zh-CN" altLang="en-US" sz="1600" dirty="0">
            <a:solidFill>
              <a:srgbClr val="000000"/>
            </a:solidFill>
            <a:latin typeface="Verdana"/>
            <a:ea typeface="微软雅黑"/>
            <a:cs typeface="+mn-cs"/>
          </a:endParaRPr>
        </a:p>
      </dgm:t>
    </dgm:pt>
    <dgm:pt modelId="{C2D4FF0A-19A4-48BA-84FD-1437F6BD7AF8}" type="parTrans" cxnId="{A640E9DA-1AD8-4F17-8317-35E1BA6E2F54}">
      <dgm:prSet/>
      <dgm:spPr/>
      <dgm:t>
        <a:bodyPr/>
        <a:lstStyle/>
        <a:p>
          <a:endParaRPr lang="zh-CN" altLang="en-US"/>
        </a:p>
      </dgm:t>
    </dgm:pt>
    <dgm:pt modelId="{25D6ED85-3F15-4D3D-A6DE-46A64A42E31E}" type="sibTrans" cxnId="{A640E9DA-1AD8-4F17-8317-35E1BA6E2F54}">
      <dgm:prSet/>
      <dgm:spPr/>
      <dgm:t>
        <a:bodyPr/>
        <a:lstStyle/>
        <a:p>
          <a:endParaRPr lang="zh-CN" altLang="en-US"/>
        </a:p>
      </dgm:t>
    </dgm:pt>
    <dgm:pt modelId="{FCD5D028-82FF-4B83-9DC6-B3AD05728221}" type="pres">
      <dgm:prSet presAssocID="{E137EDC4-394C-4B59-8B97-4BE3286E4398}" presName="Name0" presStyleCnt="0">
        <dgm:presLayoutVars>
          <dgm:dir/>
          <dgm:animLvl val="lvl"/>
          <dgm:resizeHandles val="exact"/>
        </dgm:presLayoutVars>
      </dgm:prSet>
      <dgm:spPr/>
      <dgm:t>
        <a:bodyPr/>
        <a:lstStyle/>
        <a:p>
          <a:endParaRPr lang="zh-CN" altLang="en-US"/>
        </a:p>
      </dgm:t>
    </dgm:pt>
    <dgm:pt modelId="{DE35A26B-937B-45AA-8FC0-F6AA2E3A51A0}" type="pres">
      <dgm:prSet presAssocID="{E137EDC4-394C-4B59-8B97-4BE3286E4398}" presName="tSp" presStyleCnt="0"/>
      <dgm:spPr/>
    </dgm:pt>
    <dgm:pt modelId="{A429C37A-F67E-46E5-B49E-583120AD11E4}" type="pres">
      <dgm:prSet presAssocID="{E137EDC4-394C-4B59-8B97-4BE3286E4398}" presName="bSp" presStyleCnt="0"/>
      <dgm:spPr/>
    </dgm:pt>
    <dgm:pt modelId="{1C5C9D7F-ED8A-4C61-A97A-14EC21C8B27D}" type="pres">
      <dgm:prSet presAssocID="{E137EDC4-394C-4B59-8B97-4BE3286E4398}" presName="process" presStyleCnt="0"/>
      <dgm:spPr/>
    </dgm:pt>
    <dgm:pt modelId="{3C11C836-4986-4FF1-B600-6459359349CE}" type="pres">
      <dgm:prSet presAssocID="{45B7E876-26E1-4BB4-8662-72B1BEB5AEC7}" presName="composite1" presStyleCnt="0"/>
      <dgm:spPr/>
    </dgm:pt>
    <dgm:pt modelId="{C851D386-05AC-4B3C-9FC3-DE11B00CA470}" type="pres">
      <dgm:prSet presAssocID="{45B7E876-26E1-4BB4-8662-72B1BEB5AEC7}" presName="dummyNode1" presStyleLbl="node1" presStyleIdx="0" presStyleCnt="4"/>
      <dgm:spPr/>
    </dgm:pt>
    <dgm:pt modelId="{B5CD5E4A-5068-4825-B8B9-CC04DE3E474A}" type="pres">
      <dgm:prSet presAssocID="{45B7E876-26E1-4BB4-8662-72B1BEB5AEC7}" presName="childNode1" presStyleLbl="bgAcc1" presStyleIdx="0" presStyleCnt="4" custScaleY="235792">
        <dgm:presLayoutVars>
          <dgm:bulletEnabled val="1"/>
        </dgm:presLayoutVars>
      </dgm:prSet>
      <dgm:spPr/>
      <dgm:t>
        <a:bodyPr/>
        <a:lstStyle/>
        <a:p>
          <a:endParaRPr lang="zh-CN" altLang="en-US"/>
        </a:p>
      </dgm:t>
    </dgm:pt>
    <dgm:pt modelId="{7D6710A4-15E3-4280-93E7-B35A5B68C135}" type="pres">
      <dgm:prSet presAssocID="{45B7E876-26E1-4BB4-8662-72B1BEB5AEC7}" presName="childNode1tx" presStyleLbl="bgAcc1" presStyleIdx="0" presStyleCnt="4">
        <dgm:presLayoutVars>
          <dgm:bulletEnabled val="1"/>
        </dgm:presLayoutVars>
      </dgm:prSet>
      <dgm:spPr/>
      <dgm:t>
        <a:bodyPr/>
        <a:lstStyle/>
        <a:p>
          <a:endParaRPr lang="zh-CN" altLang="en-US"/>
        </a:p>
      </dgm:t>
    </dgm:pt>
    <dgm:pt modelId="{9743AF2A-F512-4513-A672-453D03D8198B}" type="pres">
      <dgm:prSet presAssocID="{45B7E876-26E1-4BB4-8662-72B1BEB5AEC7}" presName="parentNode1" presStyleLbl="node1" presStyleIdx="0" presStyleCnt="4" custLinFactY="237901" custLinFactNeighborY="300000">
        <dgm:presLayoutVars>
          <dgm:chMax val="1"/>
          <dgm:bulletEnabled val="1"/>
        </dgm:presLayoutVars>
      </dgm:prSet>
      <dgm:spPr/>
      <dgm:t>
        <a:bodyPr/>
        <a:lstStyle/>
        <a:p>
          <a:endParaRPr lang="zh-CN" altLang="en-US"/>
        </a:p>
      </dgm:t>
    </dgm:pt>
    <dgm:pt modelId="{26CD6C4F-0117-4F37-B9EA-DEBFB7685AEF}" type="pres">
      <dgm:prSet presAssocID="{45B7E876-26E1-4BB4-8662-72B1BEB5AEC7}" presName="connSite1" presStyleCnt="0"/>
      <dgm:spPr/>
    </dgm:pt>
    <dgm:pt modelId="{299F4107-9D20-4303-ADA7-2F64388AD969}" type="pres">
      <dgm:prSet presAssocID="{060EC900-68ED-4E4C-814E-5A6C6159AED9}" presName="Name9" presStyleLbl="sibTrans2D1" presStyleIdx="0" presStyleCnt="3"/>
      <dgm:spPr/>
      <dgm:t>
        <a:bodyPr/>
        <a:lstStyle/>
        <a:p>
          <a:endParaRPr lang="zh-CN" altLang="en-US"/>
        </a:p>
      </dgm:t>
    </dgm:pt>
    <dgm:pt modelId="{EDCF38D9-2539-490E-ABEF-155F15D57E78}" type="pres">
      <dgm:prSet presAssocID="{7CAFEE63-60A0-4EAA-A9D8-A3467FF5C611}" presName="composite2" presStyleCnt="0"/>
      <dgm:spPr/>
    </dgm:pt>
    <dgm:pt modelId="{83AA6BBD-D9E9-4DBE-BE5C-07867C70025E}" type="pres">
      <dgm:prSet presAssocID="{7CAFEE63-60A0-4EAA-A9D8-A3467FF5C611}" presName="dummyNode2" presStyleLbl="node1" presStyleIdx="0" presStyleCnt="4"/>
      <dgm:spPr/>
    </dgm:pt>
    <dgm:pt modelId="{3A4493F2-7977-4E3B-838D-238701638D0F}" type="pres">
      <dgm:prSet presAssocID="{7CAFEE63-60A0-4EAA-A9D8-A3467FF5C611}" presName="childNode2" presStyleLbl="bgAcc1" presStyleIdx="1" presStyleCnt="4" custScaleY="235792">
        <dgm:presLayoutVars>
          <dgm:bulletEnabled val="1"/>
        </dgm:presLayoutVars>
      </dgm:prSet>
      <dgm:spPr/>
      <dgm:t>
        <a:bodyPr/>
        <a:lstStyle/>
        <a:p>
          <a:endParaRPr lang="zh-CN" altLang="en-US"/>
        </a:p>
      </dgm:t>
    </dgm:pt>
    <dgm:pt modelId="{18D8BF04-E205-4B03-9F4D-3563250D17C5}" type="pres">
      <dgm:prSet presAssocID="{7CAFEE63-60A0-4EAA-A9D8-A3467FF5C611}" presName="childNode2tx" presStyleLbl="bgAcc1" presStyleIdx="1" presStyleCnt="4">
        <dgm:presLayoutVars>
          <dgm:bulletEnabled val="1"/>
        </dgm:presLayoutVars>
      </dgm:prSet>
      <dgm:spPr/>
      <dgm:t>
        <a:bodyPr/>
        <a:lstStyle/>
        <a:p>
          <a:endParaRPr lang="zh-CN" altLang="en-US"/>
        </a:p>
      </dgm:t>
    </dgm:pt>
    <dgm:pt modelId="{932A61E2-64F3-43F9-989D-C2DD3C628603}" type="pres">
      <dgm:prSet presAssocID="{7CAFEE63-60A0-4EAA-A9D8-A3467FF5C611}" presName="parentNode2" presStyleLbl="node1" presStyleIdx="1" presStyleCnt="4" custLinFactY="-400000" custLinFactNeighborX="-1603" custLinFactNeighborY="-470003">
        <dgm:presLayoutVars>
          <dgm:chMax val="0"/>
          <dgm:bulletEnabled val="1"/>
        </dgm:presLayoutVars>
      </dgm:prSet>
      <dgm:spPr/>
      <dgm:t>
        <a:bodyPr/>
        <a:lstStyle/>
        <a:p>
          <a:endParaRPr lang="zh-CN" altLang="en-US"/>
        </a:p>
      </dgm:t>
    </dgm:pt>
    <dgm:pt modelId="{17077DBE-621B-43DF-8B05-9C056FA849E7}" type="pres">
      <dgm:prSet presAssocID="{7CAFEE63-60A0-4EAA-A9D8-A3467FF5C611}" presName="connSite2" presStyleCnt="0"/>
      <dgm:spPr/>
    </dgm:pt>
    <dgm:pt modelId="{5348EA50-7692-44E8-8059-2C0958713CDA}" type="pres">
      <dgm:prSet presAssocID="{F75ACDC7-E6D8-4061-BCA3-EEA6FE5EB718}" presName="Name18" presStyleLbl="sibTrans2D1" presStyleIdx="1" presStyleCnt="3"/>
      <dgm:spPr/>
      <dgm:t>
        <a:bodyPr/>
        <a:lstStyle/>
        <a:p>
          <a:endParaRPr lang="zh-CN" altLang="en-US"/>
        </a:p>
      </dgm:t>
    </dgm:pt>
    <dgm:pt modelId="{A8808FE7-4C0B-404C-9E99-12F2A8C9F72F}" type="pres">
      <dgm:prSet presAssocID="{6CE38A72-85C5-42F8-84F1-F6C86C7B5B8C}" presName="composite1" presStyleCnt="0"/>
      <dgm:spPr/>
    </dgm:pt>
    <dgm:pt modelId="{42B637AA-89D7-4822-B9AB-6BE268BF5374}" type="pres">
      <dgm:prSet presAssocID="{6CE38A72-85C5-42F8-84F1-F6C86C7B5B8C}" presName="dummyNode1" presStyleLbl="node1" presStyleIdx="1" presStyleCnt="4"/>
      <dgm:spPr/>
    </dgm:pt>
    <dgm:pt modelId="{4D2A939F-DE4A-4180-B6B2-312FD16097E0}" type="pres">
      <dgm:prSet presAssocID="{6CE38A72-85C5-42F8-84F1-F6C86C7B5B8C}" presName="childNode1" presStyleLbl="bgAcc1" presStyleIdx="2" presStyleCnt="4" custScaleX="132867" custScaleY="235792">
        <dgm:presLayoutVars>
          <dgm:bulletEnabled val="1"/>
        </dgm:presLayoutVars>
      </dgm:prSet>
      <dgm:spPr/>
      <dgm:t>
        <a:bodyPr/>
        <a:lstStyle/>
        <a:p>
          <a:endParaRPr lang="zh-CN" altLang="en-US"/>
        </a:p>
      </dgm:t>
    </dgm:pt>
    <dgm:pt modelId="{6CE15451-54BB-4214-88A7-F2B0FE4AEBD8}" type="pres">
      <dgm:prSet presAssocID="{6CE38A72-85C5-42F8-84F1-F6C86C7B5B8C}" presName="childNode1tx" presStyleLbl="bgAcc1" presStyleIdx="2" presStyleCnt="4">
        <dgm:presLayoutVars>
          <dgm:bulletEnabled val="1"/>
        </dgm:presLayoutVars>
      </dgm:prSet>
      <dgm:spPr/>
      <dgm:t>
        <a:bodyPr/>
        <a:lstStyle/>
        <a:p>
          <a:endParaRPr lang="zh-CN" altLang="en-US"/>
        </a:p>
      </dgm:t>
    </dgm:pt>
    <dgm:pt modelId="{0FA479A7-461F-4D6F-80CD-4BD4A4506BFE}" type="pres">
      <dgm:prSet presAssocID="{6CE38A72-85C5-42F8-84F1-F6C86C7B5B8C}" presName="parentNode1" presStyleLbl="node1" presStyleIdx="2" presStyleCnt="4" custLinFactY="237901" custLinFactNeighborY="300000">
        <dgm:presLayoutVars>
          <dgm:chMax val="1"/>
          <dgm:bulletEnabled val="1"/>
        </dgm:presLayoutVars>
      </dgm:prSet>
      <dgm:spPr/>
      <dgm:t>
        <a:bodyPr/>
        <a:lstStyle/>
        <a:p>
          <a:endParaRPr lang="zh-CN" altLang="en-US"/>
        </a:p>
      </dgm:t>
    </dgm:pt>
    <dgm:pt modelId="{E62DF988-12CF-4150-B0EE-220A8BD07542}" type="pres">
      <dgm:prSet presAssocID="{6CE38A72-85C5-42F8-84F1-F6C86C7B5B8C}" presName="connSite1" presStyleCnt="0"/>
      <dgm:spPr/>
    </dgm:pt>
    <dgm:pt modelId="{93EF5889-04C7-4BD6-AF1B-0E6CA583B2C6}" type="pres">
      <dgm:prSet presAssocID="{034CAAB4-25B4-46C8-B35F-0F1C2F0FF06E}" presName="Name9" presStyleLbl="sibTrans2D1" presStyleIdx="2" presStyleCnt="3"/>
      <dgm:spPr/>
      <dgm:t>
        <a:bodyPr/>
        <a:lstStyle/>
        <a:p>
          <a:endParaRPr lang="zh-CN" altLang="en-US"/>
        </a:p>
      </dgm:t>
    </dgm:pt>
    <dgm:pt modelId="{7B48AFA6-4B05-40B4-819B-741B1B3DF73E}" type="pres">
      <dgm:prSet presAssocID="{814487EF-F3BD-41FB-964B-25CEB0DE3487}" presName="composite2" presStyleCnt="0"/>
      <dgm:spPr/>
    </dgm:pt>
    <dgm:pt modelId="{FCF02F3E-0C9A-4742-938C-D7917088315E}" type="pres">
      <dgm:prSet presAssocID="{814487EF-F3BD-41FB-964B-25CEB0DE3487}" presName="dummyNode2" presStyleLbl="node1" presStyleIdx="2" presStyleCnt="4"/>
      <dgm:spPr/>
    </dgm:pt>
    <dgm:pt modelId="{7A94A466-C33C-4C92-BC5F-386384A04F0F}" type="pres">
      <dgm:prSet presAssocID="{814487EF-F3BD-41FB-964B-25CEB0DE3487}" presName="childNode2" presStyleLbl="bgAcc1" presStyleIdx="3" presStyleCnt="4" custScaleY="235793">
        <dgm:presLayoutVars>
          <dgm:bulletEnabled val="1"/>
        </dgm:presLayoutVars>
      </dgm:prSet>
      <dgm:spPr/>
      <dgm:t>
        <a:bodyPr/>
        <a:lstStyle/>
        <a:p>
          <a:endParaRPr lang="zh-CN" altLang="en-US"/>
        </a:p>
      </dgm:t>
    </dgm:pt>
    <dgm:pt modelId="{998F42E0-82EC-4371-8203-13DAF5FF0C8C}" type="pres">
      <dgm:prSet presAssocID="{814487EF-F3BD-41FB-964B-25CEB0DE3487}" presName="childNode2tx" presStyleLbl="bgAcc1" presStyleIdx="3" presStyleCnt="4">
        <dgm:presLayoutVars>
          <dgm:bulletEnabled val="1"/>
        </dgm:presLayoutVars>
      </dgm:prSet>
      <dgm:spPr/>
      <dgm:t>
        <a:bodyPr/>
        <a:lstStyle/>
        <a:p>
          <a:endParaRPr lang="zh-CN" altLang="en-US"/>
        </a:p>
      </dgm:t>
    </dgm:pt>
    <dgm:pt modelId="{FB154B50-D018-4C33-BC00-428F088EDEDE}" type="pres">
      <dgm:prSet presAssocID="{814487EF-F3BD-41FB-964B-25CEB0DE3487}" presName="parentNode2" presStyleLbl="node1" presStyleIdx="3" presStyleCnt="4" custScaleX="130795" custLinFactY="-400000" custLinFactNeighborY="-470003">
        <dgm:presLayoutVars>
          <dgm:chMax val="0"/>
          <dgm:bulletEnabled val="1"/>
        </dgm:presLayoutVars>
      </dgm:prSet>
      <dgm:spPr/>
      <dgm:t>
        <a:bodyPr/>
        <a:lstStyle/>
        <a:p>
          <a:endParaRPr lang="zh-CN" altLang="en-US"/>
        </a:p>
      </dgm:t>
    </dgm:pt>
    <dgm:pt modelId="{636128A8-14C0-4C69-8DBC-64C3BE7C9B25}" type="pres">
      <dgm:prSet presAssocID="{814487EF-F3BD-41FB-964B-25CEB0DE3487}" presName="connSite2" presStyleCnt="0"/>
      <dgm:spPr/>
    </dgm:pt>
  </dgm:ptLst>
  <dgm:cxnLst>
    <dgm:cxn modelId="{EE2FB007-B5C8-417A-A047-8D8D52665E50}" type="presOf" srcId="{7CAFEE63-60A0-4EAA-A9D8-A3467FF5C611}" destId="{932A61E2-64F3-43F9-989D-C2DD3C628603}" srcOrd="0" destOrd="0" presId="urn:microsoft.com/office/officeart/2005/8/layout/hProcess4"/>
    <dgm:cxn modelId="{C197D0AF-C7E8-4A51-8A70-910C23C58DA5}" type="presOf" srcId="{9E584A6C-3646-473B-956F-1C24F3CFF0A4}" destId="{B5CD5E4A-5068-4825-B8B9-CC04DE3E474A}" srcOrd="0" destOrd="1" presId="urn:microsoft.com/office/officeart/2005/8/layout/hProcess4"/>
    <dgm:cxn modelId="{22640CB1-0A51-4FCF-8FC4-954B2937C44C}" type="presOf" srcId="{C4A88783-D4FF-45E8-A1A5-DA4BF3C57B73}" destId="{B5CD5E4A-5068-4825-B8B9-CC04DE3E474A}" srcOrd="0" destOrd="0" presId="urn:microsoft.com/office/officeart/2005/8/layout/hProcess4"/>
    <dgm:cxn modelId="{69385E61-848B-4016-80F4-4B6859B00C2C}" srcId="{6CE38A72-85C5-42F8-84F1-F6C86C7B5B8C}" destId="{7FA0582E-372A-4CEE-A9D9-0C5661703F21}" srcOrd="2" destOrd="0" parTransId="{C68DFFE6-D349-45C6-9CE4-F83599D2CB87}" sibTransId="{81868876-CC91-405F-BDE3-BCD4D8BE8348}"/>
    <dgm:cxn modelId="{D1C7D7A6-9C73-4C38-8C86-8A1CFE86B028}" type="presOf" srcId="{45B7E876-26E1-4BB4-8662-72B1BEB5AEC7}" destId="{9743AF2A-F512-4513-A672-453D03D8198B}" srcOrd="0" destOrd="0" presId="urn:microsoft.com/office/officeart/2005/8/layout/hProcess4"/>
    <dgm:cxn modelId="{B9AB060B-7858-4AFD-9AD7-2354256C41A4}" type="presOf" srcId="{6CE38A72-85C5-42F8-84F1-F6C86C7B5B8C}" destId="{0FA479A7-461F-4D6F-80CD-4BD4A4506BFE}" srcOrd="0" destOrd="0" presId="urn:microsoft.com/office/officeart/2005/8/layout/hProcess4"/>
    <dgm:cxn modelId="{2073CCB6-E59C-4B82-9317-C768E9ED7BC4}" srcId="{E137EDC4-394C-4B59-8B97-4BE3286E4398}" destId="{7CAFEE63-60A0-4EAA-A9D8-A3467FF5C611}" srcOrd="1" destOrd="0" parTransId="{DF3A308D-57BB-47BC-99EE-71B6C5E2734E}" sibTransId="{F75ACDC7-E6D8-4061-BCA3-EEA6FE5EB718}"/>
    <dgm:cxn modelId="{14D86FEF-91D2-4059-9793-ACB19C381BD3}" type="presOf" srcId="{B07E7830-5A38-49AA-ABC9-32249D67B6F6}" destId="{7A94A466-C33C-4C92-BC5F-386384A04F0F}" srcOrd="0" destOrd="0" presId="urn:microsoft.com/office/officeart/2005/8/layout/hProcess4"/>
    <dgm:cxn modelId="{8DB9FFC6-60F4-45AB-B69A-6E366BE9A4A7}" type="presOf" srcId="{5B03D3B7-893B-4607-A4FB-5FFFF495A717}" destId="{4D2A939F-DE4A-4180-B6B2-312FD16097E0}" srcOrd="0" destOrd="4" presId="urn:microsoft.com/office/officeart/2005/8/layout/hProcess4"/>
    <dgm:cxn modelId="{3F088FC1-90B7-4B34-846D-6349DF95FD80}" srcId="{E137EDC4-394C-4B59-8B97-4BE3286E4398}" destId="{45B7E876-26E1-4BB4-8662-72B1BEB5AEC7}" srcOrd="0" destOrd="0" parTransId="{30446FAF-F120-41BA-8840-B293B2D93DB6}" sibTransId="{060EC900-68ED-4E4C-814E-5A6C6159AED9}"/>
    <dgm:cxn modelId="{29A6C355-C469-49D6-BDF1-4AFAFA4E3112}" type="presOf" srcId="{CAE484B2-3EFB-4E75-9B40-887C6000B100}" destId="{6CE15451-54BB-4214-88A7-F2B0FE4AEBD8}" srcOrd="1" destOrd="0" presId="urn:microsoft.com/office/officeart/2005/8/layout/hProcess4"/>
    <dgm:cxn modelId="{2717A20B-CC6A-4ED9-B3C5-E7C0563253D0}" type="presOf" srcId="{4D452450-8E30-4D67-9695-E9A23DFB323F}" destId="{6CE15451-54BB-4214-88A7-F2B0FE4AEBD8}" srcOrd="1" destOrd="5" presId="urn:microsoft.com/office/officeart/2005/8/layout/hProcess4"/>
    <dgm:cxn modelId="{6927ED39-1836-4DD2-9F54-615FC4B2A60C}" srcId="{6CE38A72-85C5-42F8-84F1-F6C86C7B5B8C}" destId="{5303297A-A183-4DD5-8E96-EC6B2FC9A7BB}" srcOrd="1" destOrd="0" parTransId="{26324CA7-B95D-4A8A-801E-8D9CBA115FD2}" sibTransId="{99AC6AE9-07FF-4573-8C16-210A32875F38}"/>
    <dgm:cxn modelId="{D3928D33-9C58-403F-A468-79F49CCCA7D3}" srcId="{45B7E876-26E1-4BB4-8662-72B1BEB5AEC7}" destId="{9E584A6C-3646-473B-956F-1C24F3CFF0A4}" srcOrd="1" destOrd="0" parTransId="{55423685-4703-428C-8B80-1F03063384D0}" sibTransId="{C2261929-9F2D-4DCD-B653-0D31D6AD9ECF}"/>
    <dgm:cxn modelId="{ECCD5460-2AF8-4C2F-8542-3A0B32D108A4}" type="presOf" srcId="{060EC900-68ED-4E4C-814E-5A6C6159AED9}" destId="{299F4107-9D20-4303-ADA7-2F64388AD969}" srcOrd="0" destOrd="0" presId="urn:microsoft.com/office/officeart/2005/8/layout/hProcess4"/>
    <dgm:cxn modelId="{0DEB5345-D388-4A15-997C-49C9A21D7467}" type="presOf" srcId="{4D452450-8E30-4D67-9695-E9A23DFB323F}" destId="{4D2A939F-DE4A-4180-B6B2-312FD16097E0}" srcOrd="0" destOrd="5" presId="urn:microsoft.com/office/officeart/2005/8/layout/hProcess4"/>
    <dgm:cxn modelId="{B1775B57-70B5-43EC-8187-8699C597CDF5}" srcId="{E137EDC4-394C-4B59-8B97-4BE3286E4398}" destId="{6CE38A72-85C5-42F8-84F1-F6C86C7B5B8C}" srcOrd="2" destOrd="0" parTransId="{39F35869-E6FB-4E21-8901-A952F1A9358C}" sibTransId="{034CAAB4-25B4-46C8-B35F-0F1C2F0FF06E}"/>
    <dgm:cxn modelId="{159F9ECC-DA97-4216-981E-E8F5F0A15507}" type="presOf" srcId="{5303297A-A183-4DD5-8E96-EC6B2FC9A7BB}" destId="{4D2A939F-DE4A-4180-B6B2-312FD16097E0}" srcOrd="0" destOrd="1" presId="urn:microsoft.com/office/officeart/2005/8/layout/hProcess4"/>
    <dgm:cxn modelId="{1A96F44D-1695-4C04-9773-924E70A67849}" type="presOf" srcId="{9E584A6C-3646-473B-956F-1C24F3CFF0A4}" destId="{7D6710A4-15E3-4280-93E7-B35A5B68C135}" srcOrd="1" destOrd="1" presId="urn:microsoft.com/office/officeart/2005/8/layout/hProcess4"/>
    <dgm:cxn modelId="{6D67D597-FFE0-4762-98B6-F139520F02D3}" type="presOf" srcId="{F75ACDC7-E6D8-4061-BCA3-EEA6FE5EB718}" destId="{5348EA50-7692-44E8-8059-2C0958713CDA}" srcOrd="0" destOrd="0" presId="urn:microsoft.com/office/officeart/2005/8/layout/hProcess4"/>
    <dgm:cxn modelId="{E9FDB913-10A3-4DE0-8AB6-07C9DBC619DD}" type="presOf" srcId="{7FA0582E-372A-4CEE-A9D9-0C5661703F21}" destId="{6CE15451-54BB-4214-88A7-F2B0FE4AEBD8}" srcOrd="1" destOrd="2" presId="urn:microsoft.com/office/officeart/2005/8/layout/hProcess4"/>
    <dgm:cxn modelId="{99F3BB18-1EF2-4564-BD12-2127C4496654}" srcId="{6CE38A72-85C5-42F8-84F1-F6C86C7B5B8C}" destId="{4D452450-8E30-4D67-9695-E9A23DFB323F}" srcOrd="5" destOrd="0" parTransId="{CEF273E4-27D2-4F7A-B654-0E6F89B02B16}" sibTransId="{75DEAE3D-9E20-4358-BC73-9DFFED429DEE}"/>
    <dgm:cxn modelId="{04572996-8FA6-4792-89D2-79A411DA1431}" srcId="{7CAFEE63-60A0-4EAA-A9D8-A3467FF5C611}" destId="{F2B11C3B-85BC-480F-9123-F46BBD903B36}" srcOrd="0" destOrd="0" parTransId="{5F7C9D02-7C6C-4CC9-B78F-1DF22C051F57}" sibTransId="{74C3ED13-78CC-4529-8C9D-56F7E6DB3006}"/>
    <dgm:cxn modelId="{51E3E6BD-B090-4D31-9E95-9E6FE425A0E9}" type="presOf" srcId="{034CAAB4-25B4-46C8-B35F-0F1C2F0FF06E}" destId="{93EF5889-04C7-4BD6-AF1B-0E6CA583B2C6}" srcOrd="0" destOrd="0" presId="urn:microsoft.com/office/officeart/2005/8/layout/hProcess4"/>
    <dgm:cxn modelId="{65561F09-8D77-4B01-ACBF-4CB4252CC01F}" type="presOf" srcId="{5303297A-A183-4DD5-8E96-EC6B2FC9A7BB}" destId="{6CE15451-54BB-4214-88A7-F2B0FE4AEBD8}" srcOrd="1" destOrd="1" presId="urn:microsoft.com/office/officeart/2005/8/layout/hProcess4"/>
    <dgm:cxn modelId="{6D68B6EE-1F86-4CE7-93DE-23FA30C1D5F5}" srcId="{45B7E876-26E1-4BB4-8662-72B1BEB5AEC7}" destId="{C4A88783-D4FF-45E8-A1A5-DA4BF3C57B73}" srcOrd="0" destOrd="0" parTransId="{13C19866-01CD-4D88-827E-4AF8A8D6EB4F}" sibTransId="{31683637-4220-416A-B9DE-C0A7AD56759B}"/>
    <dgm:cxn modelId="{94C0EF56-CB0D-4F05-94F9-1B28199B6F26}" type="presOf" srcId="{F2B11C3B-85BC-480F-9123-F46BBD903B36}" destId="{18D8BF04-E205-4B03-9F4D-3563250D17C5}" srcOrd="1" destOrd="0" presId="urn:microsoft.com/office/officeart/2005/8/layout/hProcess4"/>
    <dgm:cxn modelId="{516400F6-77E5-4336-B097-3B9CDD5DFD78}" srcId="{45B7E876-26E1-4BB4-8662-72B1BEB5AEC7}" destId="{C8D8B443-EA64-41E4-B1CF-E63689E425B5}" srcOrd="2" destOrd="0" parTransId="{8E9AEDA8-1FCD-4E35-BDC3-CB94314748E3}" sibTransId="{0ED7A660-1A63-40A4-945F-8F0F7850DE09}"/>
    <dgm:cxn modelId="{B148D996-C4D6-4ACF-BCE2-86F13E8BB3F2}" type="presOf" srcId="{C8D8B443-EA64-41E4-B1CF-E63689E425B5}" destId="{7D6710A4-15E3-4280-93E7-B35A5B68C135}" srcOrd="1" destOrd="2" presId="urn:microsoft.com/office/officeart/2005/8/layout/hProcess4"/>
    <dgm:cxn modelId="{3EAB3C48-F106-46D8-9B19-412143756380}" type="presOf" srcId="{CAE484B2-3EFB-4E75-9B40-887C6000B100}" destId="{4D2A939F-DE4A-4180-B6B2-312FD16097E0}" srcOrd="0" destOrd="0" presId="urn:microsoft.com/office/officeart/2005/8/layout/hProcess4"/>
    <dgm:cxn modelId="{0FECF508-BED2-4E93-804A-23ECDED93323}" type="presOf" srcId="{7FA0582E-372A-4CEE-A9D9-0C5661703F21}" destId="{4D2A939F-DE4A-4180-B6B2-312FD16097E0}" srcOrd="0" destOrd="2" presId="urn:microsoft.com/office/officeart/2005/8/layout/hProcess4"/>
    <dgm:cxn modelId="{B7CB5D12-BAE5-4EDD-B9B6-F1E1A4265DA8}" type="presOf" srcId="{C4A88783-D4FF-45E8-A1A5-DA4BF3C57B73}" destId="{7D6710A4-15E3-4280-93E7-B35A5B68C135}" srcOrd="1" destOrd="0" presId="urn:microsoft.com/office/officeart/2005/8/layout/hProcess4"/>
    <dgm:cxn modelId="{A24FC86F-AF76-494C-AD56-E412945D5F25}" type="presOf" srcId="{F174356D-DE55-4494-B110-660A25D4E93C}" destId="{6CE15451-54BB-4214-88A7-F2B0FE4AEBD8}" srcOrd="1" destOrd="3" presId="urn:microsoft.com/office/officeart/2005/8/layout/hProcess4"/>
    <dgm:cxn modelId="{F27CD4F3-EB8F-4283-B2D1-31B345AD8CE4}" type="presOf" srcId="{E137EDC4-394C-4B59-8B97-4BE3286E4398}" destId="{FCD5D028-82FF-4B83-9DC6-B3AD05728221}" srcOrd="0" destOrd="0" presId="urn:microsoft.com/office/officeart/2005/8/layout/hProcess4"/>
    <dgm:cxn modelId="{1B9E8580-F3CE-49FA-B0D3-1C24FB69F43B}" type="presOf" srcId="{F174356D-DE55-4494-B110-660A25D4E93C}" destId="{4D2A939F-DE4A-4180-B6B2-312FD16097E0}" srcOrd="0" destOrd="3" presId="urn:microsoft.com/office/officeart/2005/8/layout/hProcess4"/>
    <dgm:cxn modelId="{A640E9DA-1AD8-4F17-8317-35E1BA6E2F54}" srcId="{814487EF-F3BD-41FB-964B-25CEB0DE3487}" destId="{B07E7830-5A38-49AA-ABC9-32249D67B6F6}" srcOrd="0" destOrd="0" parTransId="{C2D4FF0A-19A4-48BA-84FD-1437F6BD7AF8}" sibTransId="{25D6ED85-3F15-4D3D-A6DE-46A64A42E31E}"/>
    <dgm:cxn modelId="{1BF48C9C-8BC6-4E28-BE02-406C4B4CD4AE}" srcId="{6CE38A72-85C5-42F8-84F1-F6C86C7B5B8C}" destId="{F174356D-DE55-4494-B110-660A25D4E93C}" srcOrd="3" destOrd="0" parTransId="{BC1FA93C-3080-4760-9F7A-67D128997A57}" sibTransId="{2FEC78E1-42B3-417D-890D-63B9A9D7E0A2}"/>
    <dgm:cxn modelId="{13F7B19C-A704-4DE2-BF74-C17897838710}" srcId="{E137EDC4-394C-4B59-8B97-4BE3286E4398}" destId="{814487EF-F3BD-41FB-964B-25CEB0DE3487}" srcOrd="3" destOrd="0" parTransId="{11BBD718-3AE1-4873-A5B9-6A8F010074C3}" sibTransId="{05314746-766D-4FD4-92B6-EB0421A1ED2C}"/>
    <dgm:cxn modelId="{BE4173E3-0325-4BF4-B00A-0EBF06F654FD}" type="presOf" srcId="{5B03D3B7-893B-4607-A4FB-5FFFF495A717}" destId="{6CE15451-54BB-4214-88A7-F2B0FE4AEBD8}" srcOrd="1" destOrd="4" presId="urn:microsoft.com/office/officeart/2005/8/layout/hProcess4"/>
    <dgm:cxn modelId="{630730E7-46EB-4142-B591-436DA8004414}" srcId="{6CE38A72-85C5-42F8-84F1-F6C86C7B5B8C}" destId="{CAE484B2-3EFB-4E75-9B40-887C6000B100}" srcOrd="0" destOrd="0" parTransId="{1E3EC132-BEA3-46A2-93B4-85C9D14092ED}" sibTransId="{D154B73E-80B8-410A-AE03-C68C0FDAE02D}"/>
    <dgm:cxn modelId="{0568DB95-306C-4157-990A-D1BF7222E506}" type="presOf" srcId="{C8D8B443-EA64-41E4-B1CF-E63689E425B5}" destId="{B5CD5E4A-5068-4825-B8B9-CC04DE3E474A}" srcOrd="0" destOrd="2" presId="urn:microsoft.com/office/officeart/2005/8/layout/hProcess4"/>
    <dgm:cxn modelId="{D03D3165-68B4-452E-BF7F-050CEC6C6821}" type="presOf" srcId="{814487EF-F3BD-41FB-964B-25CEB0DE3487}" destId="{FB154B50-D018-4C33-BC00-428F088EDEDE}" srcOrd="0" destOrd="0" presId="urn:microsoft.com/office/officeart/2005/8/layout/hProcess4"/>
    <dgm:cxn modelId="{4609FE5B-ED0F-4BB8-AB2F-3714FBD40225}" srcId="{6CE38A72-85C5-42F8-84F1-F6C86C7B5B8C}" destId="{5B03D3B7-893B-4607-A4FB-5FFFF495A717}" srcOrd="4" destOrd="0" parTransId="{CDF40560-2860-44D5-9796-8FA3F273DAD6}" sibTransId="{D694850C-977B-4FAD-8F26-FD7FD5E935C8}"/>
    <dgm:cxn modelId="{BA074343-E1E1-442B-A69D-039699BEF214}" type="presOf" srcId="{B07E7830-5A38-49AA-ABC9-32249D67B6F6}" destId="{998F42E0-82EC-4371-8203-13DAF5FF0C8C}" srcOrd="1" destOrd="0" presId="urn:microsoft.com/office/officeart/2005/8/layout/hProcess4"/>
    <dgm:cxn modelId="{CFF021A0-19B2-432B-A6B1-834DBE436EA2}" type="presOf" srcId="{F2B11C3B-85BC-480F-9123-F46BBD903B36}" destId="{3A4493F2-7977-4E3B-838D-238701638D0F}" srcOrd="0" destOrd="0" presId="urn:microsoft.com/office/officeart/2005/8/layout/hProcess4"/>
    <dgm:cxn modelId="{F06A422F-147A-470E-A77D-A15883477489}" type="presParOf" srcId="{FCD5D028-82FF-4B83-9DC6-B3AD05728221}" destId="{DE35A26B-937B-45AA-8FC0-F6AA2E3A51A0}" srcOrd="0" destOrd="0" presId="urn:microsoft.com/office/officeart/2005/8/layout/hProcess4"/>
    <dgm:cxn modelId="{45B30291-B5B1-4BA3-BBCE-E0AD214FC5EA}" type="presParOf" srcId="{FCD5D028-82FF-4B83-9DC6-B3AD05728221}" destId="{A429C37A-F67E-46E5-B49E-583120AD11E4}" srcOrd="1" destOrd="0" presId="urn:microsoft.com/office/officeart/2005/8/layout/hProcess4"/>
    <dgm:cxn modelId="{15227286-05B3-4F7A-B44C-FA7BAA0A8C35}" type="presParOf" srcId="{FCD5D028-82FF-4B83-9DC6-B3AD05728221}" destId="{1C5C9D7F-ED8A-4C61-A97A-14EC21C8B27D}" srcOrd="2" destOrd="0" presId="urn:microsoft.com/office/officeart/2005/8/layout/hProcess4"/>
    <dgm:cxn modelId="{5C5CA086-2A3C-48DD-B426-A09949436863}" type="presParOf" srcId="{1C5C9D7F-ED8A-4C61-A97A-14EC21C8B27D}" destId="{3C11C836-4986-4FF1-B600-6459359349CE}" srcOrd="0" destOrd="0" presId="urn:microsoft.com/office/officeart/2005/8/layout/hProcess4"/>
    <dgm:cxn modelId="{8C183B9B-1B9B-4D93-A851-49BF2C34A16C}" type="presParOf" srcId="{3C11C836-4986-4FF1-B600-6459359349CE}" destId="{C851D386-05AC-4B3C-9FC3-DE11B00CA470}" srcOrd="0" destOrd="0" presId="urn:microsoft.com/office/officeart/2005/8/layout/hProcess4"/>
    <dgm:cxn modelId="{AE70812E-A2E1-4AE8-A782-437BFB7B1355}" type="presParOf" srcId="{3C11C836-4986-4FF1-B600-6459359349CE}" destId="{B5CD5E4A-5068-4825-B8B9-CC04DE3E474A}" srcOrd="1" destOrd="0" presId="urn:microsoft.com/office/officeart/2005/8/layout/hProcess4"/>
    <dgm:cxn modelId="{B5281171-CA8C-4E1C-A3FD-79F146D93874}" type="presParOf" srcId="{3C11C836-4986-4FF1-B600-6459359349CE}" destId="{7D6710A4-15E3-4280-93E7-B35A5B68C135}" srcOrd="2" destOrd="0" presId="urn:microsoft.com/office/officeart/2005/8/layout/hProcess4"/>
    <dgm:cxn modelId="{546FB274-98D8-4659-9286-85E39556C518}" type="presParOf" srcId="{3C11C836-4986-4FF1-B600-6459359349CE}" destId="{9743AF2A-F512-4513-A672-453D03D8198B}" srcOrd="3" destOrd="0" presId="urn:microsoft.com/office/officeart/2005/8/layout/hProcess4"/>
    <dgm:cxn modelId="{22686F5A-946C-4C04-83ED-CBEDBA41944F}" type="presParOf" srcId="{3C11C836-4986-4FF1-B600-6459359349CE}" destId="{26CD6C4F-0117-4F37-B9EA-DEBFB7685AEF}" srcOrd="4" destOrd="0" presId="urn:microsoft.com/office/officeart/2005/8/layout/hProcess4"/>
    <dgm:cxn modelId="{6C3D6C63-8BC9-4375-BBFB-4860931C5C2A}" type="presParOf" srcId="{1C5C9D7F-ED8A-4C61-A97A-14EC21C8B27D}" destId="{299F4107-9D20-4303-ADA7-2F64388AD969}" srcOrd="1" destOrd="0" presId="urn:microsoft.com/office/officeart/2005/8/layout/hProcess4"/>
    <dgm:cxn modelId="{3B27F3D5-B57B-45FD-BF1C-D47926440E66}" type="presParOf" srcId="{1C5C9D7F-ED8A-4C61-A97A-14EC21C8B27D}" destId="{EDCF38D9-2539-490E-ABEF-155F15D57E78}" srcOrd="2" destOrd="0" presId="urn:microsoft.com/office/officeart/2005/8/layout/hProcess4"/>
    <dgm:cxn modelId="{52CC656A-6E48-4C52-AFA1-4DA5CBC782C9}" type="presParOf" srcId="{EDCF38D9-2539-490E-ABEF-155F15D57E78}" destId="{83AA6BBD-D9E9-4DBE-BE5C-07867C70025E}" srcOrd="0" destOrd="0" presId="urn:microsoft.com/office/officeart/2005/8/layout/hProcess4"/>
    <dgm:cxn modelId="{1E8D1A4E-0A24-4FBA-BE3D-AFB6292D460D}" type="presParOf" srcId="{EDCF38D9-2539-490E-ABEF-155F15D57E78}" destId="{3A4493F2-7977-4E3B-838D-238701638D0F}" srcOrd="1" destOrd="0" presId="urn:microsoft.com/office/officeart/2005/8/layout/hProcess4"/>
    <dgm:cxn modelId="{312FF951-9F76-43DE-B4DA-E1DB2D34F326}" type="presParOf" srcId="{EDCF38D9-2539-490E-ABEF-155F15D57E78}" destId="{18D8BF04-E205-4B03-9F4D-3563250D17C5}" srcOrd="2" destOrd="0" presId="urn:microsoft.com/office/officeart/2005/8/layout/hProcess4"/>
    <dgm:cxn modelId="{F8874837-EB36-4287-9BBE-69E5A155C9F8}" type="presParOf" srcId="{EDCF38D9-2539-490E-ABEF-155F15D57E78}" destId="{932A61E2-64F3-43F9-989D-C2DD3C628603}" srcOrd="3" destOrd="0" presId="urn:microsoft.com/office/officeart/2005/8/layout/hProcess4"/>
    <dgm:cxn modelId="{A3EDE110-35D7-47CD-B573-5F03B71E6FB4}" type="presParOf" srcId="{EDCF38D9-2539-490E-ABEF-155F15D57E78}" destId="{17077DBE-621B-43DF-8B05-9C056FA849E7}" srcOrd="4" destOrd="0" presId="urn:microsoft.com/office/officeart/2005/8/layout/hProcess4"/>
    <dgm:cxn modelId="{6E283441-C5CE-4F5C-9942-75088136FE56}" type="presParOf" srcId="{1C5C9D7F-ED8A-4C61-A97A-14EC21C8B27D}" destId="{5348EA50-7692-44E8-8059-2C0958713CDA}" srcOrd="3" destOrd="0" presId="urn:microsoft.com/office/officeart/2005/8/layout/hProcess4"/>
    <dgm:cxn modelId="{4FD04CC8-D9E5-446D-8D24-DA337D1E49A3}" type="presParOf" srcId="{1C5C9D7F-ED8A-4C61-A97A-14EC21C8B27D}" destId="{A8808FE7-4C0B-404C-9E99-12F2A8C9F72F}" srcOrd="4" destOrd="0" presId="urn:microsoft.com/office/officeart/2005/8/layout/hProcess4"/>
    <dgm:cxn modelId="{2B357C24-5214-4362-9E38-F74A9B966FD7}" type="presParOf" srcId="{A8808FE7-4C0B-404C-9E99-12F2A8C9F72F}" destId="{42B637AA-89D7-4822-B9AB-6BE268BF5374}" srcOrd="0" destOrd="0" presId="urn:microsoft.com/office/officeart/2005/8/layout/hProcess4"/>
    <dgm:cxn modelId="{ED4BA461-626F-4E48-9A39-33D8575B5BC7}" type="presParOf" srcId="{A8808FE7-4C0B-404C-9E99-12F2A8C9F72F}" destId="{4D2A939F-DE4A-4180-B6B2-312FD16097E0}" srcOrd="1" destOrd="0" presId="urn:microsoft.com/office/officeart/2005/8/layout/hProcess4"/>
    <dgm:cxn modelId="{CB23DEDB-EBC1-4D4A-A52B-74EB1EDA46AD}" type="presParOf" srcId="{A8808FE7-4C0B-404C-9E99-12F2A8C9F72F}" destId="{6CE15451-54BB-4214-88A7-F2B0FE4AEBD8}" srcOrd="2" destOrd="0" presId="urn:microsoft.com/office/officeart/2005/8/layout/hProcess4"/>
    <dgm:cxn modelId="{9A058E6D-013C-4D5F-935A-55459B548498}" type="presParOf" srcId="{A8808FE7-4C0B-404C-9E99-12F2A8C9F72F}" destId="{0FA479A7-461F-4D6F-80CD-4BD4A4506BFE}" srcOrd="3" destOrd="0" presId="urn:microsoft.com/office/officeart/2005/8/layout/hProcess4"/>
    <dgm:cxn modelId="{7017A479-3059-4873-8B8C-C890A310B2E9}" type="presParOf" srcId="{A8808FE7-4C0B-404C-9E99-12F2A8C9F72F}" destId="{E62DF988-12CF-4150-B0EE-220A8BD07542}" srcOrd="4" destOrd="0" presId="urn:microsoft.com/office/officeart/2005/8/layout/hProcess4"/>
    <dgm:cxn modelId="{CDD96DEA-3BCA-4ABF-B76A-E183207C0AEB}" type="presParOf" srcId="{1C5C9D7F-ED8A-4C61-A97A-14EC21C8B27D}" destId="{93EF5889-04C7-4BD6-AF1B-0E6CA583B2C6}" srcOrd="5" destOrd="0" presId="urn:microsoft.com/office/officeart/2005/8/layout/hProcess4"/>
    <dgm:cxn modelId="{47D4A6C6-4F67-4282-958E-79F1DE333959}" type="presParOf" srcId="{1C5C9D7F-ED8A-4C61-A97A-14EC21C8B27D}" destId="{7B48AFA6-4B05-40B4-819B-741B1B3DF73E}" srcOrd="6" destOrd="0" presId="urn:microsoft.com/office/officeart/2005/8/layout/hProcess4"/>
    <dgm:cxn modelId="{6275FFAF-19E7-45CA-99F4-7CFC6DF83FDB}" type="presParOf" srcId="{7B48AFA6-4B05-40B4-819B-741B1B3DF73E}" destId="{FCF02F3E-0C9A-4742-938C-D7917088315E}" srcOrd="0" destOrd="0" presId="urn:microsoft.com/office/officeart/2005/8/layout/hProcess4"/>
    <dgm:cxn modelId="{57521516-1A78-4306-BA8E-76D3926C7100}" type="presParOf" srcId="{7B48AFA6-4B05-40B4-819B-741B1B3DF73E}" destId="{7A94A466-C33C-4C92-BC5F-386384A04F0F}" srcOrd="1" destOrd="0" presId="urn:microsoft.com/office/officeart/2005/8/layout/hProcess4"/>
    <dgm:cxn modelId="{4127C3D0-C83A-4C2E-8D8E-E13B96791D59}" type="presParOf" srcId="{7B48AFA6-4B05-40B4-819B-741B1B3DF73E}" destId="{998F42E0-82EC-4371-8203-13DAF5FF0C8C}" srcOrd="2" destOrd="0" presId="urn:microsoft.com/office/officeart/2005/8/layout/hProcess4"/>
    <dgm:cxn modelId="{BD44428B-9C60-4D8C-A27E-2E7D3F958549}" type="presParOf" srcId="{7B48AFA6-4B05-40B4-819B-741B1B3DF73E}" destId="{FB154B50-D018-4C33-BC00-428F088EDEDE}" srcOrd="3" destOrd="0" presId="urn:microsoft.com/office/officeart/2005/8/layout/hProcess4"/>
    <dgm:cxn modelId="{A3EE12AD-3F37-48AB-B9BA-B764F2846548}" type="presParOf" srcId="{7B48AFA6-4B05-40B4-819B-741B1B3DF73E}" destId="{636128A8-14C0-4C69-8DBC-64C3BE7C9B25}" srcOrd="4" destOrd="0" presId="urn:microsoft.com/office/officeart/2005/8/layout/hProcess4"/>
  </dgm:cxnLst>
  <dgm:bg/>
  <dgm:whole/>
</dgm:dataModel>
</file>

<file path=ppt/diagrams/data17.xml><?xml version="1.0" encoding="utf-8"?>
<dgm:dataModel xmlns:dgm="http://schemas.openxmlformats.org/drawingml/2006/diagram" xmlns:a="http://schemas.openxmlformats.org/drawingml/2006/main">
  <dgm:ptLst>
    <dgm:pt modelId="{E137EDC4-394C-4B59-8B97-4BE3286E4398}"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zh-CN" altLang="en-US"/>
        </a:p>
      </dgm:t>
    </dgm:pt>
    <dgm:pt modelId="{45B7E876-26E1-4BB4-8662-72B1BEB5AEC7}">
      <dgm:prSet phldrT="[文本]"/>
      <dgm:spPr/>
      <dgm:t>
        <a:bodyPr/>
        <a:lstStyle/>
        <a:p>
          <a:r>
            <a:rPr lang="zh-CN" altLang="en-US" dirty="0" smtClean="0">
              <a:latin typeface="微软雅黑" pitchFamily="34" charset="-122"/>
              <a:ea typeface="微软雅黑" pitchFamily="34" charset="-122"/>
            </a:rPr>
            <a:t>概念相关</a:t>
          </a:r>
          <a:endParaRPr lang="zh-CN" altLang="en-US" dirty="0">
            <a:latin typeface="微软雅黑" pitchFamily="34" charset="-122"/>
            <a:ea typeface="微软雅黑" pitchFamily="34" charset="-122"/>
          </a:endParaRPr>
        </a:p>
      </dgm:t>
    </dgm:pt>
    <dgm:pt modelId="{30446FAF-F120-41BA-8840-B293B2D93DB6}" type="parTrans" cxnId="{3F088FC1-90B7-4B34-846D-6349DF95FD80}">
      <dgm:prSet/>
      <dgm:spPr/>
      <dgm:t>
        <a:bodyPr/>
        <a:lstStyle/>
        <a:p>
          <a:endParaRPr lang="zh-CN" altLang="en-US">
            <a:latin typeface="微软雅黑" pitchFamily="34" charset="-122"/>
            <a:ea typeface="微软雅黑" pitchFamily="34" charset="-122"/>
          </a:endParaRPr>
        </a:p>
      </dgm:t>
    </dgm:pt>
    <dgm:pt modelId="{060EC900-68ED-4E4C-814E-5A6C6159AED9}" type="sibTrans" cxnId="{3F088FC1-90B7-4B34-846D-6349DF95FD80}">
      <dgm:prSet/>
      <dgm:spPr/>
      <dgm:t>
        <a:bodyPr/>
        <a:lstStyle/>
        <a:p>
          <a:endParaRPr lang="zh-CN" altLang="en-US">
            <a:latin typeface="微软雅黑" pitchFamily="34" charset="-122"/>
            <a:ea typeface="微软雅黑" pitchFamily="34" charset="-122"/>
          </a:endParaRPr>
        </a:p>
      </dgm:t>
    </dgm:pt>
    <dgm:pt modelId="{C4A88783-D4FF-45E8-A1A5-DA4BF3C57B73}">
      <dgm:prSet phldrT="[文本]" custT="1"/>
      <dgm:spPr/>
      <dgm:t>
        <a:bodyPr/>
        <a:lstStyle/>
        <a:p>
          <a:r>
            <a:rPr lang="zh-CN" altLang="en-US" sz="1400" b="0" dirty="0" smtClean="0">
              <a:solidFill>
                <a:srgbClr val="000000"/>
              </a:solidFill>
              <a:latin typeface="微软雅黑" pitchFamily="34" charset="-122"/>
              <a:ea typeface="微软雅黑" pitchFamily="34" charset="-122"/>
            </a:rPr>
            <a:t>按小时计</a:t>
          </a:r>
          <a:endParaRPr lang="zh-CN" altLang="en-US" sz="1400" b="0" dirty="0">
            <a:solidFill>
              <a:srgbClr val="000000"/>
            </a:solidFill>
            <a:latin typeface="微软雅黑" pitchFamily="34" charset="-122"/>
            <a:ea typeface="微软雅黑" pitchFamily="34" charset="-122"/>
          </a:endParaRPr>
        </a:p>
      </dgm:t>
    </dgm:pt>
    <dgm:pt modelId="{13C19866-01CD-4D88-827E-4AF8A8D6EB4F}" type="parTrans" cxnId="{6D68B6EE-1F86-4CE7-93DE-23FA30C1D5F5}">
      <dgm:prSet/>
      <dgm:spPr/>
      <dgm:t>
        <a:bodyPr/>
        <a:lstStyle/>
        <a:p>
          <a:endParaRPr lang="zh-CN" altLang="en-US">
            <a:latin typeface="微软雅黑" pitchFamily="34" charset="-122"/>
            <a:ea typeface="微软雅黑" pitchFamily="34" charset="-122"/>
          </a:endParaRPr>
        </a:p>
      </dgm:t>
    </dgm:pt>
    <dgm:pt modelId="{31683637-4220-416A-B9DE-C0A7AD56759B}" type="sibTrans" cxnId="{6D68B6EE-1F86-4CE7-93DE-23FA30C1D5F5}">
      <dgm:prSet/>
      <dgm:spPr/>
      <dgm:t>
        <a:bodyPr/>
        <a:lstStyle/>
        <a:p>
          <a:endParaRPr lang="zh-CN" altLang="en-US">
            <a:latin typeface="微软雅黑" pitchFamily="34" charset="-122"/>
            <a:ea typeface="微软雅黑" pitchFamily="34" charset="-122"/>
          </a:endParaRPr>
        </a:p>
      </dgm:t>
    </dgm:pt>
    <dgm:pt modelId="{7CAFEE63-60A0-4EAA-A9D8-A3467FF5C611}">
      <dgm:prSet phldrT="[文本]"/>
      <dgm:spPr/>
      <dgm:t>
        <a:bodyPr/>
        <a:lstStyle/>
        <a:p>
          <a:r>
            <a:rPr lang="zh-CN" altLang="en-US" dirty="0" smtClean="0">
              <a:latin typeface="微软雅黑" pitchFamily="34" charset="-122"/>
              <a:ea typeface="微软雅黑" pitchFamily="34" charset="-122"/>
            </a:rPr>
            <a:t>假期待遇</a:t>
          </a:r>
          <a:endParaRPr lang="zh-CN" altLang="en-US" dirty="0">
            <a:latin typeface="微软雅黑" pitchFamily="34" charset="-122"/>
            <a:ea typeface="微软雅黑" pitchFamily="34" charset="-122"/>
          </a:endParaRPr>
        </a:p>
      </dgm:t>
    </dgm:pt>
    <dgm:pt modelId="{DF3A308D-57BB-47BC-99EE-71B6C5E2734E}" type="parTrans" cxnId="{2073CCB6-E59C-4B82-9317-C768E9ED7BC4}">
      <dgm:prSet/>
      <dgm:spPr/>
      <dgm:t>
        <a:bodyPr/>
        <a:lstStyle/>
        <a:p>
          <a:endParaRPr lang="zh-CN" altLang="en-US">
            <a:latin typeface="微软雅黑" pitchFamily="34" charset="-122"/>
            <a:ea typeface="微软雅黑" pitchFamily="34" charset="-122"/>
          </a:endParaRPr>
        </a:p>
      </dgm:t>
    </dgm:pt>
    <dgm:pt modelId="{F75ACDC7-E6D8-4061-BCA3-EEA6FE5EB718}" type="sibTrans" cxnId="{2073CCB6-E59C-4B82-9317-C768E9ED7BC4}">
      <dgm:prSet/>
      <dgm:spPr/>
      <dgm:t>
        <a:bodyPr/>
        <a:lstStyle/>
        <a:p>
          <a:endParaRPr lang="zh-CN" altLang="en-US">
            <a:latin typeface="微软雅黑" pitchFamily="34" charset="-122"/>
            <a:ea typeface="微软雅黑" pitchFamily="34" charset="-122"/>
          </a:endParaRPr>
        </a:p>
      </dgm:t>
    </dgm:pt>
    <dgm:pt modelId="{F2B11C3B-85BC-480F-9123-F46BBD903B36}">
      <dgm:prSet phldrT="[文本]" custT="1"/>
      <dgm:spPr/>
      <dgm:t>
        <a:bodyPr/>
        <a:lstStyle/>
        <a:p>
          <a:r>
            <a:rPr lang="zh-CN" sz="1200" dirty="0" smtClean="0">
              <a:solidFill>
                <a:srgbClr val="000000"/>
              </a:solidFill>
              <a:latin typeface="微软雅黑" pitchFamily="34" charset="-122"/>
              <a:ea typeface="微软雅黑" pitchFamily="34" charset="-122"/>
            </a:rPr>
            <a:t>每月</a:t>
          </a:r>
          <a:r>
            <a:rPr lang="en-US" sz="1200" dirty="0" smtClean="0">
              <a:solidFill>
                <a:srgbClr val="000000"/>
              </a:solidFill>
              <a:latin typeface="微软雅黑" pitchFamily="34" charset="-122"/>
              <a:ea typeface="微软雅黑" pitchFamily="34" charset="-122"/>
            </a:rPr>
            <a:t>1</a:t>
          </a:r>
          <a:r>
            <a:rPr lang="zh-CN" sz="1200" dirty="0" smtClean="0">
              <a:solidFill>
                <a:srgbClr val="000000"/>
              </a:solidFill>
              <a:latin typeface="微软雅黑" pitchFamily="34" charset="-122"/>
              <a:ea typeface="微软雅黑" pitchFamily="34" charset="-122"/>
            </a:rPr>
            <a:t>天带薪病假</a:t>
          </a:r>
          <a:endParaRPr lang="zh-CN" altLang="en-US" sz="1200" b="0" dirty="0">
            <a:solidFill>
              <a:srgbClr val="000000"/>
            </a:solidFill>
            <a:latin typeface="微软雅黑" pitchFamily="34" charset="-122"/>
            <a:ea typeface="微软雅黑" pitchFamily="34" charset="-122"/>
          </a:endParaRPr>
        </a:p>
      </dgm:t>
    </dgm:pt>
    <dgm:pt modelId="{5F7C9D02-7C6C-4CC9-B78F-1DF22C051F57}" type="parTrans" cxnId="{04572996-8FA6-4792-89D2-79A411DA1431}">
      <dgm:prSet/>
      <dgm:spPr/>
      <dgm:t>
        <a:bodyPr/>
        <a:lstStyle/>
        <a:p>
          <a:endParaRPr lang="zh-CN" altLang="en-US">
            <a:latin typeface="微软雅黑" pitchFamily="34" charset="-122"/>
            <a:ea typeface="微软雅黑" pitchFamily="34" charset="-122"/>
          </a:endParaRPr>
        </a:p>
      </dgm:t>
    </dgm:pt>
    <dgm:pt modelId="{74C3ED13-78CC-4529-8C9D-56F7E6DB3006}" type="sibTrans" cxnId="{04572996-8FA6-4792-89D2-79A411DA1431}">
      <dgm:prSet/>
      <dgm:spPr/>
      <dgm:t>
        <a:bodyPr/>
        <a:lstStyle/>
        <a:p>
          <a:endParaRPr lang="zh-CN" altLang="en-US">
            <a:latin typeface="微软雅黑" pitchFamily="34" charset="-122"/>
            <a:ea typeface="微软雅黑" pitchFamily="34" charset="-122"/>
          </a:endParaRPr>
        </a:p>
      </dgm:t>
    </dgm:pt>
    <dgm:pt modelId="{6CE38A72-85C5-42F8-84F1-F6C86C7B5B8C}">
      <dgm:prSet phldrT="[文本]"/>
      <dgm:spPr/>
      <dgm:t>
        <a:bodyPr/>
        <a:lstStyle/>
        <a:p>
          <a:r>
            <a:rPr lang="zh-CN" altLang="en-US" dirty="0" smtClean="0">
              <a:latin typeface="微软雅黑" pitchFamily="34" charset="-122"/>
              <a:ea typeface="微软雅黑" pitchFamily="34" charset="-122"/>
            </a:rPr>
            <a:t>奖金相关</a:t>
          </a:r>
          <a:endParaRPr lang="zh-CN" altLang="en-US" dirty="0">
            <a:latin typeface="微软雅黑" pitchFamily="34" charset="-122"/>
            <a:ea typeface="微软雅黑" pitchFamily="34" charset="-122"/>
          </a:endParaRPr>
        </a:p>
      </dgm:t>
    </dgm:pt>
    <dgm:pt modelId="{39F35869-E6FB-4E21-8901-A952F1A9358C}" type="parTrans" cxnId="{B1775B57-70B5-43EC-8187-8699C597CDF5}">
      <dgm:prSet/>
      <dgm:spPr/>
      <dgm:t>
        <a:bodyPr/>
        <a:lstStyle/>
        <a:p>
          <a:endParaRPr lang="zh-CN" altLang="en-US">
            <a:latin typeface="微软雅黑" pitchFamily="34" charset="-122"/>
            <a:ea typeface="微软雅黑" pitchFamily="34" charset="-122"/>
          </a:endParaRPr>
        </a:p>
      </dgm:t>
    </dgm:pt>
    <dgm:pt modelId="{034CAAB4-25B4-46C8-B35F-0F1C2F0FF06E}" type="sibTrans" cxnId="{B1775B57-70B5-43EC-8187-8699C597CDF5}">
      <dgm:prSet/>
      <dgm:spPr/>
      <dgm:t>
        <a:bodyPr/>
        <a:lstStyle/>
        <a:p>
          <a:endParaRPr lang="zh-CN" altLang="en-US">
            <a:latin typeface="微软雅黑" pitchFamily="34" charset="-122"/>
            <a:ea typeface="微软雅黑" pitchFamily="34" charset="-122"/>
          </a:endParaRPr>
        </a:p>
      </dgm:t>
    </dgm:pt>
    <dgm:pt modelId="{CAE484B2-3EFB-4E75-9B40-887C6000B100}">
      <dgm:prSet phldrT="[文本]" custT="1"/>
      <dgm:spPr/>
      <dgm:t>
        <a:bodyPr/>
        <a:lstStyle/>
        <a:p>
          <a:r>
            <a:rPr lang="zh-CN" altLang="en-US" sz="1200" b="1" dirty="0" smtClean="0">
              <a:solidFill>
                <a:srgbClr val="000000"/>
              </a:solidFill>
              <a:latin typeface="微软雅黑" pitchFamily="34" charset="-122"/>
              <a:ea typeface="微软雅黑" pitchFamily="34" charset="-122"/>
            </a:rPr>
            <a:t>半年奖</a:t>
          </a:r>
          <a:endParaRPr lang="zh-CN" altLang="en-US" sz="1200" b="1" dirty="0">
            <a:solidFill>
              <a:srgbClr val="000000"/>
            </a:solidFill>
            <a:latin typeface="微软雅黑" pitchFamily="34" charset="-122"/>
            <a:ea typeface="微软雅黑" pitchFamily="34" charset="-122"/>
          </a:endParaRPr>
        </a:p>
      </dgm:t>
    </dgm:pt>
    <dgm:pt modelId="{1E3EC132-BEA3-46A2-93B4-85C9D14092ED}" type="parTrans" cxnId="{630730E7-46EB-4142-B591-436DA8004414}">
      <dgm:prSet/>
      <dgm:spPr/>
      <dgm:t>
        <a:bodyPr/>
        <a:lstStyle/>
        <a:p>
          <a:endParaRPr lang="zh-CN" altLang="en-US">
            <a:latin typeface="微软雅黑" pitchFamily="34" charset="-122"/>
            <a:ea typeface="微软雅黑" pitchFamily="34" charset="-122"/>
          </a:endParaRPr>
        </a:p>
      </dgm:t>
    </dgm:pt>
    <dgm:pt modelId="{D154B73E-80B8-410A-AE03-C68C0FDAE02D}" type="sibTrans" cxnId="{630730E7-46EB-4142-B591-436DA8004414}">
      <dgm:prSet/>
      <dgm:spPr/>
      <dgm:t>
        <a:bodyPr/>
        <a:lstStyle/>
        <a:p>
          <a:endParaRPr lang="zh-CN" altLang="en-US">
            <a:latin typeface="微软雅黑" pitchFamily="34" charset="-122"/>
            <a:ea typeface="微软雅黑" pitchFamily="34" charset="-122"/>
          </a:endParaRPr>
        </a:p>
      </dgm:t>
    </dgm:pt>
    <dgm:pt modelId="{F174356D-DE55-4494-B110-660A25D4E93C}">
      <dgm:prSet phldrT="[文本]" custT="1"/>
      <dgm:spPr/>
      <dgm:t>
        <a:bodyPr/>
        <a:lstStyle/>
        <a:p>
          <a:r>
            <a:rPr lang="zh-CN" altLang="en-US" sz="1200" b="1" dirty="0" smtClean="0">
              <a:solidFill>
                <a:srgbClr val="000000"/>
              </a:solidFill>
              <a:latin typeface="微软雅黑" pitchFamily="34" charset="-122"/>
              <a:ea typeface="微软雅黑" pitchFamily="34" charset="-122"/>
            </a:rPr>
            <a:t>年终奖</a:t>
          </a:r>
          <a:endParaRPr lang="zh-CN" altLang="en-US" sz="1200" b="1" dirty="0">
            <a:solidFill>
              <a:srgbClr val="000000"/>
            </a:solidFill>
            <a:latin typeface="微软雅黑" pitchFamily="34" charset="-122"/>
            <a:ea typeface="微软雅黑" pitchFamily="34" charset="-122"/>
          </a:endParaRPr>
        </a:p>
      </dgm:t>
    </dgm:pt>
    <dgm:pt modelId="{BC1FA93C-3080-4760-9F7A-67D128997A57}" type="parTrans" cxnId="{1BF48C9C-8BC6-4E28-BE02-406C4B4CD4AE}">
      <dgm:prSet/>
      <dgm:spPr/>
      <dgm:t>
        <a:bodyPr/>
        <a:lstStyle/>
        <a:p>
          <a:endParaRPr lang="zh-CN" altLang="en-US">
            <a:latin typeface="微软雅黑" pitchFamily="34" charset="-122"/>
            <a:ea typeface="微软雅黑" pitchFamily="34" charset="-122"/>
          </a:endParaRPr>
        </a:p>
      </dgm:t>
    </dgm:pt>
    <dgm:pt modelId="{2FEC78E1-42B3-417D-890D-63B9A9D7E0A2}" type="sibTrans" cxnId="{1BF48C9C-8BC6-4E28-BE02-406C4B4CD4AE}">
      <dgm:prSet/>
      <dgm:spPr/>
      <dgm:t>
        <a:bodyPr/>
        <a:lstStyle/>
        <a:p>
          <a:endParaRPr lang="zh-CN" altLang="en-US">
            <a:latin typeface="微软雅黑" pitchFamily="34" charset="-122"/>
            <a:ea typeface="微软雅黑" pitchFamily="34" charset="-122"/>
          </a:endParaRPr>
        </a:p>
      </dgm:t>
    </dgm:pt>
    <dgm:pt modelId="{814487EF-F3BD-41FB-964B-25CEB0DE3487}">
      <dgm:prSet/>
      <dgm:spPr/>
      <dgm:t>
        <a:bodyPr/>
        <a:lstStyle/>
        <a:p>
          <a:r>
            <a:rPr lang="zh-CN" altLang="en-US" dirty="0" smtClean="0">
              <a:latin typeface="微软雅黑" pitchFamily="34" charset="-122"/>
              <a:ea typeface="微软雅黑" pitchFamily="34" charset="-122"/>
            </a:rPr>
            <a:t>罚则</a:t>
          </a:r>
          <a:endParaRPr lang="zh-CN" altLang="en-US" dirty="0">
            <a:latin typeface="微软雅黑" pitchFamily="34" charset="-122"/>
            <a:ea typeface="微软雅黑" pitchFamily="34" charset="-122"/>
          </a:endParaRPr>
        </a:p>
      </dgm:t>
    </dgm:pt>
    <dgm:pt modelId="{11BBD718-3AE1-4873-A5B9-6A8F010074C3}" type="parTrans" cxnId="{13F7B19C-A704-4DE2-BF74-C17897838710}">
      <dgm:prSet/>
      <dgm:spPr/>
      <dgm:t>
        <a:bodyPr/>
        <a:lstStyle/>
        <a:p>
          <a:endParaRPr lang="zh-CN" altLang="en-US">
            <a:latin typeface="微软雅黑" pitchFamily="34" charset="-122"/>
            <a:ea typeface="微软雅黑" pitchFamily="34" charset="-122"/>
          </a:endParaRPr>
        </a:p>
      </dgm:t>
    </dgm:pt>
    <dgm:pt modelId="{05314746-766D-4FD4-92B6-EB0421A1ED2C}" type="sibTrans" cxnId="{13F7B19C-A704-4DE2-BF74-C17897838710}">
      <dgm:prSet/>
      <dgm:spPr/>
      <dgm:t>
        <a:bodyPr/>
        <a:lstStyle/>
        <a:p>
          <a:endParaRPr lang="zh-CN" altLang="en-US">
            <a:latin typeface="微软雅黑" pitchFamily="34" charset="-122"/>
            <a:ea typeface="微软雅黑" pitchFamily="34" charset="-122"/>
          </a:endParaRPr>
        </a:p>
      </dgm:t>
    </dgm:pt>
    <dgm:pt modelId="{9E584A6C-3646-473B-956F-1C24F3CFF0A4}">
      <dgm:prSet phldrT="[文本]" custT="1"/>
      <dgm:spPr/>
      <dgm:t>
        <a:bodyPr/>
        <a:lstStyle/>
        <a:p>
          <a:r>
            <a:rPr lang="zh-CN" altLang="en-US" sz="1400" b="0" dirty="0" smtClean="0">
              <a:solidFill>
                <a:srgbClr val="000000"/>
              </a:solidFill>
              <a:latin typeface="微软雅黑" pitchFamily="34" charset="-122"/>
              <a:ea typeface="微软雅黑" pitchFamily="34" charset="-122"/>
            </a:rPr>
            <a:t>事前请假</a:t>
          </a:r>
          <a:endParaRPr lang="zh-CN" altLang="en-US" sz="1400" b="0" dirty="0">
            <a:solidFill>
              <a:srgbClr val="000000"/>
            </a:solidFill>
            <a:latin typeface="微软雅黑" pitchFamily="34" charset="-122"/>
            <a:ea typeface="微软雅黑" pitchFamily="34" charset="-122"/>
          </a:endParaRPr>
        </a:p>
      </dgm:t>
    </dgm:pt>
    <dgm:pt modelId="{55423685-4703-428C-8B80-1F03063384D0}" type="parTrans" cxnId="{D3928D33-9C58-403F-A468-79F49CCCA7D3}">
      <dgm:prSet/>
      <dgm:spPr/>
      <dgm:t>
        <a:bodyPr/>
        <a:lstStyle/>
        <a:p>
          <a:endParaRPr lang="zh-CN" altLang="en-US">
            <a:latin typeface="微软雅黑" pitchFamily="34" charset="-122"/>
            <a:ea typeface="微软雅黑" pitchFamily="34" charset="-122"/>
          </a:endParaRPr>
        </a:p>
      </dgm:t>
    </dgm:pt>
    <dgm:pt modelId="{C2261929-9F2D-4DCD-B653-0D31D6AD9ECF}" type="sibTrans" cxnId="{D3928D33-9C58-403F-A468-79F49CCCA7D3}">
      <dgm:prSet/>
      <dgm:spPr/>
      <dgm:t>
        <a:bodyPr/>
        <a:lstStyle/>
        <a:p>
          <a:endParaRPr lang="zh-CN" altLang="en-US">
            <a:latin typeface="微软雅黑" pitchFamily="34" charset="-122"/>
            <a:ea typeface="微软雅黑" pitchFamily="34" charset="-122"/>
          </a:endParaRPr>
        </a:p>
      </dgm:t>
    </dgm:pt>
    <dgm:pt modelId="{C8D8B443-EA64-41E4-B1CF-E63689E425B5}">
      <dgm:prSet phldrT="[文本]" custT="1"/>
      <dgm:spPr/>
      <dgm:t>
        <a:bodyPr/>
        <a:lstStyle/>
        <a:p>
          <a:r>
            <a:rPr lang="zh-CN" sz="1400" dirty="0" smtClean="0">
              <a:solidFill>
                <a:srgbClr val="000000"/>
              </a:solidFill>
              <a:latin typeface="微软雅黑" pitchFamily="34" charset="-122"/>
              <a:ea typeface="微软雅黑" pitchFamily="34" charset="-122"/>
            </a:rPr>
            <a:t>无相关证明的，按事假处理</a:t>
          </a:r>
          <a:endParaRPr lang="zh-CN" altLang="en-US" sz="1400" b="0" dirty="0">
            <a:solidFill>
              <a:srgbClr val="000000"/>
            </a:solidFill>
            <a:latin typeface="微软雅黑" pitchFamily="34" charset="-122"/>
            <a:ea typeface="微软雅黑" pitchFamily="34" charset="-122"/>
          </a:endParaRPr>
        </a:p>
      </dgm:t>
    </dgm:pt>
    <dgm:pt modelId="{8E9AEDA8-1FCD-4E35-BDC3-CB94314748E3}" type="parTrans" cxnId="{516400F6-77E5-4336-B097-3B9CDD5DFD78}">
      <dgm:prSet/>
      <dgm:spPr/>
      <dgm:t>
        <a:bodyPr/>
        <a:lstStyle/>
        <a:p>
          <a:endParaRPr lang="zh-CN" altLang="en-US">
            <a:latin typeface="微软雅黑" pitchFamily="34" charset="-122"/>
            <a:ea typeface="微软雅黑" pitchFamily="34" charset="-122"/>
          </a:endParaRPr>
        </a:p>
      </dgm:t>
    </dgm:pt>
    <dgm:pt modelId="{0ED7A660-1A63-40A4-945F-8F0F7850DE09}" type="sibTrans" cxnId="{516400F6-77E5-4336-B097-3B9CDD5DFD78}">
      <dgm:prSet/>
      <dgm:spPr/>
      <dgm:t>
        <a:bodyPr/>
        <a:lstStyle/>
        <a:p>
          <a:endParaRPr lang="zh-CN" altLang="en-US">
            <a:latin typeface="微软雅黑" pitchFamily="34" charset="-122"/>
            <a:ea typeface="微软雅黑" pitchFamily="34" charset="-122"/>
          </a:endParaRPr>
        </a:p>
      </dgm:t>
    </dgm:pt>
    <dgm:pt modelId="{5303297A-A183-4DD5-8E96-EC6B2FC9A7BB}">
      <dgm:prSet phldrT="[文本]" custT="1"/>
      <dgm:spPr/>
      <dgm:t>
        <a:bodyPr/>
        <a:lstStyle/>
        <a:p>
          <a:r>
            <a:rPr lang="zh-CN" altLang="en-US" sz="1200" dirty="0" smtClean="0">
              <a:solidFill>
                <a:srgbClr val="000000"/>
              </a:solidFill>
              <a:latin typeface="微软雅黑" pitchFamily="34" charset="-122"/>
              <a:ea typeface="微软雅黑" pitchFamily="34" charset="-122"/>
            </a:rPr>
            <a:t>半年</a:t>
          </a:r>
          <a:r>
            <a:rPr lang="zh-CN" sz="1200" dirty="0" smtClean="0">
              <a:solidFill>
                <a:srgbClr val="000000"/>
              </a:solidFill>
              <a:latin typeface="微软雅黑" pitchFamily="34" charset="-122"/>
              <a:ea typeface="微软雅黑" pitchFamily="34" charset="-122"/>
            </a:rPr>
            <a:t>累计病假超过</a:t>
          </a:r>
          <a:r>
            <a:rPr lang="en-US" sz="1200" dirty="0" smtClean="0">
              <a:solidFill>
                <a:srgbClr val="000000"/>
              </a:solidFill>
              <a:latin typeface="微软雅黑" pitchFamily="34" charset="-122"/>
              <a:ea typeface="微软雅黑" pitchFamily="34" charset="-122"/>
            </a:rPr>
            <a:t>3</a:t>
          </a:r>
          <a:r>
            <a:rPr lang="zh-CN" sz="1200" dirty="0" smtClean="0">
              <a:solidFill>
                <a:srgbClr val="000000"/>
              </a:solidFill>
              <a:latin typeface="微软雅黑" pitchFamily="34" charset="-122"/>
              <a:ea typeface="微软雅黑" pitchFamily="34" charset="-122"/>
            </a:rPr>
            <a:t>个月（按自然月计，下同</a:t>
          </a:r>
          <a:r>
            <a:rPr lang="zh-CN" altLang="en-US" sz="1200" dirty="0" smtClean="0">
              <a:solidFill>
                <a:srgbClr val="000000"/>
              </a:solidFill>
              <a:latin typeface="微软雅黑" pitchFamily="34" charset="-122"/>
              <a:ea typeface="微软雅黑" pitchFamily="34" charset="-122"/>
            </a:rPr>
            <a:t>），</a:t>
          </a:r>
          <a:r>
            <a:rPr lang="zh-CN" altLang="en-US" sz="1200" b="0" dirty="0" smtClean="0">
              <a:solidFill>
                <a:srgbClr val="000000"/>
              </a:solidFill>
              <a:latin typeface="微软雅黑" pitchFamily="34" charset="-122"/>
              <a:ea typeface="微软雅黑" pitchFamily="34" charset="-122"/>
            </a:rPr>
            <a:t>无</a:t>
          </a:r>
          <a:endParaRPr lang="zh-CN" altLang="en-US" sz="1200" b="0" dirty="0">
            <a:solidFill>
              <a:srgbClr val="000000"/>
            </a:solidFill>
            <a:latin typeface="微软雅黑" pitchFamily="34" charset="-122"/>
            <a:ea typeface="微软雅黑" pitchFamily="34" charset="-122"/>
          </a:endParaRPr>
        </a:p>
      </dgm:t>
    </dgm:pt>
    <dgm:pt modelId="{26324CA7-B95D-4A8A-801E-8D9CBA115FD2}" type="parTrans" cxnId="{6927ED39-1836-4DD2-9F54-615FC4B2A60C}">
      <dgm:prSet/>
      <dgm:spPr/>
      <dgm:t>
        <a:bodyPr/>
        <a:lstStyle/>
        <a:p>
          <a:endParaRPr lang="zh-CN" altLang="en-US">
            <a:latin typeface="微软雅黑" pitchFamily="34" charset="-122"/>
            <a:ea typeface="微软雅黑" pitchFamily="34" charset="-122"/>
          </a:endParaRPr>
        </a:p>
      </dgm:t>
    </dgm:pt>
    <dgm:pt modelId="{99AC6AE9-07FF-4573-8C16-210A32875F38}" type="sibTrans" cxnId="{6927ED39-1836-4DD2-9F54-615FC4B2A60C}">
      <dgm:prSet/>
      <dgm:spPr/>
      <dgm:t>
        <a:bodyPr/>
        <a:lstStyle/>
        <a:p>
          <a:endParaRPr lang="zh-CN" altLang="en-US">
            <a:latin typeface="微软雅黑" pitchFamily="34" charset="-122"/>
            <a:ea typeface="微软雅黑" pitchFamily="34" charset="-122"/>
          </a:endParaRPr>
        </a:p>
      </dgm:t>
    </dgm:pt>
    <dgm:pt modelId="{5B03D3B7-893B-4607-A4FB-5FFFF495A717}">
      <dgm:prSet phldrT="[文本]" custT="1"/>
      <dgm:spPr/>
      <dgm:t>
        <a:bodyPr/>
        <a:lstStyle/>
        <a:p>
          <a:r>
            <a:rPr lang="zh-CN" altLang="en-US" sz="1200" dirty="0" smtClean="0">
              <a:solidFill>
                <a:srgbClr val="000000"/>
              </a:solidFill>
              <a:latin typeface="微软雅黑" pitchFamily="34" charset="-122"/>
              <a:ea typeface="微软雅黑" pitchFamily="34" charset="-122"/>
            </a:rPr>
            <a:t>年度</a:t>
          </a:r>
          <a:r>
            <a:rPr lang="zh-CN" sz="1200" dirty="0" smtClean="0">
              <a:solidFill>
                <a:srgbClr val="000000"/>
              </a:solidFill>
              <a:latin typeface="微软雅黑" pitchFamily="34" charset="-122"/>
              <a:ea typeface="微软雅黑" pitchFamily="34" charset="-122"/>
            </a:rPr>
            <a:t>累计病假超过半年</a:t>
          </a:r>
          <a:r>
            <a:rPr lang="zh-CN" altLang="en-US" sz="1200" dirty="0" smtClean="0">
              <a:solidFill>
                <a:srgbClr val="000000"/>
              </a:solidFill>
              <a:latin typeface="微软雅黑" pitchFamily="34" charset="-122"/>
              <a:ea typeface="微软雅黑" pitchFamily="34" charset="-122"/>
            </a:rPr>
            <a:t>，</a:t>
          </a:r>
          <a:r>
            <a:rPr lang="zh-CN" altLang="en-US" sz="1200" b="0" dirty="0" smtClean="0">
              <a:solidFill>
                <a:srgbClr val="000000"/>
              </a:solidFill>
              <a:latin typeface="微软雅黑" pitchFamily="34" charset="-122"/>
              <a:ea typeface="微软雅黑" pitchFamily="34" charset="-122"/>
            </a:rPr>
            <a:t>无</a:t>
          </a:r>
          <a:endParaRPr lang="zh-CN" altLang="en-US" sz="1200" b="1" dirty="0">
            <a:solidFill>
              <a:srgbClr val="000000"/>
            </a:solidFill>
            <a:latin typeface="微软雅黑" pitchFamily="34" charset="-122"/>
            <a:ea typeface="微软雅黑" pitchFamily="34" charset="-122"/>
          </a:endParaRPr>
        </a:p>
      </dgm:t>
    </dgm:pt>
    <dgm:pt modelId="{CDF40560-2860-44D5-9796-8FA3F273DAD6}" type="parTrans" cxnId="{4609FE5B-ED0F-4BB8-AB2F-3714FBD40225}">
      <dgm:prSet/>
      <dgm:spPr/>
      <dgm:t>
        <a:bodyPr/>
        <a:lstStyle/>
        <a:p>
          <a:endParaRPr lang="zh-CN" altLang="en-US">
            <a:latin typeface="微软雅黑" pitchFamily="34" charset="-122"/>
            <a:ea typeface="微软雅黑" pitchFamily="34" charset="-122"/>
          </a:endParaRPr>
        </a:p>
      </dgm:t>
    </dgm:pt>
    <dgm:pt modelId="{D694850C-977B-4FAD-8F26-FD7FD5E935C8}" type="sibTrans" cxnId="{4609FE5B-ED0F-4BB8-AB2F-3714FBD40225}">
      <dgm:prSet/>
      <dgm:spPr/>
      <dgm:t>
        <a:bodyPr/>
        <a:lstStyle/>
        <a:p>
          <a:endParaRPr lang="zh-CN" altLang="en-US">
            <a:latin typeface="微软雅黑" pitchFamily="34" charset="-122"/>
            <a:ea typeface="微软雅黑" pitchFamily="34" charset="-122"/>
          </a:endParaRPr>
        </a:p>
      </dgm:t>
    </dgm:pt>
    <dgm:pt modelId="{B07E7830-5A38-49AA-ABC9-32249D67B6F6}">
      <dgm:prSet custT="1"/>
      <dgm:spPr/>
      <dgm:t>
        <a:bodyPr/>
        <a:lstStyle/>
        <a:p>
          <a:r>
            <a:rPr lang="zh-CN" sz="1200" dirty="0" smtClean="0">
              <a:solidFill>
                <a:srgbClr val="000000"/>
              </a:solidFill>
              <a:latin typeface="微软雅黑" pitchFamily="34" charset="-122"/>
              <a:ea typeface="微软雅黑" pitchFamily="34" charset="-122"/>
            </a:rPr>
            <a:t>员工提供虚假病情信息或假资料或故意夸大病情</a:t>
          </a:r>
          <a:r>
            <a:rPr lang="zh-CN" altLang="en-US" sz="1200" dirty="0" smtClean="0">
              <a:solidFill>
                <a:srgbClr val="000000"/>
              </a:solidFill>
              <a:latin typeface="微软雅黑" pitchFamily="34" charset="-122"/>
              <a:ea typeface="微软雅黑" pitchFamily="34" charset="-122"/>
            </a:rPr>
            <a:t>的，</a:t>
          </a:r>
          <a:r>
            <a:rPr lang="zh-CN" sz="1200" dirty="0" smtClean="0">
              <a:solidFill>
                <a:srgbClr val="000000"/>
              </a:solidFill>
              <a:latin typeface="微软雅黑" pitchFamily="34" charset="-122"/>
              <a:ea typeface="微软雅黑" pitchFamily="34" charset="-122"/>
            </a:rPr>
            <a:t>属于严重违反公司规章制度行为，休假期间视为无故旷工</a:t>
          </a:r>
          <a:endParaRPr lang="zh-CN" altLang="en-US" sz="1200" dirty="0">
            <a:solidFill>
              <a:srgbClr val="000000"/>
            </a:solidFill>
            <a:latin typeface="微软雅黑" pitchFamily="34" charset="-122"/>
            <a:ea typeface="微软雅黑" pitchFamily="34" charset="-122"/>
          </a:endParaRPr>
        </a:p>
      </dgm:t>
    </dgm:pt>
    <dgm:pt modelId="{C2D4FF0A-19A4-48BA-84FD-1437F6BD7AF8}" type="parTrans" cxnId="{A640E9DA-1AD8-4F17-8317-35E1BA6E2F54}">
      <dgm:prSet/>
      <dgm:spPr/>
      <dgm:t>
        <a:bodyPr/>
        <a:lstStyle/>
        <a:p>
          <a:endParaRPr lang="zh-CN" altLang="en-US">
            <a:latin typeface="微软雅黑" pitchFamily="34" charset="-122"/>
            <a:ea typeface="微软雅黑" pitchFamily="34" charset="-122"/>
          </a:endParaRPr>
        </a:p>
      </dgm:t>
    </dgm:pt>
    <dgm:pt modelId="{25D6ED85-3F15-4D3D-A6DE-46A64A42E31E}" type="sibTrans" cxnId="{A640E9DA-1AD8-4F17-8317-35E1BA6E2F54}">
      <dgm:prSet/>
      <dgm:spPr/>
      <dgm:t>
        <a:bodyPr/>
        <a:lstStyle/>
        <a:p>
          <a:endParaRPr lang="zh-CN" altLang="en-US">
            <a:latin typeface="微软雅黑" pitchFamily="34" charset="-122"/>
            <a:ea typeface="微软雅黑" pitchFamily="34" charset="-122"/>
          </a:endParaRPr>
        </a:p>
      </dgm:t>
    </dgm:pt>
    <dgm:pt modelId="{CEE77293-02D5-4319-8A5B-F5F6DD29458A}">
      <dgm:prSet phldrT="[文本]" custT="1"/>
      <dgm:spPr/>
      <dgm:t>
        <a:bodyPr/>
        <a:lstStyle/>
        <a:p>
          <a:r>
            <a:rPr lang="zh-CN" altLang="en-US" sz="1400" b="0" dirty="0" smtClean="0">
              <a:solidFill>
                <a:srgbClr val="000000"/>
              </a:solidFill>
              <a:latin typeface="微软雅黑" pitchFamily="34" charset="-122"/>
              <a:ea typeface="微软雅黑" pitchFamily="34" charset="-122"/>
            </a:rPr>
            <a:t>须提供证明</a:t>
          </a:r>
          <a:endParaRPr lang="zh-CN" altLang="en-US" sz="1400" b="0" dirty="0">
            <a:solidFill>
              <a:srgbClr val="000000"/>
            </a:solidFill>
            <a:latin typeface="微软雅黑" pitchFamily="34" charset="-122"/>
            <a:ea typeface="微软雅黑" pitchFamily="34" charset="-122"/>
          </a:endParaRPr>
        </a:p>
      </dgm:t>
    </dgm:pt>
    <dgm:pt modelId="{47ED420A-CC67-4C51-A8C8-B4F33AC541C5}" type="parTrans" cxnId="{EC2D62B3-6BBA-41D8-8FCB-D415603654D4}">
      <dgm:prSet/>
      <dgm:spPr/>
      <dgm:t>
        <a:bodyPr/>
        <a:lstStyle/>
        <a:p>
          <a:endParaRPr lang="zh-CN" altLang="en-US">
            <a:latin typeface="微软雅黑" pitchFamily="34" charset="-122"/>
            <a:ea typeface="微软雅黑" pitchFamily="34" charset="-122"/>
          </a:endParaRPr>
        </a:p>
      </dgm:t>
    </dgm:pt>
    <dgm:pt modelId="{47880CD2-3B63-4EC8-9156-CE486BEC6E39}" type="sibTrans" cxnId="{EC2D62B3-6BBA-41D8-8FCB-D415603654D4}">
      <dgm:prSet/>
      <dgm:spPr/>
      <dgm:t>
        <a:bodyPr/>
        <a:lstStyle/>
        <a:p>
          <a:endParaRPr lang="zh-CN" altLang="en-US">
            <a:latin typeface="微软雅黑" pitchFamily="34" charset="-122"/>
            <a:ea typeface="微软雅黑" pitchFamily="34" charset="-122"/>
          </a:endParaRPr>
        </a:p>
      </dgm:t>
    </dgm:pt>
    <dgm:pt modelId="{D43C3EEE-C3B3-433E-B55D-5BF12CFEBBC9}">
      <dgm:prSet phldrT="[文本]" custT="1"/>
      <dgm:spPr/>
      <dgm:t>
        <a:bodyPr/>
        <a:lstStyle/>
        <a:p>
          <a:r>
            <a:rPr lang="zh-CN" altLang="en-US" sz="1200" b="0" dirty="0" smtClean="0">
              <a:solidFill>
                <a:srgbClr val="000000"/>
              </a:solidFill>
              <a:latin typeface="微软雅黑" pitchFamily="34" charset="-122"/>
              <a:ea typeface="微软雅黑" pitchFamily="34" charset="-122"/>
            </a:rPr>
            <a:t>＞</a:t>
          </a:r>
          <a:r>
            <a:rPr lang="en-US" altLang="zh-CN" sz="1200" b="0" dirty="0" smtClean="0">
              <a:solidFill>
                <a:srgbClr val="000000"/>
              </a:solidFill>
              <a:latin typeface="微软雅黑" pitchFamily="34" charset="-122"/>
              <a:ea typeface="微软雅黑" pitchFamily="34" charset="-122"/>
            </a:rPr>
            <a:t>1</a:t>
          </a:r>
          <a:r>
            <a:rPr lang="zh-CN" altLang="en-US" sz="1200" b="0" dirty="0" smtClean="0">
              <a:solidFill>
                <a:srgbClr val="000000"/>
              </a:solidFill>
              <a:latin typeface="微软雅黑" pitchFamily="34" charset="-122"/>
              <a:ea typeface="微软雅黑" pitchFamily="34" charset="-122"/>
            </a:rPr>
            <a:t>天，</a:t>
          </a:r>
          <a:r>
            <a:rPr lang="en-US" sz="1200" dirty="0" smtClean="0">
              <a:solidFill>
                <a:srgbClr val="000000"/>
              </a:solidFill>
              <a:latin typeface="微软雅黑" pitchFamily="34" charset="-122"/>
              <a:ea typeface="微软雅黑" pitchFamily="34" charset="-122"/>
            </a:rPr>
            <a:t>2</a:t>
          </a:r>
          <a:r>
            <a:rPr lang="zh-CN" sz="1200" dirty="0" smtClean="0">
              <a:solidFill>
                <a:srgbClr val="000000"/>
              </a:solidFill>
              <a:latin typeface="微软雅黑" pitchFamily="34" charset="-122"/>
              <a:ea typeface="微软雅黑" pitchFamily="34" charset="-122"/>
            </a:rPr>
            <a:t>天病假折合</a:t>
          </a:r>
          <a:r>
            <a:rPr lang="en-US" sz="1200" dirty="0" smtClean="0">
              <a:solidFill>
                <a:srgbClr val="000000"/>
              </a:solidFill>
              <a:latin typeface="微软雅黑" pitchFamily="34" charset="-122"/>
              <a:ea typeface="微软雅黑" pitchFamily="34" charset="-122"/>
            </a:rPr>
            <a:t>1</a:t>
          </a:r>
          <a:r>
            <a:rPr lang="zh-CN" sz="1200" dirty="0" smtClean="0">
              <a:solidFill>
                <a:srgbClr val="000000"/>
              </a:solidFill>
              <a:latin typeface="微软雅黑" pitchFamily="34" charset="-122"/>
              <a:ea typeface="微软雅黑" pitchFamily="34" charset="-122"/>
            </a:rPr>
            <a:t>天事假</a:t>
          </a:r>
          <a:r>
            <a:rPr lang="zh-CN" altLang="en-US" sz="1200" dirty="0" smtClean="0">
              <a:solidFill>
                <a:srgbClr val="000000"/>
              </a:solidFill>
              <a:latin typeface="微软雅黑" pitchFamily="34" charset="-122"/>
              <a:ea typeface="微软雅黑" pitchFamily="34" charset="-122"/>
            </a:rPr>
            <a:t>，</a:t>
          </a:r>
          <a:r>
            <a:rPr lang="zh-CN" sz="1200" dirty="0" smtClean="0">
              <a:solidFill>
                <a:srgbClr val="000000"/>
              </a:solidFill>
              <a:latin typeface="微软雅黑" pitchFamily="34" charset="-122"/>
              <a:ea typeface="微软雅黑" pitchFamily="34" charset="-122"/>
            </a:rPr>
            <a:t>停发标准工资（基本工资</a:t>
          </a:r>
          <a:r>
            <a:rPr lang="en-US" sz="1200" dirty="0" smtClean="0">
              <a:solidFill>
                <a:srgbClr val="000000"/>
              </a:solidFill>
              <a:latin typeface="微软雅黑" pitchFamily="34" charset="-122"/>
              <a:ea typeface="微软雅黑" pitchFamily="34" charset="-122"/>
            </a:rPr>
            <a:t>+</a:t>
          </a:r>
          <a:r>
            <a:rPr lang="zh-CN" sz="1200" dirty="0" smtClean="0">
              <a:solidFill>
                <a:srgbClr val="000000"/>
              </a:solidFill>
              <a:latin typeface="微软雅黑" pitchFamily="34" charset="-122"/>
              <a:ea typeface="微软雅黑" pitchFamily="34" charset="-122"/>
            </a:rPr>
            <a:t>岗位工资）和各种现金性补</a:t>
          </a:r>
          <a:r>
            <a:rPr lang="en-US" sz="1200" dirty="0" smtClean="0">
              <a:solidFill>
                <a:srgbClr val="000000"/>
              </a:solidFill>
              <a:latin typeface="微软雅黑" pitchFamily="34" charset="-122"/>
              <a:ea typeface="微软雅黑" pitchFamily="34" charset="-122"/>
            </a:rPr>
            <a:t>/</a:t>
          </a:r>
          <a:r>
            <a:rPr lang="zh-CN" sz="1200" dirty="0" smtClean="0">
              <a:solidFill>
                <a:srgbClr val="000000"/>
              </a:solidFill>
              <a:latin typeface="微软雅黑" pitchFamily="34" charset="-122"/>
              <a:ea typeface="微软雅黑" pitchFamily="34" charset="-122"/>
            </a:rPr>
            <a:t>津贴</a:t>
          </a:r>
          <a:endParaRPr lang="zh-CN" altLang="en-US" sz="1200" b="0" dirty="0">
            <a:solidFill>
              <a:srgbClr val="000000"/>
            </a:solidFill>
            <a:latin typeface="微软雅黑" pitchFamily="34" charset="-122"/>
            <a:ea typeface="微软雅黑" pitchFamily="34" charset="-122"/>
          </a:endParaRPr>
        </a:p>
      </dgm:t>
    </dgm:pt>
    <dgm:pt modelId="{BF81E8E6-7AB2-46EF-A312-F91ED7677E2A}" type="parTrans" cxnId="{E7DC4513-7835-4074-B881-720270B96C93}">
      <dgm:prSet/>
      <dgm:spPr/>
      <dgm:t>
        <a:bodyPr/>
        <a:lstStyle/>
        <a:p>
          <a:endParaRPr lang="zh-CN" altLang="en-US">
            <a:latin typeface="微软雅黑" pitchFamily="34" charset="-122"/>
            <a:ea typeface="微软雅黑" pitchFamily="34" charset="-122"/>
          </a:endParaRPr>
        </a:p>
      </dgm:t>
    </dgm:pt>
    <dgm:pt modelId="{F9EF8B1C-E080-4FF9-8C92-4E6C6DB004F1}" type="sibTrans" cxnId="{E7DC4513-7835-4074-B881-720270B96C93}">
      <dgm:prSet/>
      <dgm:spPr/>
      <dgm:t>
        <a:bodyPr/>
        <a:lstStyle/>
        <a:p>
          <a:endParaRPr lang="zh-CN" altLang="en-US">
            <a:latin typeface="微软雅黑" pitchFamily="34" charset="-122"/>
            <a:ea typeface="微软雅黑" pitchFamily="34" charset="-122"/>
          </a:endParaRPr>
        </a:p>
      </dgm:t>
    </dgm:pt>
    <dgm:pt modelId="{CADE7414-EB84-462B-9FC9-353D7C3E94A8}">
      <dgm:prSet custT="1"/>
      <dgm:spPr/>
      <dgm:t>
        <a:bodyPr/>
        <a:lstStyle/>
        <a:p>
          <a:r>
            <a:rPr lang="zh-CN" sz="1200" dirty="0" smtClean="0">
              <a:solidFill>
                <a:srgbClr val="000000"/>
              </a:solidFill>
              <a:latin typeface="微软雅黑" pitchFamily="34" charset="-122"/>
              <a:ea typeface="微软雅黑" pitchFamily="34" charset="-122"/>
            </a:rPr>
            <a:t>无正当理由或虚构捏造谎报病假者，经查属实，公司依规定记大过一次并予以通报批评，情节严重者予以解除劳动合同</a:t>
          </a:r>
          <a:endParaRPr lang="zh-CN" altLang="en-US" sz="1200" dirty="0">
            <a:solidFill>
              <a:srgbClr val="000000"/>
            </a:solidFill>
            <a:latin typeface="微软雅黑" pitchFamily="34" charset="-122"/>
            <a:ea typeface="微软雅黑" pitchFamily="34" charset="-122"/>
          </a:endParaRPr>
        </a:p>
      </dgm:t>
    </dgm:pt>
    <dgm:pt modelId="{53FD9E1A-02BA-4407-8B80-72892EA6B371}" type="parTrans" cxnId="{AE38CF92-A896-4B09-AC24-7CEF50BA42BF}">
      <dgm:prSet/>
      <dgm:spPr/>
      <dgm:t>
        <a:bodyPr/>
        <a:lstStyle/>
        <a:p>
          <a:endParaRPr lang="zh-CN" altLang="en-US">
            <a:latin typeface="微软雅黑" pitchFamily="34" charset="-122"/>
            <a:ea typeface="微软雅黑" pitchFamily="34" charset="-122"/>
          </a:endParaRPr>
        </a:p>
      </dgm:t>
    </dgm:pt>
    <dgm:pt modelId="{321E6426-C316-45A1-8A0E-25030F33ACA3}" type="sibTrans" cxnId="{AE38CF92-A896-4B09-AC24-7CEF50BA42BF}">
      <dgm:prSet/>
      <dgm:spPr/>
      <dgm:t>
        <a:bodyPr/>
        <a:lstStyle/>
        <a:p>
          <a:endParaRPr lang="zh-CN" altLang="en-US">
            <a:latin typeface="微软雅黑" pitchFamily="34" charset="-122"/>
            <a:ea typeface="微软雅黑" pitchFamily="34" charset="-122"/>
          </a:endParaRPr>
        </a:p>
      </dgm:t>
    </dgm:pt>
    <dgm:pt modelId="{FCD5D028-82FF-4B83-9DC6-B3AD05728221}" type="pres">
      <dgm:prSet presAssocID="{E137EDC4-394C-4B59-8B97-4BE3286E4398}" presName="Name0" presStyleCnt="0">
        <dgm:presLayoutVars>
          <dgm:dir/>
          <dgm:animLvl val="lvl"/>
          <dgm:resizeHandles val="exact"/>
        </dgm:presLayoutVars>
      </dgm:prSet>
      <dgm:spPr/>
      <dgm:t>
        <a:bodyPr/>
        <a:lstStyle/>
        <a:p>
          <a:endParaRPr lang="zh-CN" altLang="en-US"/>
        </a:p>
      </dgm:t>
    </dgm:pt>
    <dgm:pt modelId="{DE35A26B-937B-45AA-8FC0-F6AA2E3A51A0}" type="pres">
      <dgm:prSet presAssocID="{E137EDC4-394C-4B59-8B97-4BE3286E4398}" presName="tSp" presStyleCnt="0"/>
      <dgm:spPr/>
    </dgm:pt>
    <dgm:pt modelId="{A429C37A-F67E-46E5-B49E-583120AD11E4}" type="pres">
      <dgm:prSet presAssocID="{E137EDC4-394C-4B59-8B97-4BE3286E4398}" presName="bSp" presStyleCnt="0"/>
      <dgm:spPr/>
    </dgm:pt>
    <dgm:pt modelId="{1C5C9D7F-ED8A-4C61-A97A-14EC21C8B27D}" type="pres">
      <dgm:prSet presAssocID="{E137EDC4-394C-4B59-8B97-4BE3286E4398}" presName="process" presStyleCnt="0"/>
      <dgm:spPr/>
    </dgm:pt>
    <dgm:pt modelId="{3C11C836-4986-4FF1-B600-6459359349CE}" type="pres">
      <dgm:prSet presAssocID="{45B7E876-26E1-4BB4-8662-72B1BEB5AEC7}" presName="composite1" presStyleCnt="0"/>
      <dgm:spPr/>
    </dgm:pt>
    <dgm:pt modelId="{C851D386-05AC-4B3C-9FC3-DE11B00CA470}" type="pres">
      <dgm:prSet presAssocID="{45B7E876-26E1-4BB4-8662-72B1BEB5AEC7}" presName="dummyNode1" presStyleLbl="node1" presStyleIdx="0" presStyleCnt="4"/>
      <dgm:spPr/>
    </dgm:pt>
    <dgm:pt modelId="{B5CD5E4A-5068-4825-B8B9-CC04DE3E474A}" type="pres">
      <dgm:prSet presAssocID="{45B7E876-26E1-4BB4-8662-72B1BEB5AEC7}" presName="childNode1" presStyleLbl="bgAcc1" presStyleIdx="0" presStyleCnt="4" custScaleY="251325">
        <dgm:presLayoutVars>
          <dgm:bulletEnabled val="1"/>
        </dgm:presLayoutVars>
      </dgm:prSet>
      <dgm:spPr/>
      <dgm:t>
        <a:bodyPr/>
        <a:lstStyle/>
        <a:p>
          <a:endParaRPr lang="zh-CN" altLang="en-US"/>
        </a:p>
      </dgm:t>
    </dgm:pt>
    <dgm:pt modelId="{7D6710A4-15E3-4280-93E7-B35A5B68C135}" type="pres">
      <dgm:prSet presAssocID="{45B7E876-26E1-4BB4-8662-72B1BEB5AEC7}" presName="childNode1tx" presStyleLbl="bgAcc1" presStyleIdx="0" presStyleCnt="4">
        <dgm:presLayoutVars>
          <dgm:bulletEnabled val="1"/>
        </dgm:presLayoutVars>
      </dgm:prSet>
      <dgm:spPr/>
      <dgm:t>
        <a:bodyPr/>
        <a:lstStyle/>
        <a:p>
          <a:endParaRPr lang="zh-CN" altLang="en-US"/>
        </a:p>
      </dgm:t>
    </dgm:pt>
    <dgm:pt modelId="{9743AF2A-F512-4513-A672-453D03D8198B}" type="pres">
      <dgm:prSet presAssocID="{45B7E876-26E1-4BB4-8662-72B1BEB5AEC7}" presName="parentNode1" presStyleLbl="node1" presStyleIdx="0" presStyleCnt="4" custLinFactY="9261" custLinFactNeighborY="100000">
        <dgm:presLayoutVars>
          <dgm:chMax val="1"/>
          <dgm:bulletEnabled val="1"/>
        </dgm:presLayoutVars>
      </dgm:prSet>
      <dgm:spPr/>
      <dgm:t>
        <a:bodyPr/>
        <a:lstStyle/>
        <a:p>
          <a:endParaRPr lang="zh-CN" altLang="en-US"/>
        </a:p>
      </dgm:t>
    </dgm:pt>
    <dgm:pt modelId="{26CD6C4F-0117-4F37-B9EA-DEBFB7685AEF}" type="pres">
      <dgm:prSet presAssocID="{45B7E876-26E1-4BB4-8662-72B1BEB5AEC7}" presName="connSite1" presStyleCnt="0"/>
      <dgm:spPr/>
    </dgm:pt>
    <dgm:pt modelId="{299F4107-9D20-4303-ADA7-2F64388AD969}" type="pres">
      <dgm:prSet presAssocID="{060EC900-68ED-4E4C-814E-5A6C6159AED9}" presName="Name9" presStyleLbl="sibTrans2D1" presStyleIdx="0" presStyleCnt="3"/>
      <dgm:spPr/>
      <dgm:t>
        <a:bodyPr/>
        <a:lstStyle/>
        <a:p>
          <a:endParaRPr lang="zh-CN" altLang="en-US"/>
        </a:p>
      </dgm:t>
    </dgm:pt>
    <dgm:pt modelId="{EDCF38D9-2539-490E-ABEF-155F15D57E78}" type="pres">
      <dgm:prSet presAssocID="{7CAFEE63-60A0-4EAA-A9D8-A3467FF5C611}" presName="composite2" presStyleCnt="0"/>
      <dgm:spPr/>
    </dgm:pt>
    <dgm:pt modelId="{83AA6BBD-D9E9-4DBE-BE5C-07867C70025E}" type="pres">
      <dgm:prSet presAssocID="{7CAFEE63-60A0-4EAA-A9D8-A3467FF5C611}" presName="dummyNode2" presStyleLbl="node1" presStyleIdx="0" presStyleCnt="4"/>
      <dgm:spPr/>
    </dgm:pt>
    <dgm:pt modelId="{3A4493F2-7977-4E3B-838D-238701638D0F}" type="pres">
      <dgm:prSet presAssocID="{7CAFEE63-60A0-4EAA-A9D8-A3467FF5C611}" presName="childNode2" presStyleLbl="bgAcc1" presStyleIdx="1" presStyleCnt="4" custScaleY="251325">
        <dgm:presLayoutVars>
          <dgm:bulletEnabled val="1"/>
        </dgm:presLayoutVars>
      </dgm:prSet>
      <dgm:spPr/>
      <dgm:t>
        <a:bodyPr/>
        <a:lstStyle/>
        <a:p>
          <a:endParaRPr lang="zh-CN" altLang="en-US"/>
        </a:p>
      </dgm:t>
    </dgm:pt>
    <dgm:pt modelId="{18D8BF04-E205-4B03-9F4D-3563250D17C5}" type="pres">
      <dgm:prSet presAssocID="{7CAFEE63-60A0-4EAA-A9D8-A3467FF5C611}" presName="childNode2tx" presStyleLbl="bgAcc1" presStyleIdx="1" presStyleCnt="4">
        <dgm:presLayoutVars>
          <dgm:bulletEnabled val="1"/>
        </dgm:presLayoutVars>
      </dgm:prSet>
      <dgm:spPr/>
      <dgm:t>
        <a:bodyPr/>
        <a:lstStyle/>
        <a:p>
          <a:endParaRPr lang="zh-CN" altLang="en-US"/>
        </a:p>
      </dgm:t>
    </dgm:pt>
    <dgm:pt modelId="{932A61E2-64F3-43F9-989D-C2DD3C628603}" type="pres">
      <dgm:prSet presAssocID="{7CAFEE63-60A0-4EAA-A9D8-A3467FF5C611}" presName="parentNode2" presStyleLbl="node1" presStyleIdx="1" presStyleCnt="4" custLinFactY="-13514" custLinFactNeighborX="-1603" custLinFactNeighborY="-100000">
        <dgm:presLayoutVars>
          <dgm:chMax val="0"/>
          <dgm:bulletEnabled val="1"/>
        </dgm:presLayoutVars>
      </dgm:prSet>
      <dgm:spPr/>
      <dgm:t>
        <a:bodyPr/>
        <a:lstStyle/>
        <a:p>
          <a:endParaRPr lang="zh-CN" altLang="en-US"/>
        </a:p>
      </dgm:t>
    </dgm:pt>
    <dgm:pt modelId="{17077DBE-621B-43DF-8B05-9C056FA849E7}" type="pres">
      <dgm:prSet presAssocID="{7CAFEE63-60A0-4EAA-A9D8-A3467FF5C611}" presName="connSite2" presStyleCnt="0"/>
      <dgm:spPr/>
    </dgm:pt>
    <dgm:pt modelId="{5348EA50-7692-44E8-8059-2C0958713CDA}" type="pres">
      <dgm:prSet presAssocID="{F75ACDC7-E6D8-4061-BCA3-EEA6FE5EB718}" presName="Name18" presStyleLbl="sibTrans2D1" presStyleIdx="1" presStyleCnt="3"/>
      <dgm:spPr/>
      <dgm:t>
        <a:bodyPr/>
        <a:lstStyle/>
        <a:p>
          <a:endParaRPr lang="zh-CN" altLang="en-US"/>
        </a:p>
      </dgm:t>
    </dgm:pt>
    <dgm:pt modelId="{A8808FE7-4C0B-404C-9E99-12F2A8C9F72F}" type="pres">
      <dgm:prSet presAssocID="{6CE38A72-85C5-42F8-84F1-F6C86C7B5B8C}" presName="composite1" presStyleCnt="0"/>
      <dgm:spPr/>
    </dgm:pt>
    <dgm:pt modelId="{42B637AA-89D7-4822-B9AB-6BE268BF5374}" type="pres">
      <dgm:prSet presAssocID="{6CE38A72-85C5-42F8-84F1-F6C86C7B5B8C}" presName="dummyNode1" presStyleLbl="node1" presStyleIdx="1" presStyleCnt="4"/>
      <dgm:spPr/>
    </dgm:pt>
    <dgm:pt modelId="{4D2A939F-DE4A-4180-B6B2-312FD16097E0}" type="pres">
      <dgm:prSet presAssocID="{6CE38A72-85C5-42F8-84F1-F6C86C7B5B8C}" presName="childNode1" presStyleLbl="bgAcc1" presStyleIdx="2" presStyleCnt="4" custScaleX="103960" custScaleY="251325">
        <dgm:presLayoutVars>
          <dgm:bulletEnabled val="1"/>
        </dgm:presLayoutVars>
      </dgm:prSet>
      <dgm:spPr/>
      <dgm:t>
        <a:bodyPr/>
        <a:lstStyle/>
        <a:p>
          <a:endParaRPr lang="zh-CN" altLang="en-US"/>
        </a:p>
      </dgm:t>
    </dgm:pt>
    <dgm:pt modelId="{6CE15451-54BB-4214-88A7-F2B0FE4AEBD8}" type="pres">
      <dgm:prSet presAssocID="{6CE38A72-85C5-42F8-84F1-F6C86C7B5B8C}" presName="childNode1tx" presStyleLbl="bgAcc1" presStyleIdx="2" presStyleCnt="4">
        <dgm:presLayoutVars>
          <dgm:bulletEnabled val="1"/>
        </dgm:presLayoutVars>
      </dgm:prSet>
      <dgm:spPr/>
      <dgm:t>
        <a:bodyPr/>
        <a:lstStyle/>
        <a:p>
          <a:endParaRPr lang="zh-CN" altLang="en-US"/>
        </a:p>
      </dgm:t>
    </dgm:pt>
    <dgm:pt modelId="{0FA479A7-461F-4D6F-80CD-4BD4A4506BFE}" type="pres">
      <dgm:prSet presAssocID="{6CE38A72-85C5-42F8-84F1-F6C86C7B5B8C}" presName="parentNode1" presStyleLbl="node1" presStyleIdx="2" presStyleCnt="4" custLinFactY="9261" custLinFactNeighborX="-15142" custLinFactNeighborY="100000">
        <dgm:presLayoutVars>
          <dgm:chMax val="1"/>
          <dgm:bulletEnabled val="1"/>
        </dgm:presLayoutVars>
      </dgm:prSet>
      <dgm:spPr/>
      <dgm:t>
        <a:bodyPr/>
        <a:lstStyle/>
        <a:p>
          <a:endParaRPr lang="zh-CN" altLang="en-US"/>
        </a:p>
      </dgm:t>
    </dgm:pt>
    <dgm:pt modelId="{E62DF988-12CF-4150-B0EE-220A8BD07542}" type="pres">
      <dgm:prSet presAssocID="{6CE38A72-85C5-42F8-84F1-F6C86C7B5B8C}" presName="connSite1" presStyleCnt="0"/>
      <dgm:spPr/>
    </dgm:pt>
    <dgm:pt modelId="{93EF5889-04C7-4BD6-AF1B-0E6CA583B2C6}" type="pres">
      <dgm:prSet presAssocID="{034CAAB4-25B4-46C8-B35F-0F1C2F0FF06E}" presName="Name9" presStyleLbl="sibTrans2D1" presStyleIdx="2" presStyleCnt="3"/>
      <dgm:spPr/>
      <dgm:t>
        <a:bodyPr/>
        <a:lstStyle/>
        <a:p>
          <a:endParaRPr lang="zh-CN" altLang="en-US"/>
        </a:p>
      </dgm:t>
    </dgm:pt>
    <dgm:pt modelId="{7B48AFA6-4B05-40B4-819B-741B1B3DF73E}" type="pres">
      <dgm:prSet presAssocID="{814487EF-F3BD-41FB-964B-25CEB0DE3487}" presName="composite2" presStyleCnt="0"/>
      <dgm:spPr/>
    </dgm:pt>
    <dgm:pt modelId="{FCF02F3E-0C9A-4742-938C-D7917088315E}" type="pres">
      <dgm:prSet presAssocID="{814487EF-F3BD-41FB-964B-25CEB0DE3487}" presName="dummyNode2" presStyleLbl="node1" presStyleIdx="2" presStyleCnt="4"/>
      <dgm:spPr/>
    </dgm:pt>
    <dgm:pt modelId="{7A94A466-C33C-4C92-BC5F-386384A04F0F}" type="pres">
      <dgm:prSet presAssocID="{814487EF-F3BD-41FB-964B-25CEB0DE3487}" presName="childNode2" presStyleLbl="bgAcc1" presStyleIdx="3" presStyleCnt="4" custScaleX="163332" custScaleY="251325">
        <dgm:presLayoutVars>
          <dgm:bulletEnabled val="1"/>
        </dgm:presLayoutVars>
      </dgm:prSet>
      <dgm:spPr/>
      <dgm:t>
        <a:bodyPr/>
        <a:lstStyle/>
        <a:p>
          <a:endParaRPr lang="zh-CN" altLang="en-US"/>
        </a:p>
      </dgm:t>
    </dgm:pt>
    <dgm:pt modelId="{998F42E0-82EC-4371-8203-13DAF5FF0C8C}" type="pres">
      <dgm:prSet presAssocID="{814487EF-F3BD-41FB-964B-25CEB0DE3487}" presName="childNode2tx" presStyleLbl="bgAcc1" presStyleIdx="3" presStyleCnt="4">
        <dgm:presLayoutVars>
          <dgm:bulletEnabled val="1"/>
        </dgm:presLayoutVars>
      </dgm:prSet>
      <dgm:spPr/>
      <dgm:t>
        <a:bodyPr/>
        <a:lstStyle/>
        <a:p>
          <a:endParaRPr lang="zh-CN" altLang="en-US"/>
        </a:p>
      </dgm:t>
    </dgm:pt>
    <dgm:pt modelId="{FB154B50-D018-4C33-BC00-428F088EDEDE}" type="pres">
      <dgm:prSet presAssocID="{814487EF-F3BD-41FB-964B-25CEB0DE3487}" presName="parentNode2" presStyleLbl="node1" presStyleIdx="3" presStyleCnt="4" custLinFactY="-13514" custLinFactNeighborY="-100000">
        <dgm:presLayoutVars>
          <dgm:chMax val="0"/>
          <dgm:bulletEnabled val="1"/>
        </dgm:presLayoutVars>
      </dgm:prSet>
      <dgm:spPr/>
      <dgm:t>
        <a:bodyPr/>
        <a:lstStyle/>
        <a:p>
          <a:endParaRPr lang="zh-CN" altLang="en-US"/>
        </a:p>
      </dgm:t>
    </dgm:pt>
    <dgm:pt modelId="{636128A8-14C0-4C69-8DBC-64C3BE7C9B25}" type="pres">
      <dgm:prSet presAssocID="{814487EF-F3BD-41FB-964B-25CEB0DE3487}" presName="connSite2" presStyleCnt="0"/>
      <dgm:spPr/>
    </dgm:pt>
  </dgm:ptLst>
  <dgm:cxnLst>
    <dgm:cxn modelId="{E187E80E-C749-4D13-B5A7-10C8825BD1E0}" type="presOf" srcId="{C8D8B443-EA64-41E4-B1CF-E63689E425B5}" destId="{B5CD5E4A-5068-4825-B8B9-CC04DE3E474A}" srcOrd="0" destOrd="3" presId="urn:microsoft.com/office/officeart/2005/8/layout/hProcess4"/>
    <dgm:cxn modelId="{D94601BA-394D-452C-A11B-84FAE7BE5B73}" type="presOf" srcId="{7CAFEE63-60A0-4EAA-A9D8-A3467FF5C611}" destId="{932A61E2-64F3-43F9-989D-C2DD3C628603}" srcOrd="0" destOrd="0" presId="urn:microsoft.com/office/officeart/2005/8/layout/hProcess4"/>
    <dgm:cxn modelId="{8E995041-AB9E-4954-8704-B4CE817C40DB}" type="presOf" srcId="{9E584A6C-3646-473B-956F-1C24F3CFF0A4}" destId="{B5CD5E4A-5068-4825-B8B9-CC04DE3E474A}" srcOrd="0" destOrd="1" presId="urn:microsoft.com/office/officeart/2005/8/layout/hProcess4"/>
    <dgm:cxn modelId="{DF4C92FE-380E-46D3-A4A0-240E1FD5A94B}" type="presOf" srcId="{9E584A6C-3646-473B-956F-1C24F3CFF0A4}" destId="{7D6710A4-15E3-4280-93E7-B35A5B68C135}" srcOrd="1" destOrd="1" presId="urn:microsoft.com/office/officeart/2005/8/layout/hProcess4"/>
    <dgm:cxn modelId="{326852F2-D7E2-4641-AF41-CE357C5EB34D}" type="presOf" srcId="{CADE7414-EB84-462B-9FC9-353D7C3E94A8}" destId="{998F42E0-82EC-4371-8203-13DAF5FF0C8C}" srcOrd="1" destOrd="1" presId="urn:microsoft.com/office/officeart/2005/8/layout/hProcess4"/>
    <dgm:cxn modelId="{AD303CA5-4FAD-4A2B-AD3C-25E95C725B9D}" type="presOf" srcId="{C8D8B443-EA64-41E4-B1CF-E63689E425B5}" destId="{7D6710A4-15E3-4280-93E7-B35A5B68C135}" srcOrd="1" destOrd="3" presId="urn:microsoft.com/office/officeart/2005/8/layout/hProcess4"/>
    <dgm:cxn modelId="{2073CCB6-E59C-4B82-9317-C768E9ED7BC4}" srcId="{E137EDC4-394C-4B59-8B97-4BE3286E4398}" destId="{7CAFEE63-60A0-4EAA-A9D8-A3467FF5C611}" srcOrd="1" destOrd="0" parTransId="{DF3A308D-57BB-47BC-99EE-71B6C5E2734E}" sibTransId="{F75ACDC7-E6D8-4061-BCA3-EEA6FE5EB718}"/>
    <dgm:cxn modelId="{E7DC4513-7835-4074-B881-720270B96C93}" srcId="{7CAFEE63-60A0-4EAA-A9D8-A3467FF5C611}" destId="{D43C3EEE-C3B3-433E-B55D-5BF12CFEBBC9}" srcOrd="1" destOrd="0" parTransId="{BF81E8E6-7AB2-46EF-A312-F91ED7677E2A}" sibTransId="{F9EF8B1C-E080-4FF9-8C92-4E6C6DB004F1}"/>
    <dgm:cxn modelId="{3F088FC1-90B7-4B34-846D-6349DF95FD80}" srcId="{E137EDC4-394C-4B59-8B97-4BE3286E4398}" destId="{45B7E876-26E1-4BB4-8662-72B1BEB5AEC7}" srcOrd="0" destOrd="0" parTransId="{30446FAF-F120-41BA-8840-B293B2D93DB6}" sibTransId="{060EC900-68ED-4E4C-814E-5A6C6159AED9}"/>
    <dgm:cxn modelId="{9EC2BEF1-A096-4643-A47D-E92497D4A585}" type="presOf" srcId="{5B03D3B7-893B-4607-A4FB-5FFFF495A717}" destId="{4D2A939F-DE4A-4180-B6B2-312FD16097E0}" srcOrd="0" destOrd="3" presId="urn:microsoft.com/office/officeart/2005/8/layout/hProcess4"/>
    <dgm:cxn modelId="{6927ED39-1836-4DD2-9F54-615FC4B2A60C}" srcId="{6CE38A72-85C5-42F8-84F1-F6C86C7B5B8C}" destId="{5303297A-A183-4DD5-8E96-EC6B2FC9A7BB}" srcOrd="1" destOrd="0" parTransId="{26324CA7-B95D-4A8A-801E-8D9CBA115FD2}" sibTransId="{99AC6AE9-07FF-4573-8C16-210A32875F38}"/>
    <dgm:cxn modelId="{D3928D33-9C58-403F-A468-79F49CCCA7D3}" srcId="{45B7E876-26E1-4BB4-8662-72B1BEB5AEC7}" destId="{9E584A6C-3646-473B-956F-1C24F3CFF0A4}" srcOrd="1" destOrd="0" parTransId="{55423685-4703-428C-8B80-1F03063384D0}" sibTransId="{C2261929-9F2D-4DCD-B653-0D31D6AD9ECF}"/>
    <dgm:cxn modelId="{3A41C73E-CF81-4B18-910E-61344790AC3F}" type="presOf" srcId="{D43C3EEE-C3B3-433E-B55D-5BF12CFEBBC9}" destId="{3A4493F2-7977-4E3B-838D-238701638D0F}" srcOrd="0" destOrd="1" presId="urn:microsoft.com/office/officeart/2005/8/layout/hProcess4"/>
    <dgm:cxn modelId="{B1775B57-70B5-43EC-8187-8699C597CDF5}" srcId="{E137EDC4-394C-4B59-8B97-4BE3286E4398}" destId="{6CE38A72-85C5-42F8-84F1-F6C86C7B5B8C}" srcOrd="2" destOrd="0" parTransId="{39F35869-E6FB-4E21-8901-A952F1A9358C}" sibTransId="{034CAAB4-25B4-46C8-B35F-0F1C2F0FF06E}"/>
    <dgm:cxn modelId="{29A68108-78B5-4309-AB56-E8E08B29C7FA}" type="presOf" srcId="{F2B11C3B-85BC-480F-9123-F46BBD903B36}" destId="{18D8BF04-E205-4B03-9F4D-3563250D17C5}" srcOrd="1" destOrd="0" presId="urn:microsoft.com/office/officeart/2005/8/layout/hProcess4"/>
    <dgm:cxn modelId="{82190EE5-F6E4-405C-8BED-28BFC01F1029}" type="presOf" srcId="{5B03D3B7-893B-4607-A4FB-5FFFF495A717}" destId="{6CE15451-54BB-4214-88A7-F2B0FE4AEBD8}" srcOrd="1" destOrd="3" presId="urn:microsoft.com/office/officeart/2005/8/layout/hProcess4"/>
    <dgm:cxn modelId="{18C20D5A-D591-4F69-B1F5-20F05C3607B0}" type="presOf" srcId="{F75ACDC7-E6D8-4061-BCA3-EEA6FE5EB718}" destId="{5348EA50-7692-44E8-8059-2C0958713CDA}" srcOrd="0" destOrd="0" presId="urn:microsoft.com/office/officeart/2005/8/layout/hProcess4"/>
    <dgm:cxn modelId="{EB683C27-0E87-4F19-B9E8-49E0753A62FA}" type="presOf" srcId="{CAE484B2-3EFB-4E75-9B40-887C6000B100}" destId="{4D2A939F-DE4A-4180-B6B2-312FD16097E0}" srcOrd="0" destOrd="0" presId="urn:microsoft.com/office/officeart/2005/8/layout/hProcess4"/>
    <dgm:cxn modelId="{D9F74096-7362-40BB-B4BE-D13B921D9C7E}" type="presOf" srcId="{CEE77293-02D5-4319-8A5B-F5F6DD29458A}" destId="{7D6710A4-15E3-4280-93E7-B35A5B68C135}" srcOrd="1" destOrd="2" presId="urn:microsoft.com/office/officeart/2005/8/layout/hProcess4"/>
    <dgm:cxn modelId="{AD785030-9A03-4151-99A3-E5676818EFA3}" type="presOf" srcId="{CEE77293-02D5-4319-8A5B-F5F6DD29458A}" destId="{B5CD5E4A-5068-4825-B8B9-CC04DE3E474A}" srcOrd="0" destOrd="2" presId="urn:microsoft.com/office/officeart/2005/8/layout/hProcess4"/>
    <dgm:cxn modelId="{8973D7CE-A55D-4AD3-AEAD-A4F5173356DC}" type="presOf" srcId="{D43C3EEE-C3B3-433E-B55D-5BF12CFEBBC9}" destId="{18D8BF04-E205-4B03-9F4D-3563250D17C5}" srcOrd="1" destOrd="1" presId="urn:microsoft.com/office/officeart/2005/8/layout/hProcess4"/>
    <dgm:cxn modelId="{C07B05B7-9A61-4E0A-800B-FB9A32CD1074}" type="presOf" srcId="{5303297A-A183-4DD5-8E96-EC6B2FC9A7BB}" destId="{4D2A939F-DE4A-4180-B6B2-312FD16097E0}" srcOrd="0" destOrd="1" presId="urn:microsoft.com/office/officeart/2005/8/layout/hProcess4"/>
    <dgm:cxn modelId="{1998EAFA-D18F-4085-8A49-450933A1F944}" type="presOf" srcId="{F174356D-DE55-4494-B110-660A25D4E93C}" destId="{4D2A939F-DE4A-4180-B6B2-312FD16097E0}" srcOrd="0" destOrd="2" presId="urn:microsoft.com/office/officeart/2005/8/layout/hProcess4"/>
    <dgm:cxn modelId="{04572996-8FA6-4792-89D2-79A411DA1431}" srcId="{7CAFEE63-60A0-4EAA-A9D8-A3467FF5C611}" destId="{F2B11C3B-85BC-480F-9123-F46BBD903B36}" srcOrd="0" destOrd="0" parTransId="{5F7C9D02-7C6C-4CC9-B78F-1DF22C051F57}" sibTransId="{74C3ED13-78CC-4529-8C9D-56F7E6DB3006}"/>
    <dgm:cxn modelId="{100CBC21-200C-44C0-8EE2-C366071920BA}" type="presOf" srcId="{814487EF-F3BD-41FB-964B-25CEB0DE3487}" destId="{FB154B50-D018-4C33-BC00-428F088EDEDE}" srcOrd="0" destOrd="0" presId="urn:microsoft.com/office/officeart/2005/8/layout/hProcess4"/>
    <dgm:cxn modelId="{4C3EACBF-0709-4DB5-87F0-76D63190ED49}" type="presOf" srcId="{B07E7830-5A38-49AA-ABC9-32249D67B6F6}" destId="{7A94A466-C33C-4C92-BC5F-386384A04F0F}" srcOrd="0" destOrd="0" presId="urn:microsoft.com/office/officeart/2005/8/layout/hProcess4"/>
    <dgm:cxn modelId="{EC2D62B3-6BBA-41D8-8FCB-D415603654D4}" srcId="{45B7E876-26E1-4BB4-8662-72B1BEB5AEC7}" destId="{CEE77293-02D5-4319-8A5B-F5F6DD29458A}" srcOrd="2" destOrd="0" parTransId="{47ED420A-CC67-4C51-A8C8-B4F33AC541C5}" sibTransId="{47880CD2-3B63-4EC8-9156-CE486BEC6E39}"/>
    <dgm:cxn modelId="{1B23B63A-CB99-4422-AEA8-255F3090EBCE}" type="presOf" srcId="{45B7E876-26E1-4BB4-8662-72B1BEB5AEC7}" destId="{9743AF2A-F512-4513-A672-453D03D8198B}" srcOrd="0" destOrd="0" presId="urn:microsoft.com/office/officeart/2005/8/layout/hProcess4"/>
    <dgm:cxn modelId="{AE38CF92-A896-4B09-AC24-7CEF50BA42BF}" srcId="{814487EF-F3BD-41FB-964B-25CEB0DE3487}" destId="{CADE7414-EB84-462B-9FC9-353D7C3E94A8}" srcOrd="1" destOrd="0" parTransId="{53FD9E1A-02BA-4407-8B80-72892EA6B371}" sibTransId="{321E6426-C316-45A1-8A0E-25030F33ACA3}"/>
    <dgm:cxn modelId="{6D68B6EE-1F86-4CE7-93DE-23FA30C1D5F5}" srcId="{45B7E876-26E1-4BB4-8662-72B1BEB5AEC7}" destId="{C4A88783-D4FF-45E8-A1A5-DA4BF3C57B73}" srcOrd="0" destOrd="0" parTransId="{13C19866-01CD-4D88-827E-4AF8A8D6EB4F}" sibTransId="{31683637-4220-416A-B9DE-C0A7AD56759B}"/>
    <dgm:cxn modelId="{516400F6-77E5-4336-B097-3B9CDD5DFD78}" srcId="{45B7E876-26E1-4BB4-8662-72B1BEB5AEC7}" destId="{C8D8B443-EA64-41E4-B1CF-E63689E425B5}" srcOrd="3" destOrd="0" parTransId="{8E9AEDA8-1FCD-4E35-BDC3-CB94314748E3}" sibTransId="{0ED7A660-1A63-40A4-945F-8F0F7850DE09}"/>
    <dgm:cxn modelId="{A5305E01-DD1E-4C7D-8AE1-1263D6D310D4}" type="presOf" srcId="{6CE38A72-85C5-42F8-84F1-F6C86C7B5B8C}" destId="{0FA479A7-461F-4D6F-80CD-4BD4A4506BFE}" srcOrd="0" destOrd="0" presId="urn:microsoft.com/office/officeart/2005/8/layout/hProcess4"/>
    <dgm:cxn modelId="{8B6E13FB-1903-4E07-BB2D-476F93334813}" type="presOf" srcId="{CAE484B2-3EFB-4E75-9B40-887C6000B100}" destId="{6CE15451-54BB-4214-88A7-F2B0FE4AEBD8}" srcOrd="1" destOrd="0" presId="urn:microsoft.com/office/officeart/2005/8/layout/hProcess4"/>
    <dgm:cxn modelId="{56C03A38-2D5F-42A4-8DCF-19F5F354B328}" type="presOf" srcId="{F2B11C3B-85BC-480F-9123-F46BBD903B36}" destId="{3A4493F2-7977-4E3B-838D-238701638D0F}" srcOrd="0" destOrd="0" presId="urn:microsoft.com/office/officeart/2005/8/layout/hProcess4"/>
    <dgm:cxn modelId="{C41391E1-AF4F-45DD-AD0F-8BEAA4C6C6A0}" type="presOf" srcId="{E137EDC4-394C-4B59-8B97-4BE3286E4398}" destId="{FCD5D028-82FF-4B83-9DC6-B3AD05728221}" srcOrd="0" destOrd="0" presId="urn:microsoft.com/office/officeart/2005/8/layout/hProcess4"/>
    <dgm:cxn modelId="{D97031D5-2B6B-4267-B801-F307ABAF7F1A}" type="presOf" srcId="{060EC900-68ED-4E4C-814E-5A6C6159AED9}" destId="{299F4107-9D20-4303-ADA7-2F64388AD969}" srcOrd="0" destOrd="0" presId="urn:microsoft.com/office/officeart/2005/8/layout/hProcess4"/>
    <dgm:cxn modelId="{A640E9DA-1AD8-4F17-8317-35E1BA6E2F54}" srcId="{814487EF-F3BD-41FB-964B-25CEB0DE3487}" destId="{B07E7830-5A38-49AA-ABC9-32249D67B6F6}" srcOrd="0" destOrd="0" parTransId="{C2D4FF0A-19A4-48BA-84FD-1437F6BD7AF8}" sibTransId="{25D6ED85-3F15-4D3D-A6DE-46A64A42E31E}"/>
    <dgm:cxn modelId="{1BF48C9C-8BC6-4E28-BE02-406C4B4CD4AE}" srcId="{6CE38A72-85C5-42F8-84F1-F6C86C7B5B8C}" destId="{F174356D-DE55-4494-B110-660A25D4E93C}" srcOrd="2" destOrd="0" parTransId="{BC1FA93C-3080-4760-9F7A-67D128997A57}" sibTransId="{2FEC78E1-42B3-417D-890D-63B9A9D7E0A2}"/>
    <dgm:cxn modelId="{D7A386E3-8E78-4065-A23C-2D8D89AFC181}" type="presOf" srcId="{CADE7414-EB84-462B-9FC9-353D7C3E94A8}" destId="{7A94A466-C33C-4C92-BC5F-386384A04F0F}" srcOrd="0" destOrd="1" presId="urn:microsoft.com/office/officeart/2005/8/layout/hProcess4"/>
    <dgm:cxn modelId="{723107C3-95EF-43D8-9015-B6B060A21A94}" type="presOf" srcId="{C4A88783-D4FF-45E8-A1A5-DA4BF3C57B73}" destId="{B5CD5E4A-5068-4825-B8B9-CC04DE3E474A}" srcOrd="0" destOrd="0" presId="urn:microsoft.com/office/officeart/2005/8/layout/hProcess4"/>
    <dgm:cxn modelId="{13F7B19C-A704-4DE2-BF74-C17897838710}" srcId="{E137EDC4-394C-4B59-8B97-4BE3286E4398}" destId="{814487EF-F3BD-41FB-964B-25CEB0DE3487}" srcOrd="3" destOrd="0" parTransId="{11BBD718-3AE1-4873-A5B9-6A8F010074C3}" sibTransId="{05314746-766D-4FD4-92B6-EB0421A1ED2C}"/>
    <dgm:cxn modelId="{8532D8A0-C5D4-40D0-A6A7-0B102BD92DB1}" type="presOf" srcId="{B07E7830-5A38-49AA-ABC9-32249D67B6F6}" destId="{998F42E0-82EC-4371-8203-13DAF5FF0C8C}" srcOrd="1" destOrd="0" presId="urn:microsoft.com/office/officeart/2005/8/layout/hProcess4"/>
    <dgm:cxn modelId="{BE2D990B-0899-4CAA-8A1F-3D41FD065817}" type="presOf" srcId="{F174356D-DE55-4494-B110-660A25D4E93C}" destId="{6CE15451-54BB-4214-88A7-F2B0FE4AEBD8}" srcOrd="1" destOrd="2" presId="urn:microsoft.com/office/officeart/2005/8/layout/hProcess4"/>
    <dgm:cxn modelId="{630730E7-46EB-4142-B591-436DA8004414}" srcId="{6CE38A72-85C5-42F8-84F1-F6C86C7B5B8C}" destId="{CAE484B2-3EFB-4E75-9B40-887C6000B100}" srcOrd="0" destOrd="0" parTransId="{1E3EC132-BEA3-46A2-93B4-85C9D14092ED}" sibTransId="{D154B73E-80B8-410A-AE03-C68C0FDAE02D}"/>
    <dgm:cxn modelId="{35E00B56-AA29-4F36-B3F9-66E9EC125919}" type="presOf" srcId="{C4A88783-D4FF-45E8-A1A5-DA4BF3C57B73}" destId="{7D6710A4-15E3-4280-93E7-B35A5B68C135}" srcOrd="1" destOrd="0" presId="urn:microsoft.com/office/officeart/2005/8/layout/hProcess4"/>
    <dgm:cxn modelId="{46809847-0F32-4F77-8FBC-40E0548F9BB1}" type="presOf" srcId="{034CAAB4-25B4-46C8-B35F-0F1C2F0FF06E}" destId="{93EF5889-04C7-4BD6-AF1B-0E6CA583B2C6}" srcOrd="0" destOrd="0" presId="urn:microsoft.com/office/officeart/2005/8/layout/hProcess4"/>
    <dgm:cxn modelId="{A89C9906-BCEC-4AE3-B4CF-E37118057DF4}" type="presOf" srcId="{5303297A-A183-4DD5-8E96-EC6B2FC9A7BB}" destId="{6CE15451-54BB-4214-88A7-F2B0FE4AEBD8}" srcOrd="1" destOrd="1" presId="urn:microsoft.com/office/officeart/2005/8/layout/hProcess4"/>
    <dgm:cxn modelId="{4609FE5B-ED0F-4BB8-AB2F-3714FBD40225}" srcId="{6CE38A72-85C5-42F8-84F1-F6C86C7B5B8C}" destId="{5B03D3B7-893B-4607-A4FB-5FFFF495A717}" srcOrd="3" destOrd="0" parTransId="{CDF40560-2860-44D5-9796-8FA3F273DAD6}" sibTransId="{D694850C-977B-4FAD-8F26-FD7FD5E935C8}"/>
    <dgm:cxn modelId="{A9DA6018-167F-47D1-A33C-476568898B40}" type="presParOf" srcId="{FCD5D028-82FF-4B83-9DC6-B3AD05728221}" destId="{DE35A26B-937B-45AA-8FC0-F6AA2E3A51A0}" srcOrd="0" destOrd="0" presId="urn:microsoft.com/office/officeart/2005/8/layout/hProcess4"/>
    <dgm:cxn modelId="{500E906A-BAF8-465D-854E-6737EF3AABC2}" type="presParOf" srcId="{FCD5D028-82FF-4B83-9DC6-B3AD05728221}" destId="{A429C37A-F67E-46E5-B49E-583120AD11E4}" srcOrd="1" destOrd="0" presId="urn:microsoft.com/office/officeart/2005/8/layout/hProcess4"/>
    <dgm:cxn modelId="{21FD5ED3-FC8F-423D-BF03-21A97DD2280B}" type="presParOf" srcId="{FCD5D028-82FF-4B83-9DC6-B3AD05728221}" destId="{1C5C9D7F-ED8A-4C61-A97A-14EC21C8B27D}" srcOrd="2" destOrd="0" presId="urn:microsoft.com/office/officeart/2005/8/layout/hProcess4"/>
    <dgm:cxn modelId="{DCB84F0A-282C-412C-8D0A-A6E46B510522}" type="presParOf" srcId="{1C5C9D7F-ED8A-4C61-A97A-14EC21C8B27D}" destId="{3C11C836-4986-4FF1-B600-6459359349CE}" srcOrd="0" destOrd="0" presId="urn:microsoft.com/office/officeart/2005/8/layout/hProcess4"/>
    <dgm:cxn modelId="{225D22A4-1126-4245-B617-143EEF6CF158}" type="presParOf" srcId="{3C11C836-4986-4FF1-B600-6459359349CE}" destId="{C851D386-05AC-4B3C-9FC3-DE11B00CA470}" srcOrd="0" destOrd="0" presId="urn:microsoft.com/office/officeart/2005/8/layout/hProcess4"/>
    <dgm:cxn modelId="{F58686BB-6C8F-43B5-901E-B3416898453A}" type="presParOf" srcId="{3C11C836-4986-4FF1-B600-6459359349CE}" destId="{B5CD5E4A-5068-4825-B8B9-CC04DE3E474A}" srcOrd="1" destOrd="0" presId="urn:microsoft.com/office/officeart/2005/8/layout/hProcess4"/>
    <dgm:cxn modelId="{9F466A6A-6F09-46B0-B3BF-CF4D6BBC853B}" type="presParOf" srcId="{3C11C836-4986-4FF1-B600-6459359349CE}" destId="{7D6710A4-15E3-4280-93E7-B35A5B68C135}" srcOrd="2" destOrd="0" presId="urn:microsoft.com/office/officeart/2005/8/layout/hProcess4"/>
    <dgm:cxn modelId="{0340E8C5-E8F8-4EDC-97B0-3F65D1AECCA4}" type="presParOf" srcId="{3C11C836-4986-4FF1-B600-6459359349CE}" destId="{9743AF2A-F512-4513-A672-453D03D8198B}" srcOrd="3" destOrd="0" presId="urn:microsoft.com/office/officeart/2005/8/layout/hProcess4"/>
    <dgm:cxn modelId="{BD3D5601-D016-4C6D-BAD6-9A863F5B1BEF}" type="presParOf" srcId="{3C11C836-4986-4FF1-B600-6459359349CE}" destId="{26CD6C4F-0117-4F37-B9EA-DEBFB7685AEF}" srcOrd="4" destOrd="0" presId="urn:microsoft.com/office/officeart/2005/8/layout/hProcess4"/>
    <dgm:cxn modelId="{D2ED2132-284E-4B8A-A143-51243646789E}" type="presParOf" srcId="{1C5C9D7F-ED8A-4C61-A97A-14EC21C8B27D}" destId="{299F4107-9D20-4303-ADA7-2F64388AD969}" srcOrd="1" destOrd="0" presId="urn:microsoft.com/office/officeart/2005/8/layout/hProcess4"/>
    <dgm:cxn modelId="{BFA3CEC9-EEA5-4DB8-B34F-84744C8B6C50}" type="presParOf" srcId="{1C5C9D7F-ED8A-4C61-A97A-14EC21C8B27D}" destId="{EDCF38D9-2539-490E-ABEF-155F15D57E78}" srcOrd="2" destOrd="0" presId="urn:microsoft.com/office/officeart/2005/8/layout/hProcess4"/>
    <dgm:cxn modelId="{69A76962-B189-4B79-82BF-3248AD18EC5F}" type="presParOf" srcId="{EDCF38D9-2539-490E-ABEF-155F15D57E78}" destId="{83AA6BBD-D9E9-4DBE-BE5C-07867C70025E}" srcOrd="0" destOrd="0" presId="urn:microsoft.com/office/officeart/2005/8/layout/hProcess4"/>
    <dgm:cxn modelId="{5383356D-A8CF-4BA8-A34E-F26B551DE0AF}" type="presParOf" srcId="{EDCF38D9-2539-490E-ABEF-155F15D57E78}" destId="{3A4493F2-7977-4E3B-838D-238701638D0F}" srcOrd="1" destOrd="0" presId="urn:microsoft.com/office/officeart/2005/8/layout/hProcess4"/>
    <dgm:cxn modelId="{4E0AF1DC-39C6-4EAE-9F43-BB4617F8B915}" type="presParOf" srcId="{EDCF38D9-2539-490E-ABEF-155F15D57E78}" destId="{18D8BF04-E205-4B03-9F4D-3563250D17C5}" srcOrd="2" destOrd="0" presId="urn:microsoft.com/office/officeart/2005/8/layout/hProcess4"/>
    <dgm:cxn modelId="{1C02BE08-6265-4252-A2A2-395ABE6E1BBA}" type="presParOf" srcId="{EDCF38D9-2539-490E-ABEF-155F15D57E78}" destId="{932A61E2-64F3-43F9-989D-C2DD3C628603}" srcOrd="3" destOrd="0" presId="urn:microsoft.com/office/officeart/2005/8/layout/hProcess4"/>
    <dgm:cxn modelId="{FD02B653-74DB-487B-AFCE-F5938BB947F4}" type="presParOf" srcId="{EDCF38D9-2539-490E-ABEF-155F15D57E78}" destId="{17077DBE-621B-43DF-8B05-9C056FA849E7}" srcOrd="4" destOrd="0" presId="urn:microsoft.com/office/officeart/2005/8/layout/hProcess4"/>
    <dgm:cxn modelId="{92C88360-0CF3-4CBA-9F3E-1F78B9179314}" type="presParOf" srcId="{1C5C9D7F-ED8A-4C61-A97A-14EC21C8B27D}" destId="{5348EA50-7692-44E8-8059-2C0958713CDA}" srcOrd="3" destOrd="0" presId="urn:microsoft.com/office/officeart/2005/8/layout/hProcess4"/>
    <dgm:cxn modelId="{198345B1-51D3-49EC-AB71-0FBE5A2A8F50}" type="presParOf" srcId="{1C5C9D7F-ED8A-4C61-A97A-14EC21C8B27D}" destId="{A8808FE7-4C0B-404C-9E99-12F2A8C9F72F}" srcOrd="4" destOrd="0" presId="urn:microsoft.com/office/officeart/2005/8/layout/hProcess4"/>
    <dgm:cxn modelId="{2DA93FC0-8CC0-42F3-94AE-793B10059AF4}" type="presParOf" srcId="{A8808FE7-4C0B-404C-9E99-12F2A8C9F72F}" destId="{42B637AA-89D7-4822-B9AB-6BE268BF5374}" srcOrd="0" destOrd="0" presId="urn:microsoft.com/office/officeart/2005/8/layout/hProcess4"/>
    <dgm:cxn modelId="{E76AFD06-699E-44EB-9E33-1D7CB2E487D5}" type="presParOf" srcId="{A8808FE7-4C0B-404C-9E99-12F2A8C9F72F}" destId="{4D2A939F-DE4A-4180-B6B2-312FD16097E0}" srcOrd="1" destOrd="0" presId="urn:microsoft.com/office/officeart/2005/8/layout/hProcess4"/>
    <dgm:cxn modelId="{59668F3B-AF5E-424F-AF21-9D039611E97F}" type="presParOf" srcId="{A8808FE7-4C0B-404C-9E99-12F2A8C9F72F}" destId="{6CE15451-54BB-4214-88A7-F2B0FE4AEBD8}" srcOrd="2" destOrd="0" presId="urn:microsoft.com/office/officeart/2005/8/layout/hProcess4"/>
    <dgm:cxn modelId="{A51BD052-75D4-4ACD-999A-1FBBBE4D50FD}" type="presParOf" srcId="{A8808FE7-4C0B-404C-9E99-12F2A8C9F72F}" destId="{0FA479A7-461F-4D6F-80CD-4BD4A4506BFE}" srcOrd="3" destOrd="0" presId="urn:microsoft.com/office/officeart/2005/8/layout/hProcess4"/>
    <dgm:cxn modelId="{A0BC09EF-AC02-4A11-B90F-614254CF8656}" type="presParOf" srcId="{A8808FE7-4C0B-404C-9E99-12F2A8C9F72F}" destId="{E62DF988-12CF-4150-B0EE-220A8BD07542}" srcOrd="4" destOrd="0" presId="urn:microsoft.com/office/officeart/2005/8/layout/hProcess4"/>
    <dgm:cxn modelId="{73B547CA-7869-4707-8E4D-D326421C23E4}" type="presParOf" srcId="{1C5C9D7F-ED8A-4C61-A97A-14EC21C8B27D}" destId="{93EF5889-04C7-4BD6-AF1B-0E6CA583B2C6}" srcOrd="5" destOrd="0" presId="urn:microsoft.com/office/officeart/2005/8/layout/hProcess4"/>
    <dgm:cxn modelId="{0AC320C6-2681-4C60-A0BF-443D1447B645}" type="presParOf" srcId="{1C5C9D7F-ED8A-4C61-A97A-14EC21C8B27D}" destId="{7B48AFA6-4B05-40B4-819B-741B1B3DF73E}" srcOrd="6" destOrd="0" presId="urn:microsoft.com/office/officeart/2005/8/layout/hProcess4"/>
    <dgm:cxn modelId="{1214C915-A810-4A13-9232-000187DF5825}" type="presParOf" srcId="{7B48AFA6-4B05-40B4-819B-741B1B3DF73E}" destId="{FCF02F3E-0C9A-4742-938C-D7917088315E}" srcOrd="0" destOrd="0" presId="urn:microsoft.com/office/officeart/2005/8/layout/hProcess4"/>
    <dgm:cxn modelId="{BC3B2123-1B30-4D7D-B9BC-59AB017D338E}" type="presParOf" srcId="{7B48AFA6-4B05-40B4-819B-741B1B3DF73E}" destId="{7A94A466-C33C-4C92-BC5F-386384A04F0F}" srcOrd="1" destOrd="0" presId="urn:microsoft.com/office/officeart/2005/8/layout/hProcess4"/>
    <dgm:cxn modelId="{EC0D3771-B9A8-4409-99B0-D1EE4FA285F1}" type="presParOf" srcId="{7B48AFA6-4B05-40B4-819B-741B1B3DF73E}" destId="{998F42E0-82EC-4371-8203-13DAF5FF0C8C}" srcOrd="2" destOrd="0" presId="urn:microsoft.com/office/officeart/2005/8/layout/hProcess4"/>
    <dgm:cxn modelId="{DDDF967C-BAAC-4FC1-AF67-9292452B77BD}" type="presParOf" srcId="{7B48AFA6-4B05-40B4-819B-741B1B3DF73E}" destId="{FB154B50-D018-4C33-BC00-428F088EDEDE}" srcOrd="3" destOrd="0" presId="urn:microsoft.com/office/officeart/2005/8/layout/hProcess4"/>
    <dgm:cxn modelId="{FCC14DE1-B646-45AD-B345-6A9861964810}" type="presParOf" srcId="{7B48AFA6-4B05-40B4-819B-741B1B3DF73E}" destId="{636128A8-14C0-4C69-8DBC-64C3BE7C9B25}" srcOrd="4" destOrd="0" presId="urn:microsoft.com/office/officeart/2005/8/layout/hProcess4"/>
  </dgm:cxnLst>
  <dgm:bg/>
  <dgm:whole/>
</dgm:dataModel>
</file>

<file path=ppt/diagrams/data18.xml><?xml version="1.0" encoding="utf-8"?>
<dgm:dataModel xmlns:dgm="http://schemas.openxmlformats.org/drawingml/2006/diagram" xmlns:a="http://schemas.openxmlformats.org/drawingml/2006/main">
  <dgm:ptLst>
    <dgm:pt modelId="{102B3658-2268-49FD-8DBB-74A83588405C}" type="doc">
      <dgm:prSet loTypeId="urn:microsoft.com/office/officeart/2005/8/layout/cycle4" loCatId="relationship" qsTypeId="urn:microsoft.com/office/officeart/2005/8/quickstyle/simple2" qsCatId="simple" csTypeId="urn:microsoft.com/office/officeart/2005/8/colors/accent5_2" csCatId="accent5" phldr="1"/>
      <dgm:spPr/>
      <dgm:t>
        <a:bodyPr/>
        <a:lstStyle/>
        <a:p>
          <a:endParaRPr lang="zh-CN" altLang="en-US"/>
        </a:p>
      </dgm:t>
    </dgm:pt>
    <dgm:pt modelId="{7633AD26-5B23-433E-8E89-94AEADB95A42}">
      <dgm:prSet phldrT="[文本]" custT="1"/>
      <dgm:spPr>
        <a:xfrm>
          <a:off x="2636080" y="668458"/>
          <a:ext cx="1414818" cy="1278957"/>
        </a:xfrm>
        <a:prstGeom prst="pieWedge">
          <a:avLst/>
        </a:prstGeom>
        <a:solidFill>
          <a:srgbClr val="4E4D8D">
            <a:hueOff val="0"/>
            <a:satOff val="0"/>
            <a:lumOff val="0"/>
            <a:alphaOff val="0"/>
          </a:srgbClr>
        </a:solidFill>
        <a:ln w="38100" cap="flat" cmpd="dbl" algn="ctr">
          <a:solidFill>
            <a:srgbClr val="FFFFFF">
              <a:hueOff val="0"/>
              <a:satOff val="0"/>
              <a:lumOff val="0"/>
              <a:alphaOff val="0"/>
            </a:srgbClr>
          </a:solidFill>
          <a:prstDash val="solid"/>
        </a:ln>
        <a:effectLst>
          <a:glow rad="63500">
            <a:srgbClr val="4E4D8D">
              <a:hueOff val="0"/>
              <a:satOff val="0"/>
              <a:lumOff val="0"/>
              <a:alphaOff val="0"/>
              <a:alpha val="45000"/>
              <a:satMod val="110000"/>
            </a:srgbClr>
          </a:glow>
        </a:effectLst>
      </dgm:spPr>
      <dgm:t>
        <a:bodyPr/>
        <a:lstStyle/>
        <a:p>
          <a:r>
            <a:rPr lang="en-US" altLang="zh-CN" sz="1400" b="1" dirty="0" smtClean="0">
              <a:solidFill>
                <a:srgbClr val="FFFFFF"/>
              </a:solidFill>
              <a:latin typeface="Verdana"/>
              <a:ea typeface="微软雅黑"/>
              <a:cs typeface="+mn-cs"/>
            </a:rPr>
            <a:t>1</a:t>
          </a:r>
          <a:r>
            <a:rPr lang="zh-CN" altLang="en-US" sz="1400" b="1" dirty="0" smtClean="0">
              <a:solidFill>
                <a:srgbClr val="FFFFFF"/>
              </a:solidFill>
              <a:latin typeface="Verdana"/>
              <a:ea typeface="微软雅黑"/>
              <a:cs typeface="+mn-cs"/>
            </a:rPr>
            <a:t>、如何申请？</a:t>
          </a:r>
          <a:endParaRPr lang="zh-CN" altLang="en-US" sz="1400" b="1" dirty="0">
            <a:solidFill>
              <a:srgbClr val="FFFFFF"/>
            </a:solidFill>
            <a:latin typeface="Verdana"/>
            <a:ea typeface="微软雅黑"/>
            <a:cs typeface="+mn-cs"/>
          </a:endParaRPr>
        </a:p>
      </dgm:t>
    </dgm:pt>
    <dgm:pt modelId="{766302F3-F9C4-4C2B-94C3-2F38A9F31420}" type="parTrans" cxnId="{139A832C-D266-457A-9C08-A5A73963E6CB}">
      <dgm:prSet/>
      <dgm:spPr/>
      <dgm:t>
        <a:bodyPr/>
        <a:lstStyle/>
        <a:p>
          <a:endParaRPr lang="zh-CN" altLang="en-US"/>
        </a:p>
      </dgm:t>
    </dgm:pt>
    <dgm:pt modelId="{2C3C0CDD-70AD-4B94-AF32-78E49A8A8A32}" type="sibTrans" cxnId="{139A832C-D266-457A-9C08-A5A73963E6CB}">
      <dgm:prSet/>
      <dgm:spPr/>
      <dgm:t>
        <a:bodyPr/>
        <a:lstStyle/>
        <a:p>
          <a:endParaRPr lang="zh-CN" altLang="en-US"/>
        </a:p>
      </dgm:t>
    </dgm:pt>
    <dgm:pt modelId="{B805C5B1-60E8-4B5F-839F-0C9973502A91}">
      <dgm:prSet phldrT="[文本]" custT="1"/>
      <dgm:spPr>
        <a:xfrm>
          <a:off x="955186" y="169018"/>
          <a:ext cx="2887670" cy="1303114"/>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2A82B0">
                  <a:hueOff val="0"/>
                  <a:satOff val="0"/>
                  <a:lumOff val="0"/>
                  <a:alphaOff val="0"/>
                </a:srgbClr>
              </a:solidFill>
              <a:latin typeface="Verdana"/>
              <a:ea typeface="微软雅黑"/>
              <a:cs typeface="+mn-cs"/>
            </a:rPr>
            <a:t>自己申请</a:t>
          </a:r>
          <a:endParaRPr lang="zh-CN" altLang="en-US" sz="1200" b="1" dirty="0">
            <a:solidFill>
              <a:srgbClr val="2A82B0">
                <a:hueOff val="0"/>
                <a:satOff val="0"/>
                <a:lumOff val="0"/>
                <a:alphaOff val="0"/>
              </a:srgbClr>
            </a:solidFill>
            <a:latin typeface="Verdana"/>
            <a:ea typeface="微软雅黑"/>
            <a:cs typeface="+mn-cs"/>
          </a:endParaRPr>
        </a:p>
      </dgm:t>
    </dgm:pt>
    <dgm:pt modelId="{11BC926F-AD06-459E-AAD3-91D725FB0389}" type="parTrans" cxnId="{51A2A0CF-0620-4F76-B15F-FA570B127A85}">
      <dgm:prSet/>
      <dgm:spPr/>
      <dgm:t>
        <a:bodyPr/>
        <a:lstStyle/>
        <a:p>
          <a:endParaRPr lang="zh-CN" altLang="en-US"/>
        </a:p>
      </dgm:t>
    </dgm:pt>
    <dgm:pt modelId="{BBFE05C6-129E-400F-88F0-718F7B77EF7C}" type="sibTrans" cxnId="{51A2A0CF-0620-4F76-B15F-FA570B127A85}">
      <dgm:prSet/>
      <dgm:spPr/>
      <dgm:t>
        <a:bodyPr/>
        <a:lstStyle/>
        <a:p>
          <a:endParaRPr lang="zh-CN" altLang="en-US"/>
        </a:p>
      </dgm:t>
    </dgm:pt>
    <dgm:pt modelId="{024BDD27-C19A-42BA-93D0-23BC657BD671}">
      <dgm:prSet phldrT="[文本]" custT="1"/>
      <dgm:spPr>
        <a:xfrm rot="5400000">
          <a:off x="4334529" y="600528"/>
          <a:ext cx="1278957" cy="1414818"/>
        </a:xfrm>
        <a:prstGeom prst="pieWedge">
          <a:avLst/>
        </a:prstGeom>
        <a:solidFill>
          <a:srgbClr val="4E4D8D">
            <a:hueOff val="0"/>
            <a:satOff val="0"/>
            <a:lumOff val="0"/>
            <a:alphaOff val="0"/>
          </a:srgbClr>
        </a:solidFill>
        <a:ln w="38100" cap="flat" cmpd="dbl" algn="ctr">
          <a:solidFill>
            <a:srgbClr val="FFFFFF">
              <a:hueOff val="0"/>
              <a:satOff val="0"/>
              <a:lumOff val="0"/>
              <a:alphaOff val="0"/>
            </a:srgbClr>
          </a:solidFill>
          <a:prstDash val="solid"/>
        </a:ln>
        <a:effectLst>
          <a:glow rad="63500">
            <a:srgbClr val="4E4D8D">
              <a:hueOff val="0"/>
              <a:satOff val="0"/>
              <a:lumOff val="0"/>
              <a:alphaOff val="0"/>
              <a:alpha val="45000"/>
              <a:satMod val="110000"/>
            </a:srgbClr>
          </a:glow>
        </a:effectLst>
      </dgm:spPr>
      <dgm:t>
        <a:bodyPr/>
        <a:lstStyle/>
        <a:p>
          <a:r>
            <a:rPr lang="en-US" altLang="zh-CN" sz="1400" b="1" dirty="0" smtClean="0">
              <a:solidFill>
                <a:srgbClr val="FFFFFF"/>
              </a:solidFill>
              <a:latin typeface="Verdana"/>
              <a:ea typeface="微软雅黑"/>
              <a:cs typeface="+mn-cs"/>
            </a:rPr>
            <a:t>2</a:t>
          </a:r>
          <a:r>
            <a:rPr lang="zh-CN" altLang="en-US" sz="1400" b="1" dirty="0" smtClean="0">
              <a:solidFill>
                <a:srgbClr val="FFFFFF"/>
              </a:solidFill>
              <a:latin typeface="Verdana"/>
              <a:ea typeface="微软雅黑"/>
              <a:cs typeface="+mn-cs"/>
            </a:rPr>
            <a:t>、如何使用？</a:t>
          </a:r>
          <a:endParaRPr lang="zh-CN" altLang="en-US" sz="1400" b="1" dirty="0">
            <a:solidFill>
              <a:srgbClr val="FFFFFF"/>
            </a:solidFill>
            <a:latin typeface="Verdana"/>
            <a:ea typeface="微软雅黑"/>
            <a:cs typeface="+mn-cs"/>
          </a:endParaRPr>
        </a:p>
      </dgm:t>
    </dgm:pt>
    <dgm:pt modelId="{465C192B-555D-4F19-A199-DE4CE24629AB}" type="parTrans" cxnId="{FD615ACB-C103-4116-ADD5-214712F9B66B}">
      <dgm:prSet/>
      <dgm:spPr/>
      <dgm:t>
        <a:bodyPr/>
        <a:lstStyle/>
        <a:p>
          <a:endParaRPr lang="zh-CN" altLang="en-US"/>
        </a:p>
      </dgm:t>
    </dgm:pt>
    <dgm:pt modelId="{B3FE1772-9FDC-432A-8356-29AE2AB3A6E2}" type="sibTrans" cxnId="{FD615ACB-C103-4116-ADD5-214712F9B66B}">
      <dgm:prSet/>
      <dgm:spPr/>
      <dgm:t>
        <a:bodyPr/>
        <a:lstStyle/>
        <a:p>
          <a:endParaRPr lang="zh-CN" altLang="en-US"/>
        </a:p>
      </dgm:t>
    </dgm:pt>
    <dgm:pt modelId="{774C03DE-3B6E-4EEB-AA43-EB662C5DAE62}">
      <dgm:prSet phldrT="[文本]" custT="1"/>
      <dgm:spPr>
        <a:xfrm>
          <a:off x="4707937" y="169018"/>
          <a:ext cx="3007366" cy="1303114"/>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2A82B0">
                  <a:hueOff val="0"/>
                  <a:satOff val="0"/>
                  <a:lumOff val="0"/>
                  <a:alphaOff val="0"/>
                </a:srgbClr>
              </a:solidFill>
              <a:latin typeface="Verdana"/>
              <a:ea typeface="微软雅黑"/>
              <a:cs typeface="+mn-cs"/>
            </a:rPr>
            <a:t>集中安排</a:t>
          </a:r>
          <a:endParaRPr lang="zh-CN" altLang="en-US" sz="1200" b="1" dirty="0">
            <a:solidFill>
              <a:srgbClr val="2A82B0">
                <a:hueOff val="0"/>
                <a:satOff val="0"/>
                <a:lumOff val="0"/>
                <a:alphaOff val="0"/>
              </a:srgbClr>
            </a:solidFill>
            <a:latin typeface="Verdana"/>
            <a:ea typeface="微软雅黑"/>
            <a:cs typeface="+mn-cs"/>
          </a:endParaRPr>
        </a:p>
      </dgm:t>
    </dgm:pt>
    <dgm:pt modelId="{763A29B3-5EF0-4FF6-94CC-E5E48C5A8EA6}" type="parTrans" cxnId="{1370508B-2697-4B79-AE46-3B794BA51B34}">
      <dgm:prSet/>
      <dgm:spPr/>
      <dgm:t>
        <a:bodyPr/>
        <a:lstStyle/>
        <a:p>
          <a:endParaRPr lang="zh-CN" altLang="en-US"/>
        </a:p>
      </dgm:t>
    </dgm:pt>
    <dgm:pt modelId="{388A42D5-7CE1-49F1-840F-6249BD025A19}" type="sibTrans" cxnId="{1370508B-2697-4B79-AE46-3B794BA51B34}">
      <dgm:prSet/>
      <dgm:spPr/>
      <dgm:t>
        <a:bodyPr/>
        <a:lstStyle/>
        <a:p>
          <a:endParaRPr lang="zh-CN" altLang="en-US"/>
        </a:p>
      </dgm:t>
    </dgm:pt>
    <dgm:pt modelId="{D346AD1A-59E7-4F26-8AFB-66EE6562561B}">
      <dgm:prSet phldrT="[文本]" custT="1"/>
      <dgm:spPr>
        <a:xfrm rot="10800000">
          <a:off x="4266599" y="2306930"/>
          <a:ext cx="1414818" cy="1278957"/>
        </a:xfrm>
        <a:prstGeom prst="pieWedge">
          <a:avLst/>
        </a:prstGeom>
        <a:solidFill>
          <a:srgbClr val="4E4D8D">
            <a:hueOff val="0"/>
            <a:satOff val="0"/>
            <a:lumOff val="0"/>
            <a:alphaOff val="0"/>
          </a:srgbClr>
        </a:solidFill>
        <a:ln w="38100" cap="flat" cmpd="dbl" algn="ctr">
          <a:solidFill>
            <a:srgbClr val="FFFFFF">
              <a:hueOff val="0"/>
              <a:satOff val="0"/>
              <a:lumOff val="0"/>
              <a:alphaOff val="0"/>
            </a:srgbClr>
          </a:solidFill>
          <a:prstDash val="solid"/>
        </a:ln>
        <a:effectLst>
          <a:glow rad="63500">
            <a:srgbClr val="4E4D8D">
              <a:hueOff val="0"/>
              <a:satOff val="0"/>
              <a:lumOff val="0"/>
              <a:alphaOff val="0"/>
              <a:alpha val="45000"/>
              <a:satMod val="110000"/>
            </a:srgbClr>
          </a:glow>
        </a:effectLst>
      </dgm:spPr>
      <dgm:t>
        <a:bodyPr/>
        <a:lstStyle/>
        <a:p>
          <a:r>
            <a:rPr lang="en-US" altLang="zh-CN" sz="1600" b="1" dirty="0" smtClean="0">
              <a:solidFill>
                <a:srgbClr val="FFFFFF"/>
              </a:solidFill>
              <a:latin typeface="Verdana"/>
              <a:ea typeface="微软雅黑"/>
              <a:cs typeface="+mn-cs"/>
            </a:rPr>
            <a:t>3</a:t>
          </a:r>
          <a:r>
            <a:rPr lang="zh-CN" altLang="en-US" sz="1600" b="1" dirty="0" smtClean="0">
              <a:solidFill>
                <a:srgbClr val="FFFFFF"/>
              </a:solidFill>
              <a:latin typeface="Verdana"/>
              <a:ea typeface="微软雅黑"/>
              <a:cs typeface="+mn-cs"/>
            </a:rPr>
            <a:t>、享受期限？</a:t>
          </a:r>
          <a:endParaRPr lang="zh-CN" altLang="en-US" sz="1600" b="1" dirty="0">
            <a:solidFill>
              <a:srgbClr val="FFFFFF"/>
            </a:solidFill>
            <a:latin typeface="Verdana"/>
            <a:ea typeface="微软雅黑"/>
            <a:cs typeface="+mn-cs"/>
          </a:endParaRPr>
        </a:p>
      </dgm:t>
    </dgm:pt>
    <dgm:pt modelId="{8623966D-5893-4950-A000-B7106CFDE695}" type="parTrans" cxnId="{D29ADEFE-4B97-4766-8A88-447EE6C54516}">
      <dgm:prSet/>
      <dgm:spPr/>
      <dgm:t>
        <a:bodyPr/>
        <a:lstStyle/>
        <a:p>
          <a:endParaRPr lang="zh-CN" altLang="en-US"/>
        </a:p>
      </dgm:t>
    </dgm:pt>
    <dgm:pt modelId="{FC87A51F-03FC-4713-A55D-F1A1BE62E2AE}" type="sibTrans" cxnId="{D29ADEFE-4B97-4766-8A88-447EE6C54516}">
      <dgm:prSet/>
      <dgm:spPr/>
      <dgm:t>
        <a:bodyPr/>
        <a:lstStyle/>
        <a:p>
          <a:endParaRPr lang="zh-CN" altLang="en-US"/>
        </a:p>
      </dgm:t>
    </dgm:pt>
    <dgm:pt modelId="{A568ACC7-6C02-483D-8E7C-9FDBA0464FC8}">
      <dgm:prSet phldrT="[文本]" custT="1"/>
      <dgm:spPr>
        <a:xfrm>
          <a:off x="4455392" y="2019506"/>
          <a:ext cx="3061279" cy="2123894"/>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2A82B0">
                  <a:hueOff val="0"/>
                  <a:satOff val="0"/>
                  <a:lumOff val="0"/>
                  <a:alphaOff val="0"/>
                </a:srgbClr>
              </a:solidFill>
              <a:latin typeface="Verdana"/>
              <a:ea typeface="微软雅黑"/>
              <a:cs typeface="+mn-cs"/>
            </a:rPr>
            <a:t>特殊情况，可以跨</a:t>
          </a:r>
          <a:r>
            <a:rPr lang="en-US" sz="1200" b="1" dirty="0" smtClean="0">
              <a:solidFill>
                <a:srgbClr val="2A82B0">
                  <a:hueOff val="0"/>
                  <a:satOff val="0"/>
                  <a:lumOff val="0"/>
                  <a:alphaOff val="0"/>
                </a:srgbClr>
              </a:solidFill>
              <a:latin typeface="Verdana"/>
              <a:ea typeface="+mn-ea"/>
              <a:cs typeface="+mn-cs"/>
            </a:rPr>
            <a:t>1</a:t>
          </a:r>
          <a:r>
            <a:rPr lang="zh-CN" altLang="en-US" sz="1200" b="1" dirty="0" smtClean="0">
              <a:solidFill>
                <a:srgbClr val="2A82B0">
                  <a:hueOff val="0"/>
                  <a:satOff val="0"/>
                  <a:lumOff val="0"/>
                  <a:alphaOff val="0"/>
                </a:srgbClr>
              </a:solidFill>
              <a:latin typeface="Verdana"/>
              <a:ea typeface="微软雅黑"/>
              <a:cs typeface="+mn-cs"/>
            </a:rPr>
            <a:t>个年度安排，当年年休假假期最迟可延续至次年二月底，不得跨年度累积</a:t>
          </a:r>
          <a:endParaRPr lang="zh-CN" altLang="en-US" sz="1200" b="1" dirty="0">
            <a:solidFill>
              <a:srgbClr val="2A82B0">
                <a:hueOff val="0"/>
                <a:satOff val="0"/>
                <a:lumOff val="0"/>
                <a:alphaOff val="0"/>
              </a:srgbClr>
            </a:solidFill>
            <a:latin typeface="Verdana"/>
            <a:ea typeface="微软雅黑"/>
            <a:cs typeface="+mn-cs"/>
          </a:endParaRPr>
        </a:p>
      </dgm:t>
    </dgm:pt>
    <dgm:pt modelId="{B9E5AF73-F247-4053-A1E9-94AF9A134FB5}" type="parTrans" cxnId="{DBAEAAE1-4C2F-415D-B0C3-ED39F75B3D6E}">
      <dgm:prSet/>
      <dgm:spPr/>
      <dgm:t>
        <a:bodyPr/>
        <a:lstStyle/>
        <a:p>
          <a:endParaRPr lang="zh-CN" altLang="en-US"/>
        </a:p>
      </dgm:t>
    </dgm:pt>
    <dgm:pt modelId="{B42A0FFE-7FAB-4253-9FD8-42AB70856E32}" type="sibTrans" cxnId="{DBAEAAE1-4C2F-415D-B0C3-ED39F75B3D6E}">
      <dgm:prSet/>
      <dgm:spPr/>
      <dgm:t>
        <a:bodyPr/>
        <a:lstStyle/>
        <a:p>
          <a:endParaRPr lang="zh-CN" altLang="en-US"/>
        </a:p>
      </dgm:t>
    </dgm:pt>
    <dgm:pt modelId="{2C68336E-25E2-4000-8A34-BEE1D536AFF4}">
      <dgm:prSet phldrT="[文本]" custT="1"/>
      <dgm:spPr>
        <a:xfrm rot="16200000">
          <a:off x="2704010" y="2239000"/>
          <a:ext cx="1278957" cy="1414818"/>
        </a:xfrm>
        <a:prstGeom prst="pieWedge">
          <a:avLst/>
        </a:prstGeom>
        <a:solidFill>
          <a:srgbClr val="4E4D8D">
            <a:hueOff val="0"/>
            <a:satOff val="0"/>
            <a:lumOff val="0"/>
            <a:alphaOff val="0"/>
          </a:srgbClr>
        </a:solidFill>
        <a:ln w="38100" cap="flat" cmpd="dbl" algn="ctr">
          <a:solidFill>
            <a:srgbClr val="FFFFFF">
              <a:hueOff val="0"/>
              <a:satOff val="0"/>
              <a:lumOff val="0"/>
              <a:alphaOff val="0"/>
            </a:srgbClr>
          </a:solidFill>
          <a:prstDash val="solid"/>
        </a:ln>
        <a:effectLst>
          <a:glow rad="63500">
            <a:srgbClr val="4E4D8D">
              <a:hueOff val="0"/>
              <a:satOff val="0"/>
              <a:lumOff val="0"/>
              <a:alphaOff val="0"/>
              <a:alpha val="45000"/>
              <a:satMod val="110000"/>
            </a:srgbClr>
          </a:glow>
        </a:effectLst>
      </dgm:spPr>
      <dgm:t>
        <a:bodyPr/>
        <a:lstStyle/>
        <a:p>
          <a:r>
            <a:rPr lang="en-US" altLang="zh-CN" sz="1400" b="1" dirty="0" smtClean="0">
              <a:solidFill>
                <a:srgbClr val="FFFFFF"/>
              </a:solidFill>
              <a:latin typeface="Verdana"/>
              <a:ea typeface="微软雅黑"/>
              <a:cs typeface="+mn-cs"/>
            </a:rPr>
            <a:t>4</a:t>
          </a:r>
          <a:r>
            <a:rPr lang="zh-CN" altLang="en-US" sz="1400" b="1" dirty="0" smtClean="0">
              <a:solidFill>
                <a:srgbClr val="FFFFFF"/>
              </a:solidFill>
              <a:latin typeface="Verdana"/>
              <a:ea typeface="微软雅黑"/>
              <a:cs typeface="+mn-cs"/>
            </a:rPr>
            <a:t>、哪些情形不能享受？</a:t>
          </a:r>
          <a:endParaRPr lang="zh-CN" altLang="en-US" sz="1400" b="1" dirty="0">
            <a:solidFill>
              <a:srgbClr val="FFFFFF"/>
            </a:solidFill>
            <a:latin typeface="Verdana"/>
            <a:ea typeface="微软雅黑"/>
            <a:cs typeface="+mn-cs"/>
          </a:endParaRPr>
        </a:p>
      </dgm:t>
    </dgm:pt>
    <dgm:pt modelId="{A52C37F8-22D1-446C-B4C0-BB6B461915BB}" type="parTrans" cxnId="{64DA8D9A-D88D-494A-BE8F-553785EE90D4}">
      <dgm:prSet/>
      <dgm:spPr/>
      <dgm:t>
        <a:bodyPr/>
        <a:lstStyle/>
        <a:p>
          <a:endParaRPr lang="zh-CN" altLang="en-US"/>
        </a:p>
      </dgm:t>
    </dgm:pt>
    <dgm:pt modelId="{6774CB8D-2F50-4485-887A-F9E90DEC3BE5}" type="sibTrans" cxnId="{64DA8D9A-D88D-494A-BE8F-553785EE90D4}">
      <dgm:prSet/>
      <dgm:spPr/>
      <dgm:t>
        <a:bodyPr/>
        <a:lstStyle/>
        <a:p>
          <a:endParaRPr lang="zh-CN" altLang="en-US"/>
        </a:p>
      </dgm:t>
    </dgm:pt>
    <dgm:pt modelId="{E02B8667-E53B-4A39-BA73-B0D052F747DD}">
      <dgm:prSet phldrT="[文本]" custT="1"/>
      <dgm:spPr>
        <a:xfrm>
          <a:off x="4707937" y="169018"/>
          <a:ext cx="3007366" cy="1303114"/>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2A82B0">
                  <a:hueOff val="0"/>
                  <a:satOff val="0"/>
                  <a:lumOff val="0"/>
                  <a:alphaOff val="0"/>
                </a:srgbClr>
              </a:solidFill>
              <a:latin typeface="Verdana"/>
              <a:ea typeface="微软雅黑"/>
              <a:cs typeface="+mn-cs"/>
            </a:rPr>
            <a:t>分段安排</a:t>
          </a:r>
          <a:endParaRPr lang="zh-CN" altLang="en-US" sz="1200" b="1" dirty="0">
            <a:solidFill>
              <a:srgbClr val="2A82B0">
                <a:hueOff val="0"/>
                <a:satOff val="0"/>
                <a:lumOff val="0"/>
                <a:alphaOff val="0"/>
              </a:srgbClr>
            </a:solidFill>
            <a:latin typeface="Verdana"/>
            <a:ea typeface="微软雅黑"/>
            <a:cs typeface="+mn-cs"/>
          </a:endParaRPr>
        </a:p>
      </dgm:t>
    </dgm:pt>
    <dgm:pt modelId="{02120F6F-C6F9-45C3-9A2F-560CCBAFD760}" type="parTrans" cxnId="{352B5A63-FB60-4276-9E16-417BF3CA0717}">
      <dgm:prSet/>
      <dgm:spPr/>
      <dgm:t>
        <a:bodyPr/>
        <a:lstStyle/>
        <a:p>
          <a:endParaRPr lang="zh-CN" altLang="en-US"/>
        </a:p>
      </dgm:t>
    </dgm:pt>
    <dgm:pt modelId="{AA7E6024-F7D5-49E8-83CD-D5C0858D0BC4}" type="sibTrans" cxnId="{352B5A63-FB60-4276-9E16-417BF3CA0717}">
      <dgm:prSet/>
      <dgm:spPr/>
      <dgm:t>
        <a:bodyPr/>
        <a:lstStyle/>
        <a:p>
          <a:endParaRPr lang="zh-CN" altLang="en-US"/>
        </a:p>
      </dgm:t>
    </dgm:pt>
    <dgm:pt modelId="{CD09CDEA-70E2-4B7F-8A80-1515F60B27E3}">
      <dgm:prSet phldrT="[文本]" custT="1"/>
      <dgm:spPr>
        <a:xfrm>
          <a:off x="348603" y="2000259"/>
          <a:ext cx="3688843" cy="2151155"/>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0068A2"/>
              </a:solidFill>
              <a:latin typeface="微软雅黑"/>
              <a:ea typeface="微软雅黑"/>
              <a:cs typeface="+mn-cs"/>
            </a:rPr>
            <a:t>事假累计≥</a:t>
          </a:r>
          <a:r>
            <a:rPr lang="en-US" altLang="zh-CN" sz="1200" b="1" dirty="0" smtClean="0">
              <a:solidFill>
                <a:srgbClr val="0068A2"/>
              </a:solidFill>
              <a:latin typeface="微软雅黑"/>
              <a:ea typeface="微软雅黑"/>
              <a:cs typeface="+mn-cs"/>
            </a:rPr>
            <a:t>20</a:t>
          </a:r>
          <a:r>
            <a:rPr lang="zh-CN" altLang="en-US" sz="1200" b="1" dirty="0" smtClean="0">
              <a:solidFill>
                <a:srgbClr val="0068A2"/>
              </a:solidFill>
              <a:latin typeface="微软雅黑"/>
              <a:ea typeface="微软雅黑"/>
              <a:cs typeface="+mn-cs"/>
            </a:rPr>
            <a:t>天；</a:t>
          </a:r>
          <a:endParaRPr lang="zh-CN" altLang="en-US" sz="1200" b="1" dirty="0">
            <a:solidFill>
              <a:srgbClr val="0068A2"/>
            </a:solidFill>
            <a:latin typeface="微软雅黑"/>
            <a:ea typeface="微软雅黑"/>
            <a:cs typeface="+mn-cs"/>
          </a:endParaRPr>
        </a:p>
      </dgm:t>
    </dgm:pt>
    <dgm:pt modelId="{BA8D0DCC-490A-4C69-B9C0-BADE7B85725E}" type="parTrans" cxnId="{6F5B5733-A2FC-47ED-BE90-60839C924B18}">
      <dgm:prSet/>
      <dgm:spPr/>
      <dgm:t>
        <a:bodyPr/>
        <a:lstStyle/>
        <a:p>
          <a:endParaRPr lang="zh-CN" altLang="en-US"/>
        </a:p>
      </dgm:t>
    </dgm:pt>
    <dgm:pt modelId="{8DF09983-8639-4589-9157-EBA9F1FF1AE6}" type="sibTrans" cxnId="{6F5B5733-A2FC-47ED-BE90-60839C924B18}">
      <dgm:prSet/>
      <dgm:spPr/>
      <dgm:t>
        <a:bodyPr/>
        <a:lstStyle/>
        <a:p>
          <a:endParaRPr lang="zh-CN" altLang="en-US"/>
        </a:p>
      </dgm:t>
    </dgm:pt>
    <dgm:pt modelId="{0F5C3858-DBAA-4179-8185-E854F0BCAA5A}">
      <dgm:prSet phldrT="[文本]" custT="1"/>
      <dgm:spPr>
        <a:xfrm>
          <a:off x="955186" y="169018"/>
          <a:ext cx="2887670" cy="1303114"/>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2A82B0">
                  <a:hueOff val="0"/>
                  <a:satOff val="0"/>
                  <a:lumOff val="0"/>
                  <a:alphaOff val="0"/>
                </a:srgbClr>
              </a:solidFill>
              <a:latin typeface="Verdana"/>
              <a:ea typeface="微软雅黑"/>
              <a:cs typeface="+mn-cs"/>
            </a:rPr>
            <a:t>公司安排</a:t>
          </a:r>
          <a:endParaRPr lang="zh-CN" altLang="en-US" sz="1200" b="1" dirty="0">
            <a:solidFill>
              <a:srgbClr val="2A82B0">
                <a:hueOff val="0"/>
                <a:satOff val="0"/>
                <a:lumOff val="0"/>
                <a:alphaOff val="0"/>
              </a:srgbClr>
            </a:solidFill>
            <a:latin typeface="Verdana"/>
            <a:ea typeface="微软雅黑"/>
            <a:cs typeface="+mn-cs"/>
          </a:endParaRPr>
        </a:p>
      </dgm:t>
    </dgm:pt>
    <dgm:pt modelId="{512AE03F-DCC7-4404-9748-E44F38D7A3EB}" type="parTrans" cxnId="{7A08C0E5-94D7-4F22-83C4-A78AF97555BA}">
      <dgm:prSet/>
      <dgm:spPr/>
      <dgm:t>
        <a:bodyPr/>
        <a:lstStyle/>
        <a:p>
          <a:endParaRPr lang="zh-CN" altLang="en-US"/>
        </a:p>
      </dgm:t>
    </dgm:pt>
    <dgm:pt modelId="{62A0C561-FCD8-4E9B-A224-49984FC34664}" type="sibTrans" cxnId="{7A08C0E5-94D7-4F22-83C4-A78AF97555BA}">
      <dgm:prSet/>
      <dgm:spPr/>
      <dgm:t>
        <a:bodyPr/>
        <a:lstStyle/>
        <a:p>
          <a:endParaRPr lang="zh-CN" altLang="en-US"/>
        </a:p>
      </dgm:t>
    </dgm:pt>
    <dgm:pt modelId="{856C5DBD-DB51-4CE1-8EC9-5A9E043C7271}">
      <dgm:prSet phldrT="[文本]" custT="1"/>
      <dgm:spPr>
        <a:xfrm>
          <a:off x="4707937" y="169018"/>
          <a:ext cx="3007366" cy="1303114"/>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2A82B0">
                  <a:hueOff val="0"/>
                  <a:satOff val="0"/>
                  <a:lumOff val="0"/>
                  <a:alphaOff val="0"/>
                </a:srgbClr>
              </a:solidFill>
              <a:latin typeface="Verdana"/>
              <a:ea typeface="微软雅黑"/>
              <a:cs typeface="+mn-cs"/>
            </a:rPr>
            <a:t>折抵同等天数病假、事假</a:t>
          </a:r>
          <a:endParaRPr lang="zh-CN" altLang="en-US" sz="1200" b="1" dirty="0">
            <a:solidFill>
              <a:srgbClr val="2A82B0">
                <a:hueOff val="0"/>
                <a:satOff val="0"/>
                <a:lumOff val="0"/>
                <a:alphaOff val="0"/>
              </a:srgbClr>
            </a:solidFill>
            <a:latin typeface="Verdana"/>
            <a:ea typeface="微软雅黑"/>
            <a:cs typeface="+mn-cs"/>
          </a:endParaRPr>
        </a:p>
      </dgm:t>
    </dgm:pt>
    <dgm:pt modelId="{01EBD957-4CD0-4C83-A5FD-B202866BEB4A}" type="parTrans" cxnId="{F4EBEEC9-A1F7-4DBD-9480-0BA95E71CE4C}">
      <dgm:prSet/>
      <dgm:spPr/>
      <dgm:t>
        <a:bodyPr/>
        <a:lstStyle/>
        <a:p>
          <a:endParaRPr lang="zh-CN" altLang="en-US"/>
        </a:p>
      </dgm:t>
    </dgm:pt>
    <dgm:pt modelId="{A149EDB5-2F41-42D2-9153-96CF157C6B6B}" type="sibTrans" cxnId="{F4EBEEC9-A1F7-4DBD-9480-0BA95E71CE4C}">
      <dgm:prSet/>
      <dgm:spPr/>
      <dgm:t>
        <a:bodyPr/>
        <a:lstStyle/>
        <a:p>
          <a:endParaRPr lang="zh-CN" altLang="en-US"/>
        </a:p>
      </dgm:t>
    </dgm:pt>
    <dgm:pt modelId="{9DFE7848-9563-4DB0-8828-DE65CDFAF339}">
      <dgm:prSet phldrT="[文本]" custT="1"/>
      <dgm:spPr>
        <a:xfrm>
          <a:off x="348603" y="2000259"/>
          <a:ext cx="3688843" cy="2151155"/>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0068A2"/>
              </a:solidFill>
              <a:latin typeface="微软雅黑"/>
              <a:ea typeface="微软雅黑"/>
              <a:cs typeface="+mn-cs"/>
            </a:rPr>
            <a:t>旷工≥</a:t>
          </a:r>
          <a:r>
            <a:rPr lang="en-US" sz="1200" b="1" dirty="0" smtClean="0">
              <a:solidFill>
                <a:srgbClr val="0068A2"/>
              </a:solidFill>
              <a:latin typeface="+mn-lt"/>
              <a:ea typeface="+mn-ea"/>
              <a:cs typeface="+mn-cs"/>
            </a:rPr>
            <a:t>1</a:t>
          </a:r>
          <a:r>
            <a:rPr lang="zh-CN" altLang="en-US" sz="1200" b="1" dirty="0" smtClean="0">
              <a:solidFill>
                <a:srgbClr val="0068A2"/>
              </a:solidFill>
              <a:latin typeface="微软雅黑"/>
              <a:ea typeface="微软雅黑"/>
              <a:cs typeface="+mn-cs"/>
            </a:rPr>
            <a:t>天；</a:t>
          </a:r>
          <a:endParaRPr lang="zh-CN" altLang="en-US" sz="1200" b="1" dirty="0">
            <a:solidFill>
              <a:srgbClr val="0068A2"/>
            </a:solidFill>
            <a:latin typeface="微软雅黑"/>
            <a:ea typeface="微软雅黑"/>
            <a:cs typeface="+mn-cs"/>
          </a:endParaRPr>
        </a:p>
      </dgm:t>
    </dgm:pt>
    <dgm:pt modelId="{7CA05503-4976-4C33-8737-0735E3460A15}" type="parTrans" cxnId="{C8A89191-9D54-462C-AD58-608D34601252}">
      <dgm:prSet/>
      <dgm:spPr/>
      <dgm:t>
        <a:bodyPr/>
        <a:lstStyle/>
        <a:p>
          <a:endParaRPr lang="zh-CN" altLang="en-US"/>
        </a:p>
      </dgm:t>
    </dgm:pt>
    <dgm:pt modelId="{51DBB877-DAFA-4F90-BF2F-4BD2F94AE157}" type="sibTrans" cxnId="{C8A89191-9D54-462C-AD58-608D34601252}">
      <dgm:prSet/>
      <dgm:spPr/>
      <dgm:t>
        <a:bodyPr/>
        <a:lstStyle/>
        <a:p>
          <a:endParaRPr lang="zh-CN" altLang="en-US"/>
        </a:p>
      </dgm:t>
    </dgm:pt>
    <dgm:pt modelId="{57BC37B1-F287-44DB-AE7F-1A02BE88A40B}">
      <dgm:prSet phldrT="[文本]" custT="1"/>
      <dgm:spPr>
        <a:xfrm>
          <a:off x="348603" y="2000259"/>
          <a:ext cx="3688843" cy="2151155"/>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0068A2"/>
              </a:solidFill>
              <a:latin typeface="微软雅黑"/>
              <a:ea typeface="微软雅黑"/>
              <a:cs typeface="+mn-cs"/>
            </a:rPr>
            <a:t>因本人过失给公司造成经济或名誉损失而受到相应处分的</a:t>
          </a:r>
          <a:endParaRPr lang="zh-CN" altLang="en-US" sz="1200" b="1" dirty="0">
            <a:solidFill>
              <a:srgbClr val="0068A2"/>
            </a:solidFill>
            <a:latin typeface="微软雅黑"/>
            <a:ea typeface="微软雅黑"/>
            <a:cs typeface="+mn-cs"/>
          </a:endParaRPr>
        </a:p>
      </dgm:t>
    </dgm:pt>
    <dgm:pt modelId="{E41356B5-68E6-4C9C-A084-01C6CA9A1595}" type="parTrans" cxnId="{49DF7123-34CC-411F-B50D-82683C010C14}">
      <dgm:prSet/>
      <dgm:spPr/>
      <dgm:t>
        <a:bodyPr/>
        <a:lstStyle/>
        <a:p>
          <a:endParaRPr lang="zh-CN" altLang="en-US"/>
        </a:p>
      </dgm:t>
    </dgm:pt>
    <dgm:pt modelId="{7DE2CF35-0A1F-4F20-AD82-DE7F591AFC8F}" type="sibTrans" cxnId="{49DF7123-34CC-411F-B50D-82683C010C14}">
      <dgm:prSet/>
      <dgm:spPr/>
      <dgm:t>
        <a:bodyPr/>
        <a:lstStyle/>
        <a:p>
          <a:endParaRPr lang="zh-CN" altLang="en-US"/>
        </a:p>
      </dgm:t>
    </dgm:pt>
    <dgm:pt modelId="{CE62EC4D-3F2F-4EE6-A6C0-4E8DCF10C5C3}">
      <dgm:prSet phldrT="[文本]" custT="1"/>
      <dgm:spPr>
        <a:xfrm>
          <a:off x="348603" y="2000259"/>
          <a:ext cx="3688843" cy="2151155"/>
        </a:xfrm>
        <a:prstGeom prst="roundRect">
          <a:avLst>
            <a:gd name="adj" fmla="val 10000"/>
          </a:avLst>
        </a:prstGeom>
        <a:solidFill>
          <a:srgbClr val="FFFFFF">
            <a:alpha val="90000"/>
            <a:hueOff val="0"/>
            <a:satOff val="0"/>
            <a:lumOff val="0"/>
            <a:alphaOff val="0"/>
          </a:srgbClr>
        </a:solidFill>
        <a:ln w="25400" cap="flat" cmpd="sng" algn="ctr">
          <a:solidFill>
            <a:srgbClr val="4E4D8D">
              <a:hueOff val="0"/>
              <a:satOff val="0"/>
              <a:lumOff val="0"/>
              <a:alphaOff val="0"/>
            </a:srgbClr>
          </a:solidFill>
          <a:prstDash val="solid"/>
        </a:ln>
        <a:effectLst/>
      </dgm:spPr>
      <dgm:t>
        <a:bodyPr/>
        <a:lstStyle/>
        <a:p>
          <a:r>
            <a:rPr lang="zh-CN" altLang="en-US" sz="1200" b="1" dirty="0" smtClean="0">
              <a:solidFill>
                <a:srgbClr val="0068A2"/>
              </a:solidFill>
              <a:latin typeface="微软雅黑"/>
              <a:ea typeface="微软雅黑"/>
              <a:cs typeface="+mn-cs"/>
            </a:rPr>
            <a:t>病假累计</a:t>
          </a:r>
          <a:r>
            <a:rPr lang="en-US" altLang="zh-CN" sz="1200" b="1" dirty="0" smtClean="0">
              <a:solidFill>
                <a:srgbClr val="0068A2"/>
              </a:solidFill>
              <a:latin typeface="微软雅黑"/>
              <a:ea typeface="微软雅黑"/>
              <a:cs typeface="+mn-cs"/>
            </a:rPr>
            <a:t>2</a:t>
          </a:r>
          <a:r>
            <a:rPr lang="zh-CN" altLang="en-US" sz="1200" b="1" dirty="0" smtClean="0">
              <a:solidFill>
                <a:srgbClr val="0068A2"/>
              </a:solidFill>
              <a:latin typeface="微软雅黑"/>
              <a:ea typeface="微软雅黑"/>
              <a:cs typeface="+mn-cs"/>
            </a:rPr>
            <a:t>月以上，具体以员工实际工作年限为据核算；</a:t>
          </a:r>
          <a:endParaRPr lang="zh-CN" altLang="en-US" sz="1200" b="1" dirty="0">
            <a:solidFill>
              <a:srgbClr val="0068A2"/>
            </a:solidFill>
            <a:latin typeface="微软雅黑"/>
            <a:ea typeface="微软雅黑"/>
            <a:cs typeface="+mn-cs"/>
          </a:endParaRPr>
        </a:p>
      </dgm:t>
    </dgm:pt>
    <dgm:pt modelId="{DC9A9195-F125-4648-ABE4-963D7E337B05}" type="parTrans" cxnId="{D39A6124-5C8C-4017-A8FB-BA7FBC645F29}">
      <dgm:prSet/>
      <dgm:spPr/>
      <dgm:t>
        <a:bodyPr/>
        <a:lstStyle/>
        <a:p>
          <a:endParaRPr lang="zh-CN" altLang="en-US"/>
        </a:p>
      </dgm:t>
    </dgm:pt>
    <dgm:pt modelId="{F1C2883D-1EA7-4691-8CBE-FC4D75C14C73}" type="sibTrans" cxnId="{D39A6124-5C8C-4017-A8FB-BA7FBC645F29}">
      <dgm:prSet/>
      <dgm:spPr/>
      <dgm:t>
        <a:bodyPr/>
        <a:lstStyle/>
        <a:p>
          <a:endParaRPr lang="zh-CN" altLang="en-US"/>
        </a:p>
      </dgm:t>
    </dgm:pt>
    <dgm:pt modelId="{9C2DE52D-8711-4438-9D37-954138A53DE2}" type="pres">
      <dgm:prSet presAssocID="{102B3658-2268-49FD-8DBB-74A83588405C}" presName="cycleMatrixDiagram" presStyleCnt="0">
        <dgm:presLayoutVars>
          <dgm:chMax val="1"/>
          <dgm:dir/>
          <dgm:animLvl val="lvl"/>
          <dgm:resizeHandles val="exact"/>
        </dgm:presLayoutVars>
      </dgm:prSet>
      <dgm:spPr/>
      <dgm:t>
        <a:bodyPr/>
        <a:lstStyle/>
        <a:p>
          <a:endParaRPr lang="zh-CN" altLang="en-US"/>
        </a:p>
      </dgm:t>
    </dgm:pt>
    <dgm:pt modelId="{83F45A58-BCC8-4DE1-8E9A-634FF26D34A5}" type="pres">
      <dgm:prSet presAssocID="{102B3658-2268-49FD-8DBB-74A83588405C}" presName="children" presStyleCnt="0"/>
      <dgm:spPr/>
    </dgm:pt>
    <dgm:pt modelId="{BDE8831F-255A-470D-8716-1AB65746F62D}" type="pres">
      <dgm:prSet presAssocID="{102B3658-2268-49FD-8DBB-74A83588405C}" presName="child1group" presStyleCnt="0"/>
      <dgm:spPr/>
    </dgm:pt>
    <dgm:pt modelId="{2DB2676A-19AB-426B-84E9-E4DCD9710D98}" type="pres">
      <dgm:prSet presAssocID="{102B3658-2268-49FD-8DBB-74A83588405C}" presName="child1" presStyleLbl="bgAcc1" presStyleIdx="0" presStyleCnt="4" custScaleX="143545" custLinFactNeighborX="1272" custLinFactNeighborY="21027"/>
      <dgm:spPr/>
      <dgm:t>
        <a:bodyPr/>
        <a:lstStyle/>
        <a:p>
          <a:endParaRPr lang="zh-CN" altLang="en-US"/>
        </a:p>
      </dgm:t>
    </dgm:pt>
    <dgm:pt modelId="{51CF2B41-CBC1-4FF9-B18B-A91E5FCB82AD}" type="pres">
      <dgm:prSet presAssocID="{102B3658-2268-49FD-8DBB-74A83588405C}" presName="child1Text" presStyleLbl="bgAcc1" presStyleIdx="0" presStyleCnt="4">
        <dgm:presLayoutVars>
          <dgm:bulletEnabled val="1"/>
        </dgm:presLayoutVars>
      </dgm:prSet>
      <dgm:spPr/>
      <dgm:t>
        <a:bodyPr/>
        <a:lstStyle/>
        <a:p>
          <a:endParaRPr lang="zh-CN" altLang="en-US"/>
        </a:p>
      </dgm:t>
    </dgm:pt>
    <dgm:pt modelId="{34F7861E-3D4B-4B0B-8CB7-313B13C4011B}" type="pres">
      <dgm:prSet presAssocID="{102B3658-2268-49FD-8DBB-74A83588405C}" presName="child2group" presStyleCnt="0"/>
      <dgm:spPr/>
    </dgm:pt>
    <dgm:pt modelId="{B8EB14B3-56DD-4E00-A10D-D944FB0D29A8}" type="pres">
      <dgm:prSet presAssocID="{102B3658-2268-49FD-8DBB-74A83588405C}" presName="child2" presStyleLbl="bgAcc1" presStyleIdx="1" presStyleCnt="4" custScaleX="149495" custLinFactNeighborX="27637" custLinFactNeighborY="21027"/>
      <dgm:spPr/>
      <dgm:t>
        <a:bodyPr/>
        <a:lstStyle/>
        <a:p>
          <a:endParaRPr lang="zh-CN" altLang="en-US"/>
        </a:p>
      </dgm:t>
    </dgm:pt>
    <dgm:pt modelId="{A66A11B5-E582-4855-B7F6-D83AE3A02E27}" type="pres">
      <dgm:prSet presAssocID="{102B3658-2268-49FD-8DBB-74A83588405C}" presName="child2Text" presStyleLbl="bgAcc1" presStyleIdx="1" presStyleCnt="4">
        <dgm:presLayoutVars>
          <dgm:bulletEnabled val="1"/>
        </dgm:presLayoutVars>
      </dgm:prSet>
      <dgm:spPr/>
      <dgm:t>
        <a:bodyPr/>
        <a:lstStyle/>
        <a:p>
          <a:endParaRPr lang="zh-CN" altLang="en-US"/>
        </a:p>
      </dgm:t>
    </dgm:pt>
    <dgm:pt modelId="{480F696B-6CEA-4A87-BC71-8DCFC1C65834}" type="pres">
      <dgm:prSet presAssocID="{102B3658-2268-49FD-8DBB-74A83588405C}" presName="child3group" presStyleCnt="0"/>
      <dgm:spPr/>
    </dgm:pt>
    <dgm:pt modelId="{7AF3AF47-33CA-497B-926A-5E1B76A421AA}" type="pres">
      <dgm:prSet presAssocID="{102B3658-2268-49FD-8DBB-74A83588405C}" presName="child3" presStyleLbl="bgAcc1" presStyleIdx="2" presStyleCnt="4" custScaleX="152175" custScaleY="162986" custLinFactNeighborX="16423" custLinFactNeighborY="-17975"/>
      <dgm:spPr/>
      <dgm:t>
        <a:bodyPr/>
        <a:lstStyle/>
        <a:p>
          <a:endParaRPr lang="zh-CN" altLang="en-US"/>
        </a:p>
      </dgm:t>
    </dgm:pt>
    <dgm:pt modelId="{3A647A7D-A3A7-4D71-B2DB-9DCF8F0E26AE}" type="pres">
      <dgm:prSet presAssocID="{102B3658-2268-49FD-8DBB-74A83588405C}" presName="child3Text" presStyleLbl="bgAcc1" presStyleIdx="2" presStyleCnt="4">
        <dgm:presLayoutVars>
          <dgm:bulletEnabled val="1"/>
        </dgm:presLayoutVars>
      </dgm:prSet>
      <dgm:spPr/>
      <dgm:t>
        <a:bodyPr/>
        <a:lstStyle/>
        <a:p>
          <a:endParaRPr lang="zh-CN" altLang="en-US"/>
        </a:p>
      </dgm:t>
    </dgm:pt>
    <dgm:pt modelId="{3142C564-DC63-4581-A98F-B82C1A38E7DA}" type="pres">
      <dgm:prSet presAssocID="{102B3658-2268-49FD-8DBB-74A83588405C}" presName="child4group" presStyleCnt="0"/>
      <dgm:spPr/>
    </dgm:pt>
    <dgm:pt modelId="{ECBCA40D-3C65-4ED8-906C-571675E218F0}" type="pres">
      <dgm:prSet presAssocID="{102B3658-2268-49FD-8DBB-74A83588405C}" presName="child4" presStyleLbl="bgAcc1" presStyleIdx="3" presStyleCnt="4" custScaleX="183371" custScaleY="165078" custLinFactNeighborX="-8968" custLinFactNeighborY="-18406"/>
      <dgm:spPr/>
      <dgm:t>
        <a:bodyPr/>
        <a:lstStyle/>
        <a:p>
          <a:endParaRPr lang="zh-CN" altLang="en-US"/>
        </a:p>
      </dgm:t>
    </dgm:pt>
    <dgm:pt modelId="{94F4581B-A650-4A7A-951F-1D81FAA59C2F}" type="pres">
      <dgm:prSet presAssocID="{102B3658-2268-49FD-8DBB-74A83588405C}" presName="child4Text" presStyleLbl="bgAcc1" presStyleIdx="3" presStyleCnt="4">
        <dgm:presLayoutVars>
          <dgm:bulletEnabled val="1"/>
        </dgm:presLayoutVars>
      </dgm:prSet>
      <dgm:spPr/>
      <dgm:t>
        <a:bodyPr/>
        <a:lstStyle/>
        <a:p>
          <a:endParaRPr lang="zh-CN" altLang="en-US"/>
        </a:p>
      </dgm:t>
    </dgm:pt>
    <dgm:pt modelId="{0453F245-34A4-41A3-B6EC-02325BD87C53}" type="pres">
      <dgm:prSet presAssocID="{102B3658-2268-49FD-8DBB-74A83588405C}" presName="childPlaceholder" presStyleCnt="0"/>
      <dgm:spPr/>
    </dgm:pt>
    <dgm:pt modelId="{AF7F9D97-0757-48FA-8343-5DB04D5319E9}" type="pres">
      <dgm:prSet presAssocID="{102B3658-2268-49FD-8DBB-74A83588405C}" presName="circle" presStyleCnt="0"/>
      <dgm:spPr/>
    </dgm:pt>
    <dgm:pt modelId="{569A9F9B-91E5-4DF7-8F93-71A9F2308DA1}" type="pres">
      <dgm:prSet presAssocID="{102B3658-2268-49FD-8DBB-74A83588405C}" presName="quadrant1" presStyleLbl="node1" presStyleIdx="0" presStyleCnt="4" custScaleX="80238" custScaleY="72533" custLinFactNeighborX="23150" custLinFactNeighborY="4943">
        <dgm:presLayoutVars>
          <dgm:chMax val="1"/>
          <dgm:bulletEnabled val="1"/>
        </dgm:presLayoutVars>
      </dgm:prSet>
      <dgm:spPr/>
      <dgm:t>
        <a:bodyPr/>
        <a:lstStyle/>
        <a:p>
          <a:endParaRPr lang="zh-CN" altLang="en-US"/>
        </a:p>
      </dgm:t>
    </dgm:pt>
    <dgm:pt modelId="{126E8C83-9D76-4E17-A188-515FAC8F3C6A}" type="pres">
      <dgm:prSet presAssocID="{102B3658-2268-49FD-8DBB-74A83588405C}" presName="quadrant2" presStyleLbl="node1" presStyleIdx="1" presStyleCnt="4" custScaleX="80238" custScaleY="72533" custLinFactNeighborX="11002" custLinFactNeighborY="4943">
        <dgm:presLayoutVars>
          <dgm:chMax val="1"/>
          <dgm:bulletEnabled val="1"/>
        </dgm:presLayoutVars>
      </dgm:prSet>
      <dgm:spPr/>
      <dgm:t>
        <a:bodyPr/>
        <a:lstStyle/>
        <a:p>
          <a:endParaRPr lang="zh-CN" altLang="en-US"/>
        </a:p>
      </dgm:t>
    </dgm:pt>
    <dgm:pt modelId="{3CB8561F-F3CF-4994-AD8D-5F8AD1E12023}" type="pres">
      <dgm:prSet presAssocID="{102B3658-2268-49FD-8DBB-74A83588405C}" presName="quadrant3" presStyleLbl="node1" presStyleIdx="2" presStyleCnt="4" custScaleX="80238" custScaleY="72533" custLinFactNeighborX="11002" custLinFactNeighborY="-6754">
        <dgm:presLayoutVars>
          <dgm:chMax val="1"/>
          <dgm:bulletEnabled val="1"/>
        </dgm:presLayoutVars>
      </dgm:prSet>
      <dgm:spPr/>
      <dgm:t>
        <a:bodyPr/>
        <a:lstStyle/>
        <a:p>
          <a:endParaRPr lang="zh-CN" altLang="en-US"/>
        </a:p>
      </dgm:t>
    </dgm:pt>
    <dgm:pt modelId="{84540801-541E-41FC-A9A1-DA5495583CE1}" type="pres">
      <dgm:prSet presAssocID="{102B3658-2268-49FD-8DBB-74A83588405C}" presName="quadrant4" presStyleLbl="node1" presStyleIdx="3" presStyleCnt="4" custScaleX="80238" custScaleY="72533" custLinFactNeighborX="23150" custLinFactNeighborY="-6754">
        <dgm:presLayoutVars>
          <dgm:chMax val="1"/>
          <dgm:bulletEnabled val="1"/>
        </dgm:presLayoutVars>
      </dgm:prSet>
      <dgm:spPr/>
      <dgm:t>
        <a:bodyPr/>
        <a:lstStyle/>
        <a:p>
          <a:endParaRPr lang="zh-CN" altLang="en-US"/>
        </a:p>
      </dgm:t>
    </dgm:pt>
    <dgm:pt modelId="{19C7E5D9-6605-46A0-8A0E-A02D6BF4D200}" type="pres">
      <dgm:prSet presAssocID="{102B3658-2268-49FD-8DBB-74A83588405C}" presName="quadrantPlaceholder" presStyleCnt="0"/>
      <dgm:spPr/>
    </dgm:pt>
    <dgm:pt modelId="{D1915655-75E8-4610-848D-1252ED37A71A}" type="pres">
      <dgm:prSet presAssocID="{102B3658-2268-49FD-8DBB-74A83588405C}" presName="center1" presStyleLbl="fgShp" presStyleIdx="0" presStyleCnt="2" custLinFactNeighborX="50000"/>
      <dgm:spPr>
        <a:xfrm>
          <a:off x="3857651" y="1776638"/>
          <a:ext cx="608798" cy="529390"/>
        </a:xfrm>
        <a:prstGeom prst="circularArrow">
          <a:avLst/>
        </a:prstGeom>
        <a:solidFill>
          <a:srgbClr val="4E4D8D">
            <a:tint val="60000"/>
            <a:hueOff val="0"/>
            <a:satOff val="0"/>
            <a:lumOff val="0"/>
            <a:alphaOff val="0"/>
          </a:srgbClr>
        </a:solidFill>
        <a:ln w="38100" cap="flat" cmpd="dbl" algn="ctr">
          <a:solidFill>
            <a:srgbClr val="FFFFFF">
              <a:hueOff val="0"/>
              <a:satOff val="0"/>
              <a:lumOff val="0"/>
              <a:alphaOff val="0"/>
            </a:srgbClr>
          </a:solidFill>
          <a:prstDash val="solid"/>
        </a:ln>
        <a:effectLst>
          <a:glow rad="63500">
            <a:srgbClr val="4E4D8D">
              <a:tint val="60000"/>
              <a:hueOff val="0"/>
              <a:satOff val="0"/>
              <a:lumOff val="0"/>
              <a:alphaOff val="0"/>
              <a:alpha val="45000"/>
              <a:satMod val="110000"/>
            </a:srgbClr>
          </a:glow>
        </a:effectLst>
      </dgm:spPr>
      <dgm:t>
        <a:bodyPr/>
        <a:lstStyle/>
        <a:p>
          <a:endParaRPr lang="zh-CN" altLang="en-US"/>
        </a:p>
      </dgm:t>
    </dgm:pt>
    <dgm:pt modelId="{2CD28427-9BA4-43EC-989B-C79104696C25}" type="pres">
      <dgm:prSet presAssocID="{102B3658-2268-49FD-8DBB-74A83588405C}" presName="center2" presStyleLbl="fgShp" presStyleIdx="1" presStyleCnt="2" custLinFactNeighborX="50000"/>
      <dgm:spPr>
        <a:xfrm rot="10800000">
          <a:off x="3857651" y="1980250"/>
          <a:ext cx="608798" cy="529390"/>
        </a:xfrm>
        <a:prstGeom prst="circularArrow">
          <a:avLst/>
        </a:prstGeom>
        <a:solidFill>
          <a:srgbClr val="4E4D8D">
            <a:tint val="60000"/>
            <a:hueOff val="0"/>
            <a:satOff val="0"/>
            <a:lumOff val="0"/>
            <a:alphaOff val="0"/>
          </a:srgbClr>
        </a:solidFill>
        <a:ln w="38100" cap="flat" cmpd="dbl" algn="ctr">
          <a:solidFill>
            <a:srgbClr val="FFFFFF">
              <a:hueOff val="0"/>
              <a:satOff val="0"/>
              <a:lumOff val="0"/>
              <a:alphaOff val="0"/>
            </a:srgbClr>
          </a:solidFill>
          <a:prstDash val="solid"/>
        </a:ln>
        <a:effectLst>
          <a:glow rad="63500">
            <a:srgbClr val="4E4D8D">
              <a:tint val="60000"/>
              <a:hueOff val="0"/>
              <a:satOff val="0"/>
              <a:lumOff val="0"/>
              <a:alphaOff val="0"/>
              <a:alpha val="45000"/>
              <a:satMod val="110000"/>
            </a:srgbClr>
          </a:glow>
        </a:effectLst>
      </dgm:spPr>
      <dgm:t>
        <a:bodyPr/>
        <a:lstStyle/>
        <a:p>
          <a:endParaRPr lang="zh-CN" altLang="en-US"/>
        </a:p>
      </dgm:t>
    </dgm:pt>
  </dgm:ptLst>
  <dgm:cxnLst>
    <dgm:cxn modelId="{6B3FAA2E-6034-43B6-B9B7-20083E7587B1}" type="presOf" srcId="{2C68336E-25E2-4000-8A34-BEE1D536AFF4}" destId="{84540801-541E-41FC-A9A1-DA5495583CE1}" srcOrd="0" destOrd="0" presId="urn:microsoft.com/office/officeart/2005/8/layout/cycle4"/>
    <dgm:cxn modelId="{01E11184-2963-4BAE-A597-FF4925A8F098}" type="presOf" srcId="{CD09CDEA-70E2-4B7F-8A80-1515F60B27E3}" destId="{94F4581B-A650-4A7A-951F-1D81FAA59C2F}" srcOrd="1" destOrd="0" presId="urn:microsoft.com/office/officeart/2005/8/layout/cycle4"/>
    <dgm:cxn modelId="{6BC5DDEE-BA48-4895-AA48-0C2A1FB4C405}" type="presOf" srcId="{856C5DBD-DB51-4CE1-8EC9-5A9E043C7271}" destId="{A66A11B5-E582-4855-B7F6-D83AE3A02E27}" srcOrd="1" destOrd="2" presId="urn:microsoft.com/office/officeart/2005/8/layout/cycle4"/>
    <dgm:cxn modelId="{DBAEAAE1-4C2F-415D-B0C3-ED39F75B3D6E}" srcId="{D346AD1A-59E7-4F26-8AFB-66EE6562561B}" destId="{A568ACC7-6C02-483D-8E7C-9FDBA0464FC8}" srcOrd="0" destOrd="0" parTransId="{B9E5AF73-F247-4053-A1E9-94AF9A134FB5}" sibTransId="{B42A0FFE-7FAB-4253-9FD8-42AB70856E32}"/>
    <dgm:cxn modelId="{F4EBEEC9-A1F7-4DBD-9480-0BA95E71CE4C}" srcId="{024BDD27-C19A-42BA-93D0-23BC657BD671}" destId="{856C5DBD-DB51-4CE1-8EC9-5A9E043C7271}" srcOrd="2" destOrd="0" parTransId="{01EBD957-4CD0-4C83-A5FD-B202866BEB4A}" sibTransId="{A149EDB5-2F41-42D2-9153-96CF157C6B6B}"/>
    <dgm:cxn modelId="{7C8C4B36-9F5C-49D7-84A7-81B275CB12DA}" type="presOf" srcId="{102B3658-2268-49FD-8DBB-74A83588405C}" destId="{9C2DE52D-8711-4438-9D37-954138A53DE2}" srcOrd="0" destOrd="0" presId="urn:microsoft.com/office/officeart/2005/8/layout/cycle4"/>
    <dgm:cxn modelId="{1370508B-2697-4B79-AE46-3B794BA51B34}" srcId="{024BDD27-C19A-42BA-93D0-23BC657BD671}" destId="{774C03DE-3B6E-4EEB-AA43-EB662C5DAE62}" srcOrd="0" destOrd="0" parTransId="{763A29B3-5EF0-4FF6-94CC-E5E48C5A8EA6}" sibTransId="{388A42D5-7CE1-49F1-840F-6249BD025A19}"/>
    <dgm:cxn modelId="{49DF7123-34CC-411F-B50D-82683C010C14}" srcId="{2C68336E-25E2-4000-8A34-BEE1D536AFF4}" destId="{57BC37B1-F287-44DB-AE7F-1A02BE88A40B}" srcOrd="3" destOrd="0" parTransId="{E41356B5-68E6-4C9C-A084-01C6CA9A1595}" sibTransId="{7DE2CF35-0A1F-4F20-AD82-DE7F591AFC8F}"/>
    <dgm:cxn modelId="{C4A7F820-C4DA-4C83-A3B6-32F7321F061F}" type="presOf" srcId="{024BDD27-C19A-42BA-93D0-23BC657BD671}" destId="{126E8C83-9D76-4E17-A188-515FAC8F3C6A}" srcOrd="0" destOrd="0" presId="urn:microsoft.com/office/officeart/2005/8/layout/cycle4"/>
    <dgm:cxn modelId="{6CBC3730-79BD-48BA-82A6-1ECE0C0B27A2}" type="presOf" srcId="{E02B8667-E53B-4A39-BA73-B0D052F747DD}" destId="{A66A11B5-E582-4855-B7F6-D83AE3A02E27}" srcOrd="1" destOrd="1" presId="urn:microsoft.com/office/officeart/2005/8/layout/cycle4"/>
    <dgm:cxn modelId="{51A2A0CF-0620-4F76-B15F-FA570B127A85}" srcId="{7633AD26-5B23-433E-8E89-94AEADB95A42}" destId="{B805C5B1-60E8-4B5F-839F-0C9973502A91}" srcOrd="0" destOrd="0" parTransId="{11BC926F-AD06-459E-AAD3-91D725FB0389}" sibTransId="{BBFE05C6-129E-400F-88F0-718F7B77EF7C}"/>
    <dgm:cxn modelId="{F573661F-9906-4B51-85B5-5EDD697B821B}" type="presOf" srcId="{E02B8667-E53B-4A39-BA73-B0D052F747DD}" destId="{B8EB14B3-56DD-4E00-A10D-D944FB0D29A8}" srcOrd="0" destOrd="1" presId="urn:microsoft.com/office/officeart/2005/8/layout/cycle4"/>
    <dgm:cxn modelId="{6F5B5733-A2FC-47ED-BE90-60839C924B18}" srcId="{2C68336E-25E2-4000-8A34-BEE1D536AFF4}" destId="{CD09CDEA-70E2-4B7F-8A80-1515F60B27E3}" srcOrd="0" destOrd="0" parTransId="{BA8D0DCC-490A-4C69-B9C0-BADE7B85725E}" sibTransId="{8DF09983-8639-4589-9157-EBA9F1FF1AE6}"/>
    <dgm:cxn modelId="{352B5A63-FB60-4276-9E16-417BF3CA0717}" srcId="{024BDD27-C19A-42BA-93D0-23BC657BD671}" destId="{E02B8667-E53B-4A39-BA73-B0D052F747DD}" srcOrd="1" destOrd="0" parTransId="{02120F6F-C6F9-45C3-9A2F-560CCBAFD760}" sibTransId="{AA7E6024-F7D5-49E8-83CD-D5C0858D0BC4}"/>
    <dgm:cxn modelId="{C6957021-4CB4-44BA-AA6D-CB8C5E4A947A}" type="presOf" srcId="{CD09CDEA-70E2-4B7F-8A80-1515F60B27E3}" destId="{ECBCA40D-3C65-4ED8-906C-571675E218F0}" srcOrd="0" destOrd="0" presId="urn:microsoft.com/office/officeart/2005/8/layout/cycle4"/>
    <dgm:cxn modelId="{0D6C0FBD-9AFB-437E-B71F-02201B34F38E}" type="presOf" srcId="{57BC37B1-F287-44DB-AE7F-1A02BE88A40B}" destId="{94F4581B-A650-4A7A-951F-1D81FAA59C2F}" srcOrd="1" destOrd="3" presId="urn:microsoft.com/office/officeart/2005/8/layout/cycle4"/>
    <dgm:cxn modelId="{D29ADEFE-4B97-4766-8A88-447EE6C54516}" srcId="{102B3658-2268-49FD-8DBB-74A83588405C}" destId="{D346AD1A-59E7-4F26-8AFB-66EE6562561B}" srcOrd="2" destOrd="0" parTransId="{8623966D-5893-4950-A000-B7106CFDE695}" sibTransId="{FC87A51F-03FC-4713-A55D-F1A1BE62E2AE}"/>
    <dgm:cxn modelId="{C8A89191-9D54-462C-AD58-608D34601252}" srcId="{2C68336E-25E2-4000-8A34-BEE1D536AFF4}" destId="{9DFE7848-9563-4DB0-8828-DE65CDFAF339}" srcOrd="2" destOrd="0" parTransId="{7CA05503-4976-4C33-8737-0735E3460A15}" sibTransId="{51DBB877-DAFA-4F90-BF2F-4BD2F94AE157}"/>
    <dgm:cxn modelId="{8CAE5E66-E172-4643-9EDB-7D8F749868EF}" type="presOf" srcId="{CE62EC4D-3F2F-4EE6-A6C0-4E8DCF10C5C3}" destId="{94F4581B-A650-4A7A-951F-1D81FAA59C2F}" srcOrd="1" destOrd="1" presId="urn:microsoft.com/office/officeart/2005/8/layout/cycle4"/>
    <dgm:cxn modelId="{5F9ED55E-A999-48B8-B908-6E447450956C}" type="presOf" srcId="{0F5C3858-DBAA-4179-8185-E854F0BCAA5A}" destId="{2DB2676A-19AB-426B-84E9-E4DCD9710D98}" srcOrd="0" destOrd="1" presId="urn:microsoft.com/office/officeart/2005/8/layout/cycle4"/>
    <dgm:cxn modelId="{D406724B-984F-4D23-B7B8-71717C9593C1}" type="presOf" srcId="{A568ACC7-6C02-483D-8E7C-9FDBA0464FC8}" destId="{7AF3AF47-33CA-497B-926A-5E1B76A421AA}" srcOrd="0" destOrd="0" presId="urn:microsoft.com/office/officeart/2005/8/layout/cycle4"/>
    <dgm:cxn modelId="{6D0FAE02-C436-4539-9C1B-F25A5B5C644B}" type="presOf" srcId="{774C03DE-3B6E-4EEB-AA43-EB662C5DAE62}" destId="{B8EB14B3-56DD-4E00-A10D-D944FB0D29A8}" srcOrd="0" destOrd="0" presId="urn:microsoft.com/office/officeart/2005/8/layout/cycle4"/>
    <dgm:cxn modelId="{407BCDB5-E9AA-4490-B0E6-18D69F55D5D6}" type="presOf" srcId="{0F5C3858-DBAA-4179-8185-E854F0BCAA5A}" destId="{51CF2B41-CBC1-4FF9-B18B-A91E5FCB82AD}" srcOrd="1" destOrd="1" presId="urn:microsoft.com/office/officeart/2005/8/layout/cycle4"/>
    <dgm:cxn modelId="{139A832C-D266-457A-9C08-A5A73963E6CB}" srcId="{102B3658-2268-49FD-8DBB-74A83588405C}" destId="{7633AD26-5B23-433E-8E89-94AEADB95A42}" srcOrd="0" destOrd="0" parTransId="{766302F3-F9C4-4C2B-94C3-2F38A9F31420}" sibTransId="{2C3C0CDD-70AD-4B94-AF32-78E49A8A8A32}"/>
    <dgm:cxn modelId="{3857761B-4967-46D5-943A-E4E6FAEBA9A8}" type="presOf" srcId="{A568ACC7-6C02-483D-8E7C-9FDBA0464FC8}" destId="{3A647A7D-A3A7-4D71-B2DB-9DCF8F0E26AE}" srcOrd="1" destOrd="0" presId="urn:microsoft.com/office/officeart/2005/8/layout/cycle4"/>
    <dgm:cxn modelId="{7B5CD7EB-B763-4F90-8293-FE4EBD9B38A7}" type="presOf" srcId="{B805C5B1-60E8-4B5F-839F-0C9973502A91}" destId="{2DB2676A-19AB-426B-84E9-E4DCD9710D98}" srcOrd="0" destOrd="0" presId="urn:microsoft.com/office/officeart/2005/8/layout/cycle4"/>
    <dgm:cxn modelId="{7A08C0E5-94D7-4F22-83C4-A78AF97555BA}" srcId="{7633AD26-5B23-433E-8E89-94AEADB95A42}" destId="{0F5C3858-DBAA-4179-8185-E854F0BCAA5A}" srcOrd="1" destOrd="0" parTransId="{512AE03F-DCC7-4404-9748-E44F38D7A3EB}" sibTransId="{62A0C561-FCD8-4E9B-A224-49984FC34664}"/>
    <dgm:cxn modelId="{6533B223-8795-4790-B51D-4B35CA078A25}" type="presOf" srcId="{774C03DE-3B6E-4EEB-AA43-EB662C5DAE62}" destId="{A66A11B5-E582-4855-B7F6-D83AE3A02E27}" srcOrd="1" destOrd="0" presId="urn:microsoft.com/office/officeart/2005/8/layout/cycle4"/>
    <dgm:cxn modelId="{FB5DA8C2-F6FB-4B2F-8005-23CD2EACB710}" type="presOf" srcId="{CE62EC4D-3F2F-4EE6-A6C0-4E8DCF10C5C3}" destId="{ECBCA40D-3C65-4ED8-906C-571675E218F0}" srcOrd="0" destOrd="1" presId="urn:microsoft.com/office/officeart/2005/8/layout/cycle4"/>
    <dgm:cxn modelId="{FD615ACB-C103-4116-ADD5-214712F9B66B}" srcId="{102B3658-2268-49FD-8DBB-74A83588405C}" destId="{024BDD27-C19A-42BA-93D0-23BC657BD671}" srcOrd="1" destOrd="0" parTransId="{465C192B-555D-4F19-A199-DE4CE24629AB}" sibTransId="{B3FE1772-9FDC-432A-8356-29AE2AB3A6E2}"/>
    <dgm:cxn modelId="{06C99EE3-AB81-4598-8F58-0A0265D7FAA5}" type="presOf" srcId="{856C5DBD-DB51-4CE1-8EC9-5A9E043C7271}" destId="{B8EB14B3-56DD-4E00-A10D-D944FB0D29A8}" srcOrd="0" destOrd="2" presId="urn:microsoft.com/office/officeart/2005/8/layout/cycle4"/>
    <dgm:cxn modelId="{5ED3256F-C488-48BD-92D3-9D5C4B2813F2}" type="presOf" srcId="{7633AD26-5B23-433E-8E89-94AEADB95A42}" destId="{569A9F9B-91E5-4DF7-8F93-71A9F2308DA1}" srcOrd="0" destOrd="0" presId="urn:microsoft.com/office/officeart/2005/8/layout/cycle4"/>
    <dgm:cxn modelId="{64DA8D9A-D88D-494A-BE8F-553785EE90D4}" srcId="{102B3658-2268-49FD-8DBB-74A83588405C}" destId="{2C68336E-25E2-4000-8A34-BEE1D536AFF4}" srcOrd="3" destOrd="0" parTransId="{A52C37F8-22D1-446C-B4C0-BB6B461915BB}" sibTransId="{6774CB8D-2F50-4485-887A-F9E90DEC3BE5}"/>
    <dgm:cxn modelId="{D39A6124-5C8C-4017-A8FB-BA7FBC645F29}" srcId="{2C68336E-25E2-4000-8A34-BEE1D536AFF4}" destId="{CE62EC4D-3F2F-4EE6-A6C0-4E8DCF10C5C3}" srcOrd="1" destOrd="0" parTransId="{DC9A9195-F125-4648-ABE4-963D7E337B05}" sibTransId="{F1C2883D-1EA7-4691-8CBE-FC4D75C14C73}"/>
    <dgm:cxn modelId="{D76F8C0D-1A06-493C-ADD4-B83C16732BD8}" type="presOf" srcId="{57BC37B1-F287-44DB-AE7F-1A02BE88A40B}" destId="{ECBCA40D-3C65-4ED8-906C-571675E218F0}" srcOrd="0" destOrd="3" presId="urn:microsoft.com/office/officeart/2005/8/layout/cycle4"/>
    <dgm:cxn modelId="{A29E6427-2D0E-47E4-A32B-D7F2A8C43351}" type="presOf" srcId="{9DFE7848-9563-4DB0-8828-DE65CDFAF339}" destId="{ECBCA40D-3C65-4ED8-906C-571675E218F0}" srcOrd="0" destOrd="2" presId="urn:microsoft.com/office/officeart/2005/8/layout/cycle4"/>
    <dgm:cxn modelId="{D912E295-E87B-46A5-8798-CD2DFE3F13C4}" type="presOf" srcId="{B805C5B1-60E8-4B5F-839F-0C9973502A91}" destId="{51CF2B41-CBC1-4FF9-B18B-A91E5FCB82AD}" srcOrd="1" destOrd="0" presId="urn:microsoft.com/office/officeart/2005/8/layout/cycle4"/>
    <dgm:cxn modelId="{8CF5FDF2-8B2D-4BB2-9406-17E9A1397162}" type="presOf" srcId="{9DFE7848-9563-4DB0-8828-DE65CDFAF339}" destId="{94F4581B-A650-4A7A-951F-1D81FAA59C2F}" srcOrd="1" destOrd="2" presId="urn:microsoft.com/office/officeart/2005/8/layout/cycle4"/>
    <dgm:cxn modelId="{B47BC9F4-0033-4EE4-BE3F-18DA5C9063F5}" type="presOf" srcId="{D346AD1A-59E7-4F26-8AFB-66EE6562561B}" destId="{3CB8561F-F3CF-4994-AD8D-5F8AD1E12023}" srcOrd="0" destOrd="0" presId="urn:microsoft.com/office/officeart/2005/8/layout/cycle4"/>
    <dgm:cxn modelId="{7A3A50A6-6EF8-46C9-86DB-9D1BEC21C17F}" type="presParOf" srcId="{9C2DE52D-8711-4438-9D37-954138A53DE2}" destId="{83F45A58-BCC8-4DE1-8E9A-634FF26D34A5}" srcOrd="0" destOrd="0" presId="urn:microsoft.com/office/officeart/2005/8/layout/cycle4"/>
    <dgm:cxn modelId="{6C9FBE8C-AD5D-4223-B75B-5C734B990B91}" type="presParOf" srcId="{83F45A58-BCC8-4DE1-8E9A-634FF26D34A5}" destId="{BDE8831F-255A-470D-8716-1AB65746F62D}" srcOrd="0" destOrd="0" presId="urn:microsoft.com/office/officeart/2005/8/layout/cycle4"/>
    <dgm:cxn modelId="{8D98AE0E-A2A2-4F65-A4DB-F711B9487756}" type="presParOf" srcId="{BDE8831F-255A-470D-8716-1AB65746F62D}" destId="{2DB2676A-19AB-426B-84E9-E4DCD9710D98}" srcOrd="0" destOrd="0" presId="urn:microsoft.com/office/officeart/2005/8/layout/cycle4"/>
    <dgm:cxn modelId="{E3F02276-738D-4022-A45B-A85D514B2641}" type="presParOf" srcId="{BDE8831F-255A-470D-8716-1AB65746F62D}" destId="{51CF2B41-CBC1-4FF9-B18B-A91E5FCB82AD}" srcOrd="1" destOrd="0" presId="urn:microsoft.com/office/officeart/2005/8/layout/cycle4"/>
    <dgm:cxn modelId="{8E2F524C-9800-4CD3-B130-FB88E6B059E6}" type="presParOf" srcId="{83F45A58-BCC8-4DE1-8E9A-634FF26D34A5}" destId="{34F7861E-3D4B-4B0B-8CB7-313B13C4011B}" srcOrd="1" destOrd="0" presId="urn:microsoft.com/office/officeart/2005/8/layout/cycle4"/>
    <dgm:cxn modelId="{B1261929-B53C-465F-B010-4075DADCF992}" type="presParOf" srcId="{34F7861E-3D4B-4B0B-8CB7-313B13C4011B}" destId="{B8EB14B3-56DD-4E00-A10D-D944FB0D29A8}" srcOrd="0" destOrd="0" presId="urn:microsoft.com/office/officeart/2005/8/layout/cycle4"/>
    <dgm:cxn modelId="{0C8197A7-3497-4ED8-AF84-E7B418237C13}" type="presParOf" srcId="{34F7861E-3D4B-4B0B-8CB7-313B13C4011B}" destId="{A66A11B5-E582-4855-B7F6-D83AE3A02E27}" srcOrd="1" destOrd="0" presId="urn:microsoft.com/office/officeart/2005/8/layout/cycle4"/>
    <dgm:cxn modelId="{60740B39-7BCE-41D6-88F8-2B361108A7C5}" type="presParOf" srcId="{83F45A58-BCC8-4DE1-8E9A-634FF26D34A5}" destId="{480F696B-6CEA-4A87-BC71-8DCFC1C65834}" srcOrd="2" destOrd="0" presId="urn:microsoft.com/office/officeart/2005/8/layout/cycle4"/>
    <dgm:cxn modelId="{EE776FCB-DCB3-4665-BDCA-46A265D66E42}" type="presParOf" srcId="{480F696B-6CEA-4A87-BC71-8DCFC1C65834}" destId="{7AF3AF47-33CA-497B-926A-5E1B76A421AA}" srcOrd="0" destOrd="0" presId="urn:microsoft.com/office/officeart/2005/8/layout/cycle4"/>
    <dgm:cxn modelId="{78CB794D-5D02-4B6B-8C67-606A4F6EE2A3}" type="presParOf" srcId="{480F696B-6CEA-4A87-BC71-8DCFC1C65834}" destId="{3A647A7D-A3A7-4D71-B2DB-9DCF8F0E26AE}" srcOrd="1" destOrd="0" presId="urn:microsoft.com/office/officeart/2005/8/layout/cycle4"/>
    <dgm:cxn modelId="{1F9C0143-C9CB-430E-A575-628DC256AD87}" type="presParOf" srcId="{83F45A58-BCC8-4DE1-8E9A-634FF26D34A5}" destId="{3142C564-DC63-4581-A98F-B82C1A38E7DA}" srcOrd="3" destOrd="0" presId="urn:microsoft.com/office/officeart/2005/8/layout/cycle4"/>
    <dgm:cxn modelId="{3816EBDC-C19F-4AB1-B99F-8B8B61FFE224}" type="presParOf" srcId="{3142C564-DC63-4581-A98F-B82C1A38E7DA}" destId="{ECBCA40D-3C65-4ED8-906C-571675E218F0}" srcOrd="0" destOrd="0" presId="urn:microsoft.com/office/officeart/2005/8/layout/cycle4"/>
    <dgm:cxn modelId="{83F71C11-757C-4C17-B700-9449A0E36B5C}" type="presParOf" srcId="{3142C564-DC63-4581-A98F-B82C1A38E7DA}" destId="{94F4581B-A650-4A7A-951F-1D81FAA59C2F}" srcOrd="1" destOrd="0" presId="urn:microsoft.com/office/officeart/2005/8/layout/cycle4"/>
    <dgm:cxn modelId="{0E7B3CCB-18E4-4B27-91D3-C3EFA1192661}" type="presParOf" srcId="{83F45A58-BCC8-4DE1-8E9A-634FF26D34A5}" destId="{0453F245-34A4-41A3-B6EC-02325BD87C53}" srcOrd="4" destOrd="0" presId="urn:microsoft.com/office/officeart/2005/8/layout/cycle4"/>
    <dgm:cxn modelId="{CA3BED06-5190-40F2-AA22-0F778E9CE9BA}" type="presParOf" srcId="{9C2DE52D-8711-4438-9D37-954138A53DE2}" destId="{AF7F9D97-0757-48FA-8343-5DB04D5319E9}" srcOrd="1" destOrd="0" presId="urn:microsoft.com/office/officeart/2005/8/layout/cycle4"/>
    <dgm:cxn modelId="{552D7FB7-51F5-45C7-8966-A0EA094A5DDD}" type="presParOf" srcId="{AF7F9D97-0757-48FA-8343-5DB04D5319E9}" destId="{569A9F9B-91E5-4DF7-8F93-71A9F2308DA1}" srcOrd="0" destOrd="0" presId="urn:microsoft.com/office/officeart/2005/8/layout/cycle4"/>
    <dgm:cxn modelId="{CDE5A74A-1350-4A17-9EAE-8A4E76352D4A}" type="presParOf" srcId="{AF7F9D97-0757-48FA-8343-5DB04D5319E9}" destId="{126E8C83-9D76-4E17-A188-515FAC8F3C6A}" srcOrd="1" destOrd="0" presId="urn:microsoft.com/office/officeart/2005/8/layout/cycle4"/>
    <dgm:cxn modelId="{DE05D438-8154-4A8A-9507-60F8328A090B}" type="presParOf" srcId="{AF7F9D97-0757-48FA-8343-5DB04D5319E9}" destId="{3CB8561F-F3CF-4994-AD8D-5F8AD1E12023}" srcOrd="2" destOrd="0" presId="urn:microsoft.com/office/officeart/2005/8/layout/cycle4"/>
    <dgm:cxn modelId="{D33FAC34-A8A9-4071-A218-65DA7994481E}" type="presParOf" srcId="{AF7F9D97-0757-48FA-8343-5DB04D5319E9}" destId="{84540801-541E-41FC-A9A1-DA5495583CE1}" srcOrd="3" destOrd="0" presId="urn:microsoft.com/office/officeart/2005/8/layout/cycle4"/>
    <dgm:cxn modelId="{13ADC388-512E-4A51-A84B-956E6A2294CE}" type="presParOf" srcId="{AF7F9D97-0757-48FA-8343-5DB04D5319E9}" destId="{19C7E5D9-6605-46A0-8A0E-A02D6BF4D200}" srcOrd="4" destOrd="0" presId="urn:microsoft.com/office/officeart/2005/8/layout/cycle4"/>
    <dgm:cxn modelId="{1155ADA1-2917-4F8B-A9A9-CFD4A4D11B71}" type="presParOf" srcId="{9C2DE52D-8711-4438-9D37-954138A53DE2}" destId="{D1915655-75E8-4610-848D-1252ED37A71A}" srcOrd="2" destOrd="0" presId="urn:microsoft.com/office/officeart/2005/8/layout/cycle4"/>
    <dgm:cxn modelId="{7986CD1C-034C-47F2-9295-DB81DCC96DFF}" type="presParOf" srcId="{9C2DE52D-8711-4438-9D37-954138A53DE2}" destId="{2CD28427-9BA4-43EC-989B-C79104696C25}" srcOrd="3" destOrd="0" presId="urn:microsoft.com/office/officeart/2005/8/layout/cycle4"/>
  </dgm:cxnLst>
  <dgm:bg/>
  <dgm:whole/>
</dgm:dataModel>
</file>

<file path=ppt/diagrams/data19.xml><?xml version="1.0" encoding="utf-8"?>
<dgm:dataModel xmlns:dgm="http://schemas.openxmlformats.org/drawingml/2006/diagram" xmlns:a="http://schemas.openxmlformats.org/drawingml/2006/main">
  <dgm:ptLst>
    <dgm:pt modelId="{969327F6-F209-4B71-BD72-2F8B696477BA}" type="doc">
      <dgm:prSet loTypeId="urn:microsoft.com/office/officeart/2005/8/layout/vList5" loCatId="list" qsTypeId="urn:microsoft.com/office/officeart/2005/8/quickstyle/simple3" qsCatId="simple" csTypeId="urn:microsoft.com/office/officeart/2005/8/colors/accent0_3" csCatId="mainScheme" phldr="1"/>
      <dgm:spPr/>
      <dgm:t>
        <a:bodyPr/>
        <a:lstStyle/>
        <a:p>
          <a:endParaRPr lang="zh-CN" altLang="en-US"/>
        </a:p>
      </dgm:t>
    </dgm:pt>
    <dgm:pt modelId="{0B3F6E57-A5CD-4630-8830-D90DFE0EFB7C}">
      <dgm:prSet phldrT="[文本]"/>
      <dgm:spPr/>
      <dgm:t>
        <a:bodyPr/>
        <a:lstStyle/>
        <a:p>
          <a:r>
            <a:rPr lang="zh-CN" altLang="en-US" b="1" dirty="0" smtClean="0">
              <a:solidFill>
                <a:srgbClr val="0068A2"/>
              </a:solidFill>
              <a:latin typeface="微软雅黑" pitchFamily="34" charset="-122"/>
              <a:ea typeface="微软雅黑" pitchFamily="34" charset="-122"/>
            </a:rPr>
            <a:t>休假审批</a:t>
          </a:r>
          <a:endParaRPr lang="zh-CN" altLang="en-US" b="1" dirty="0">
            <a:solidFill>
              <a:srgbClr val="0068A2"/>
            </a:solidFill>
            <a:latin typeface="微软雅黑" pitchFamily="34" charset="-122"/>
            <a:ea typeface="微软雅黑" pitchFamily="34" charset="-122"/>
          </a:endParaRPr>
        </a:p>
      </dgm:t>
    </dgm:pt>
    <dgm:pt modelId="{CE8188A0-45CC-4100-850C-9D27D0BCA0DE}" type="parTrans" cxnId="{501B7D0D-D783-43C3-9522-C00CEF790899}">
      <dgm:prSet/>
      <dgm:spPr/>
      <dgm:t>
        <a:bodyPr/>
        <a:lstStyle/>
        <a:p>
          <a:endParaRPr lang="zh-CN" altLang="en-US">
            <a:solidFill>
              <a:srgbClr val="000000"/>
            </a:solidFill>
            <a:latin typeface="微软雅黑" pitchFamily="34" charset="-122"/>
            <a:ea typeface="微软雅黑" pitchFamily="34" charset="-122"/>
          </a:endParaRPr>
        </a:p>
      </dgm:t>
    </dgm:pt>
    <dgm:pt modelId="{7F1D6F76-5EB2-4804-91E1-FAFA31B76A2E}" type="sibTrans" cxnId="{501B7D0D-D783-43C3-9522-C00CEF790899}">
      <dgm:prSet/>
      <dgm:spPr/>
      <dgm:t>
        <a:bodyPr/>
        <a:lstStyle/>
        <a:p>
          <a:endParaRPr lang="zh-CN" altLang="en-US">
            <a:solidFill>
              <a:srgbClr val="000000"/>
            </a:solidFill>
            <a:latin typeface="微软雅黑" pitchFamily="34" charset="-122"/>
            <a:ea typeface="微软雅黑" pitchFamily="34" charset="-122"/>
          </a:endParaRPr>
        </a:p>
      </dgm:t>
    </dgm:pt>
    <dgm:pt modelId="{2DF0A973-03E6-47AE-B9CD-707A69798F9F}">
      <dgm:prSet phldrT="[文本]" custT="1"/>
      <dgm:spPr/>
      <dgm:t>
        <a:bodyPr/>
        <a:lstStyle/>
        <a:p>
          <a:r>
            <a:rPr lang="zh-CN" altLang="en-US" sz="1400" b="0" dirty="0" smtClean="0">
              <a:solidFill>
                <a:srgbClr val="000000"/>
              </a:solidFill>
              <a:latin typeface="微软雅黑" pitchFamily="34" charset="-122"/>
              <a:ea typeface="微软雅黑" pitchFamily="34" charset="-122"/>
            </a:rPr>
            <a:t>严格遵循相关审批流程并提供相关证明资料</a:t>
          </a:r>
          <a:endParaRPr lang="zh-CN" altLang="en-US" sz="1400" b="0" dirty="0">
            <a:solidFill>
              <a:srgbClr val="000000"/>
            </a:solidFill>
            <a:latin typeface="微软雅黑" pitchFamily="34" charset="-122"/>
            <a:ea typeface="微软雅黑" pitchFamily="34" charset="-122"/>
          </a:endParaRPr>
        </a:p>
      </dgm:t>
    </dgm:pt>
    <dgm:pt modelId="{3BD2F000-963E-4408-9AD6-29B2FC7CB33B}" type="parTrans" cxnId="{F5AA2804-6631-4DCF-8D0B-30F4340377AC}">
      <dgm:prSet/>
      <dgm:spPr/>
      <dgm:t>
        <a:bodyPr/>
        <a:lstStyle/>
        <a:p>
          <a:endParaRPr lang="zh-CN" altLang="en-US">
            <a:solidFill>
              <a:srgbClr val="000000"/>
            </a:solidFill>
            <a:latin typeface="微软雅黑" pitchFamily="34" charset="-122"/>
            <a:ea typeface="微软雅黑" pitchFamily="34" charset="-122"/>
          </a:endParaRPr>
        </a:p>
      </dgm:t>
    </dgm:pt>
    <dgm:pt modelId="{195153FB-2F71-4430-8E55-A091B7018041}" type="sibTrans" cxnId="{F5AA2804-6631-4DCF-8D0B-30F4340377AC}">
      <dgm:prSet/>
      <dgm:spPr/>
      <dgm:t>
        <a:bodyPr/>
        <a:lstStyle/>
        <a:p>
          <a:endParaRPr lang="zh-CN" altLang="en-US">
            <a:solidFill>
              <a:srgbClr val="000000"/>
            </a:solidFill>
            <a:latin typeface="微软雅黑" pitchFamily="34" charset="-122"/>
            <a:ea typeface="微软雅黑" pitchFamily="34" charset="-122"/>
          </a:endParaRPr>
        </a:p>
      </dgm:t>
    </dgm:pt>
    <dgm:pt modelId="{BEDC88E6-C5F6-4D3D-9EA9-B92DE00CF95A}">
      <dgm:prSet phldrT="[文本]"/>
      <dgm:spPr/>
      <dgm:t>
        <a:bodyPr/>
        <a:lstStyle/>
        <a:p>
          <a:r>
            <a:rPr lang="zh-CN" b="1" dirty="0" smtClean="0">
              <a:solidFill>
                <a:srgbClr val="0068A2"/>
              </a:solidFill>
              <a:latin typeface="微软雅黑" pitchFamily="34" charset="-122"/>
              <a:ea typeface="微软雅黑" pitchFamily="34" charset="-122"/>
            </a:rPr>
            <a:t>考勤</a:t>
          </a:r>
          <a:r>
            <a:rPr lang="en-US" b="1" dirty="0" smtClean="0">
              <a:solidFill>
                <a:srgbClr val="0068A2"/>
              </a:solidFill>
              <a:latin typeface="微软雅黑" pitchFamily="34" charset="-122"/>
              <a:ea typeface="微软雅黑" pitchFamily="34" charset="-122"/>
            </a:rPr>
            <a:t>/</a:t>
          </a:r>
          <a:r>
            <a:rPr lang="zh-CN" b="1" dirty="0" smtClean="0">
              <a:solidFill>
                <a:srgbClr val="0068A2"/>
              </a:solidFill>
              <a:latin typeface="微软雅黑" pitchFamily="34" charset="-122"/>
              <a:ea typeface="微软雅黑" pitchFamily="34" charset="-122"/>
            </a:rPr>
            <a:t>休假作弊、提供虚假证明资料</a:t>
          </a:r>
          <a:endParaRPr lang="zh-CN" altLang="en-US" b="1" dirty="0">
            <a:solidFill>
              <a:srgbClr val="0068A2"/>
            </a:solidFill>
            <a:latin typeface="微软雅黑" pitchFamily="34" charset="-122"/>
            <a:ea typeface="微软雅黑" pitchFamily="34" charset="-122"/>
          </a:endParaRPr>
        </a:p>
      </dgm:t>
    </dgm:pt>
    <dgm:pt modelId="{DB03A657-7A6D-4E6F-86D4-08AA5DDBC929}" type="parTrans" cxnId="{387079E5-DAE1-4A93-8885-59AFF546B783}">
      <dgm:prSet/>
      <dgm:spPr/>
      <dgm:t>
        <a:bodyPr/>
        <a:lstStyle/>
        <a:p>
          <a:endParaRPr lang="zh-CN" altLang="en-US">
            <a:solidFill>
              <a:srgbClr val="000000"/>
            </a:solidFill>
            <a:latin typeface="微软雅黑" pitchFamily="34" charset="-122"/>
            <a:ea typeface="微软雅黑" pitchFamily="34" charset="-122"/>
          </a:endParaRPr>
        </a:p>
      </dgm:t>
    </dgm:pt>
    <dgm:pt modelId="{C198A1AB-A243-4BDF-B1CA-7D1EBCDF6446}" type="sibTrans" cxnId="{387079E5-DAE1-4A93-8885-59AFF546B783}">
      <dgm:prSet/>
      <dgm:spPr/>
      <dgm:t>
        <a:bodyPr/>
        <a:lstStyle/>
        <a:p>
          <a:endParaRPr lang="zh-CN" altLang="en-US">
            <a:solidFill>
              <a:srgbClr val="000000"/>
            </a:solidFill>
            <a:latin typeface="微软雅黑" pitchFamily="34" charset="-122"/>
            <a:ea typeface="微软雅黑" pitchFamily="34" charset="-122"/>
          </a:endParaRPr>
        </a:p>
      </dgm:t>
    </dgm:pt>
    <dgm:pt modelId="{78D5A847-13D1-4839-AD30-74D5D4E0ACA4}">
      <dgm:prSet phldrT="[文本]" custT="1"/>
      <dgm:spPr/>
      <dgm:t>
        <a:bodyPr/>
        <a:lstStyle/>
        <a:p>
          <a:r>
            <a:rPr lang="zh-CN" sz="1400" b="0" dirty="0" smtClean="0">
              <a:solidFill>
                <a:srgbClr val="000000"/>
              </a:solidFill>
              <a:latin typeface="微软雅黑" pitchFamily="34" charset="-122"/>
              <a:ea typeface="微软雅黑" pitchFamily="34" charset="-122"/>
            </a:rPr>
            <a:t>经查明属实，按情节严重程度</a:t>
          </a:r>
          <a:r>
            <a:rPr lang="zh-CN" altLang="en-US" sz="1400" b="0" dirty="0" smtClean="0">
              <a:solidFill>
                <a:srgbClr val="000000"/>
              </a:solidFill>
              <a:latin typeface="微软雅黑" pitchFamily="34" charset="-122"/>
              <a:ea typeface="微软雅黑" pitchFamily="34" charset="-122"/>
            </a:rPr>
            <a:t>，分别给予：记（小</a:t>
          </a:r>
          <a:r>
            <a:rPr lang="en-US" altLang="zh-CN" sz="1400" b="0" dirty="0" smtClean="0">
              <a:solidFill>
                <a:srgbClr val="000000"/>
              </a:solidFill>
              <a:latin typeface="微软雅黑" pitchFamily="34" charset="-122"/>
              <a:ea typeface="微软雅黑" pitchFamily="34" charset="-122"/>
            </a:rPr>
            <a:t>/</a:t>
          </a:r>
          <a:r>
            <a:rPr lang="zh-CN" altLang="en-US" sz="1400" b="0" dirty="0" smtClean="0">
              <a:solidFill>
                <a:srgbClr val="000000"/>
              </a:solidFill>
              <a:latin typeface="微软雅黑" pitchFamily="34" charset="-122"/>
              <a:ea typeface="微软雅黑" pitchFamily="34" charset="-122"/>
            </a:rPr>
            <a:t>大）过、通报批评、冻薪、降薪、降职等处理措施，情节严重者直接解除劳动合同</a:t>
          </a:r>
          <a:endParaRPr lang="zh-CN" altLang="en-US" sz="1400" b="0" dirty="0">
            <a:solidFill>
              <a:srgbClr val="000000"/>
            </a:solidFill>
            <a:latin typeface="微软雅黑" pitchFamily="34" charset="-122"/>
            <a:ea typeface="微软雅黑" pitchFamily="34" charset="-122"/>
          </a:endParaRPr>
        </a:p>
      </dgm:t>
    </dgm:pt>
    <dgm:pt modelId="{50CB4525-FA74-42C8-ABE9-6944A649BD52}" type="parTrans" cxnId="{E3E7D4AD-64F6-40B6-9D8E-9AFD34D06FAE}">
      <dgm:prSet/>
      <dgm:spPr/>
      <dgm:t>
        <a:bodyPr/>
        <a:lstStyle/>
        <a:p>
          <a:endParaRPr lang="zh-CN" altLang="en-US">
            <a:solidFill>
              <a:srgbClr val="000000"/>
            </a:solidFill>
            <a:latin typeface="微软雅黑" pitchFamily="34" charset="-122"/>
            <a:ea typeface="微软雅黑" pitchFamily="34" charset="-122"/>
          </a:endParaRPr>
        </a:p>
      </dgm:t>
    </dgm:pt>
    <dgm:pt modelId="{AD9479C6-D15C-497B-ADF6-C5E8F133EF3F}" type="sibTrans" cxnId="{E3E7D4AD-64F6-40B6-9D8E-9AFD34D06FAE}">
      <dgm:prSet/>
      <dgm:spPr/>
      <dgm:t>
        <a:bodyPr/>
        <a:lstStyle/>
        <a:p>
          <a:endParaRPr lang="zh-CN" altLang="en-US">
            <a:solidFill>
              <a:srgbClr val="000000"/>
            </a:solidFill>
            <a:latin typeface="微软雅黑" pitchFamily="34" charset="-122"/>
            <a:ea typeface="微软雅黑" pitchFamily="34" charset="-122"/>
          </a:endParaRPr>
        </a:p>
      </dgm:t>
    </dgm:pt>
    <dgm:pt modelId="{3D40EB05-4292-4E72-A0CA-0D4DB77BEBCE}">
      <dgm:prSet phldrT="[文本]"/>
      <dgm:spPr/>
      <dgm:t>
        <a:bodyPr/>
        <a:lstStyle/>
        <a:p>
          <a:r>
            <a:rPr lang="zh-CN" altLang="en-US" b="1" dirty="0" smtClean="0">
              <a:solidFill>
                <a:srgbClr val="0068A2"/>
              </a:solidFill>
              <a:latin typeface="微软雅黑" pitchFamily="34" charset="-122"/>
              <a:ea typeface="微软雅黑" pitchFamily="34" charset="-122"/>
            </a:rPr>
            <a:t>从严原则</a:t>
          </a:r>
          <a:endParaRPr lang="zh-CN" altLang="en-US" b="1" dirty="0">
            <a:solidFill>
              <a:srgbClr val="0068A2"/>
            </a:solidFill>
            <a:latin typeface="微软雅黑" pitchFamily="34" charset="-122"/>
            <a:ea typeface="微软雅黑" pitchFamily="34" charset="-122"/>
          </a:endParaRPr>
        </a:p>
      </dgm:t>
    </dgm:pt>
    <dgm:pt modelId="{2560A8EB-8FCA-449A-9B94-DEB432939216}" type="parTrans" cxnId="{07DB0BBC-B234-406C-A411-04F2AF2BDCB7}">
      <dgm:prSet/>
      <dgm:spPr/>
      <dgm:t>
        <a:bodyPr/>
        <a:lstStyle/>
        <a:p>
          <a:endParaRPr lang="zh-CN" altLang="en-US">
            <a:solidFill>
              <a:srgbClr val="000000"/>
            </a:solidFill>
            <a:latin typeface="微软雅黑" pitchFamily="34" charset="-122"/>
            <a:ea typeface="微软雅黑" pitchFamily="34" charset="-122"/>
          </a:endParaRPr>
        </a:p>
      </dgm:t>
    </dgm:pt>
    <dgm:pt modelId="{55915468-6768-4781-8280-691702BA5F2B}" type="sibTrans" cxnId="{07DB0BBC-B234-406C-A411-04F2AF2BDCB7}">
      <dgm:prSet/>
      <dgm:spPr/>
      <dgm:t>
        <a:bodyPr/>
        <a:lstStyle/>
        <a:p>
          <a:endParaRPr lang="zh-CN" altLang="en-US">
            <a:solidFill>
              <a:srgbClr val="000000"/>
            </a:solidFill>
            <a:latin typeface="微软雅黑" pitchFamily="34" charset="-122"/>
            <a:ea typeface="微软雅黑" pitchFamily="34" charset="-122"/>
          </a:endParaRPr>
        </a:p>
      </dgm:t>
    </dgm:pt>
    <dgm:pt modelId="{0B9D9118-AF71-457C-84B0-39AD7EBBEB8D}">
      <dgm:prSet phldrT="[文本]" custT="1"/>
      <dgm:spPr/>
      <dgm:t>
        <a:bodyPr/>
        <a:lstStyle/>
        <a:p>
          <a:r>
            <a:rPr lang="zh-CN" altLang="en-US" sz="1400" b="0" dirty="0" smtClean="0">
              <a:solidFill>
                <a:srgbClr val="000000"/>
              </a:solidFill>
              <a:latin typeface="微软雅黑" pitchFamily="34" charset="-122"/>
              <a:ea typeface="微软雅黑" pitchFamily="34" charset="-122"/>
            </a:rPr>
            <a:t>本部分规定若与前述具体规定不一致的，按照从严原则执行</a:t>
          </a:r>
          <a:endParaRPr lang="zh-CN" altLang="en-US" sz="1400" b="0" dirty="0">
            <a:solidFill>
              <a:srgbClr val="000000"/>
            </a:solidFill>
            <a:latin typeface="微软雅黑" pitchFamily="34" charset="-122"/>
            <a:ea typeface="微软雅黑" pitchFamily="34" charset="-122"/>
          </a:endParaRPr>
        </a:p>
      </dgm:t>
    </dgm:pt>
    <dgm:pt modelId="{CF3D6DB9-16AF-43A0-AE2E-CCA6944579FA}" type="parTrans" cxnId="{10F0527A-2B4E-4922-AC91-777E8813B86D}">
      <dgm:prSet/>
      <dgm:spPr/>
      <dgm:t>
        <a:bodyPr/>
        <a:lstStyle/>
        <a:p>
          <a:endParaRPr lang="zh-CN" altLang="en-US">
            <a:solidFill>
              <a:srgbClr val="000000"/>
            </a:solidFill>
            <a:latin typeface="微软雅黑" pitchFamily="34" charset="-122"/>
            <a:ea typeface="微软雅黑" pitchFamily="34" charset="-122"/>
          </a:endParaRPr>
        </a:p>
      </dgm:t>
    </dgm:pt>
    <dgm:pt modelId="{743C99B2-06D0-4E6C-AC36-492F4220AA80}" type="sibTrans" cxnId="{10F0527A-2B4E-4922-AC91-777E8813B86D}">
      <dgm:prSet/>
      <dgm:spPr/>
      <dgm:t>
        <a:bodyPr/>
        <a:lstStyle/>
        <a:p>
          <a:endParaRPr lang="zh-CN" altLang="en-US">
            <a:solidFill>
              <a:srgbClr val="000000"/>
            </a:solidFill>
            <a:latin typeface="微软雅黑" pitchFamily="34" charset="-122"/>
            <a:ea typeface="微软雅黑" pitchFamily="34" charset="-122"/>
          </a:endParaRPr>
        </a:p>
      </dgm:t>
    </dgm:pt>
    <dgm:pt modelId="{FA1E1FD3-B417-4F59-BA6A-CD8B975CCB44}">
      <dgm:prSet phldrT="[文本]"/>
      <dgm:spPr/>
      <dgm:t>
        <a:bodyPr/>
        <a:lstStyle/>
        <a:p>
          <a:r>
            <a:rPr lang="zh-CN" altLang="en-US" b="1" dirty="0" smtClean="0">
              <a:solidFill>
                <a:srgbClr val="0068A2"/>
              </a:solidFill>
              <a:latin typeface="微软雅黑" pitchFamily="34" charset="-122"/>
              <a:ea typeface="微软雅黑" pitchFamily="34" charset="-122"/>
            </a:rPr>
            <a:t>协同作弊</a:t>
          </a:r>
          <a:endParaRPr lang="zh-CN" altLang="en-US" b="1" dirty="0">
            <a:solidFill>
              <a:srgbClr val="0068A2"/>
            </a:solidFill>
            <a:latin typeface="微软雅黑" pitchFamily="34" charset="-122"/>
            <a:ea typeface="微软雅黑" pitchFamily="34" charset="-122"/>
          </a:endParaRPr>
        </a:p>
      </dgm:t>
    </dgm:pt>
    <dgm:pt modelId="{9D73D08F-B4EB-4E60-85A3-5A268E378BE9}" type="parTrans" cxnId="{F9F887C9-2264-4383-85D2-20BF12E3C168}">
      <dgm:prSet/>
      <dgm:spPr/>
      <dgm:t>
        <a:bodyPr/>
        <a:lstStyle/>
        <a:p>
          <a:endParaRPr lang="zh-CN" altLang="en-US">
            <a:solidFill>
              <a:srgbClr val="000000"/>
            </a:solidFill>
            <a:latin typeface="微软雅黑" pitchFamily="34" charset="-122"/>
            <a:ea typeface="微软雅黑" pitchFamily="34" charset="-122"/>
          </a:endParaRPr>
        </a:p>
      </dgm:t>
    </dgm:pt>
    <dgm:pt modelId="{E6C238A4-FA9C-46A8-AB7A-E614B147B723}" type="sibTrans" cxnId="{F9F887C9-2264-4383-85D2-20BF12E3C168}">
      <dgm:prSet/>
      <dgm:spPr/>
      <dgm:t>
        <a:bodyPr/>
        <a:lstStyle/>
        <a:p>
          <a:endParaRPr lang="zh-CN" altLang="en-US">
            <a:solidFill>
              <a:srgbClr val="000000"/>
            </a:solidFill>
            <a:latin typeface="微软雅黑" pitchFamily="34" charset="-122"/>
            <a:ea typeface="微软雅黑" pitchFamily="34" charset="-122"/>
          </a:endParaRPr>
        </a:p>
      </dgm:t>
    </dgm:pt>
    <dgm:pt modelId="{5C6014BA-FD22-47D8-B83D-A234FC728A9E}">
      <dgm:prSet phldrT="[文本]" custT="1"/>
      <dgm:spPr/>
      <dgm:t>
        <a:bodyPr/>
        <a:lstStyle/>
        <a:p>
          <a:r>
            <a:rPr lang="zh-CN" altLang="en-US" sz="1400" b="0" dirty="0" smtClean="0">
              <a:solidFill>
                <a:srgbClr val="000000"/>
              </a:solidFill>
              <a:latin typeface="微软雅黑" pitchFamily="34" charset="-122"/>
              <a:ea typeface="微软雅黑" pitchFamily="34" charset="-122"/>
            </a:rPr>
            <a:t>协助作弊或为作弊提供条件的人员，与作弊者同论</a:t>
          </a:r>
          <a:endParaRPr lang="zh-CN" altLang="en-US" sz="1400" b="0" dirty="0">
            <a:solidFill>
              <a:srgbClr val="000000"/>
            </a:solidFill>
            <a:latin typeface="微软雅黑" pitchFamily="34" charset="-122"/>
            <a:ea typeface="微软雅黑" pitchFamily="34" charset="-122"/>
          </a:endParaRPr>
        </a:p>
      </dgm:t>
    </dgm:pt>
    <dgm:pt modelId="{DF09467E-1FF1-43A9-AD66-B5BF84035954}" type="parTrans" cxnId="{1B3BE262-D2A2-48F4-A373-8A313E4B6B8C}">
      <dgm:prSet/>
      <dgm:spPr/>
      <dgm:t>
        <a:bodyPr/>
        <a:lstStyle/>
        <a:p>
          <a:endParaRPr lang="zh-CN" altLang="en-US">
            <a:solidFill>
              <a:srgbClr val="000000"/>
            </a:solidFill>
            <a:latin typeface="微软雅黑" pitchFamily="34" charset="-122"/>
            <a:ea typeface="微软雅黑" pitchFamily="34" charset="-122"/>
          </a:endParaRPr>
        </a:p>
      </dgm:t>
    </dgm:pt>
    <dgm:pt modelId="{AFB21822-E373-4770-8744-C039271AA8A7}" type="sibTrans" cxnId="{1B3BE262-D2A2-48F4-A373-8A313E4B6B8C}">
      <dgm:prSet/>
      <dgm:spPr/>
      <dgm:t>
        <a:bodyPr/>
        <a:lstStyle/>
        <a:p>
          <a:endParaRPr lang="zh-CN" altLang="en-US">
            <a:solidFill>
              <a:srgbClr val="000000"/>
            </a:solidFill>
            <a:latin typeface="微软雅黑" pitchFamily="34" charset="-122"/>
            <a:ea typeface="微软雅黑" pitchFamily="34" charset="-122"/>
          </a:endParaRPr>
        </a:p>
      </dgm:t>
    </dgm:pt>
    <dgm:pt modelId="{152723A6-FD6B-4120-AAA6-EDF2D3DE5B2F}">
      <dgm:prSet phldrT="[文本]"/>
      <dgm:spPr/>
      <dgm:t>
        <a:bodyPr/>
        <a:lstStyle/>
        <a:p>
          <a:r>
            <a:rPr lang="zh-CN" altLang="en-US" b="1" dirty="0" smtClean="0">
              <a:solidFill>
                <a:srgbClr val="0068A2"/>
              </a:solidFill>
              <a:latin typeface="微软雅黑" pitchFamily="34" charset="-122"/>
              <a:ea typeface="微软雅黑" pitchFamily="34" charset="-122"/>
            </a:rPr>
            <a:t>违规审核</a:t>
          </a:r>
          <a:endParaRPr lang="zh-CN" altLang="en-US" b="1" dirty="0">
            <a:solidFill>
              <a:srgbClr val="0068A2"/>
            </a:solidFill>
            <a:latin typeface="微软雅黑" pitchFamily="34" charset="-122"/>
            <a:ea typeface="微软雅黑" pitchFamily="34" charset="-122"/>
          </a:endParaRPr>
        </a:p>
      </dgm:t>
    </dgm:pt>
    <dgm:pt modelId="{D157A290-8943-4299-907E-717F58692174}" type="parTrans" cxnId="{4D64DC53-969B-4502-9417-BA1E4AA66CFA}">
      <dgm:prSet/>
      <dgm:spPr/>
      <dgm:t>
        <a:bodyPr/>
        <a:lstStyle/>
        <a:p>
          <a:endParaRPr lang="zh-CN" altLang="en-US">
            <a:solidFill>
              <a:srgbClr val="000000"/>
            </a:solidFill>
            <a:latin typeface="微软雅黑" pitchFamily="34" charset="-122"/>
            <a:ea typeface="微软雅黑" pitchFamily="34" charset="-122"/>
          </a:endParaRPr>
        </a:p>
      </dgm:t>
    </dgm:pt>
    <dgm:pt modelId="{C90414B8-3175-4015-A528-DA86947D1E0F}" type="sibTrans" cxnId="{4D64DC53-969B-4502-9417-BA1E4AA66CFA}">
      <dgm:prSet/>
      <dgm:spPr/>
      <dgm:t>
        <a:bodyPr/>
        <a:lstStyle/>
        <a:p>
          <a:endParaRPr lang="zh-CN" altLang="en-US">
            <a:solidFill>
              <a:srgbClr val="000000"/>
            </a:solidFill>
            <a:latin typeface="微软雅黑" pitchFamily="34" charset="-122"/>
            <a:ea typeface="微软雅黑" pitchFamily="34" charset="-122"/>
          </a:endParaRPr>
        </a:p>
      </dgm:t>
    </dgm:pt>
    <dgm:pt modelId="{5146DDB3-E83A-4061-8CF5-C420860B28D9}">
      <dgm:prSet phldrT="[文本]" custT="1"/>
      <dgm:spPr/>
      <dgm:t>
        <a:bodyPr/>
        <a:lstStyle/>
        <a:p>
          <a:r>
            <a:rPr lang="zh-CN" sz="1400" b="0" dirty="0" smtClean="0">
              <a:solidFill>
                <a:srgbClr val="000000"/>
              </a:solidFill>
              <a:latin typeface="微软雅黑" pitchFamily="34" charset="-122"/>
              <a:ea typeface="微软雅黑" pitchFamily="34" charset="-122"/>
            </a:rPr>
            <a:t>各级审核</a:t>
          </a:r>
          <a:r>
            <a:rPr lang="en-US" sz="1400" b="0" dirty="0" smtClean="0">
              <a:solidFill>
                <a:srgbClr val="000000"/>
              </a:solidFill>
              <a:latin typeface="微软雅黑" pitchFamily="34" charset="-122"/>
              <a:ea typeface="微软雅黑" pitchFamily="34" charset="-122"/>
            </a:rPr>
            <a:t>/</a:t>
          </a:r>
          <a:r>
            <a:rPr lang="zh-CN" sz="1400" b="0" dirty="0" smtClean="0">
              <a:solidFill>
                <a:srgbClr val="000000"/>
              </a:solidFill>
              <a:latin typeface="微软雅黑" pitchFamily="34" charset="-122"/>
              <a:ea typeface="微软雅黑" pitchFamily="34" charset="-122"/>
            </a:rPr>
            <a:t>审批人员不认真审核</a:t>
          </a:r>
          <a:r>
            <a:rPr lang="en-US" sz="1400" b="0" dirty="0" smtClean="0">
              <a:solidFill>
                <a:srgbClr val="000000"/>
              </a:solidFill>
              <a:latin typeface="微软雅黑" pitchFamily="34" charset="-122"/>
              <a:ea typeface="微软雅黑" pitchFamily="34" charset="-122"/>
            </a:rPr>
            <a:t>/</a:t>
          </a:r>
          <a:r>
            <a:rPr lang="zh-CN" sz="1400" b="0" dirty="0" smtClean="0">
              <a:solidFill>
                <a:srgbClr val="000000"/>
              </a:solidFill>
              <a:latin typeface="微软雅黑" pitchFamily="34" charset="-122"/>
              <a:ea typeface="微软雅黑" pitchFamily="34" charset="-122"/>
            </a:rPr>
            <a:t>审批致使违规情况发生的，按玩忽职守论。明知有舞弊行为或收受当时人好处而审核</a:t>
          </a:r>
          <a:r>
            <a:rPr lang="en-US" sz="1400" b="0" dirty="0" smtClean="0">
              <a:solidFill>
                <a:srgbClr val="000000"/>
              </a:solidFill>
              <a:latin typeface="微软雅黑" pitchFamily="34" charset="-122"/>
              <a:ea typeface="微软雅黑" pitchFamily="34" charset="-122"/>
            </a:rPr>
            <a:t>/</a:t>
          </a:r>
          <a:r>
            <a:rPr lang="zh-CN" sz="1400" b="0" dirty="0" smtClean="0">
              <a:solidFill>
                <a:srgbClr val="000000"/>
              </a:solidFill>
              <a:latin typeface="微软雅黑" pitchFamily="34" charset="-122"/>
              <a:ea typeface="微软雅黑" pitchFamily="34" charset="-122"/>
            </a:rPr>
            <a:t>审批通过者，按徇私舞弊论</a:t>
          </a:r>
          <a:endParaRPr lang="zh-CN" altLang="en-US" sz="1400" b="0" dirty="0">
            <a:solidFill>
              <a:srgbClr val="000000"/>
            </a:solidFill>
            <a:latin typeface="微软雅黑" pitchFamily="34" charset="-122"/>
            <a:ea typeface="微软雅黑" pitchFamily="34" charset="-122"/>
          </a:endParaRPr>
        </a:p>
      </dgm:t>
    </dgm:pt>
    <dgm:pt modelId="{278EA6F7-4A52-4A81-93E9-1E89D7000DDC}" type="parTrans" cxnId="{AEB73386-832C-48DF-8BED-6AA5B388ECA8}">
      <dgm:prSet/>
      <dgm:spPr/>
      <dgm:t>
        <a:bodyPr/>
        <a:lstStyle/>
        <a:p>
          <a:endParaRPr lang="zh-CN" altLang="en-US">
            <a:solidFill>
              <a:srgbClr val="000000"/>
            </a:solidFill>
            <a:latin typeface="微软雅黑" pitchFamily="34" charset="-122"/>
            <a:ea typeface="微软雅黑" pitchFamily="34" charset="-122"/>
          </a:endParaRPr>
        </a:p>
      </dgm:t>
    </dgm:pt>
    <dgm:pt modelId="{532ED8CA-074C-49F7-BFCC-E2ACFF033831}" type="sibTrans" cxnId="{AEB73386-832C-48DF-8BED-6AA5B388ECA8}">
      <dgm:prSet/>
      <dgm:spPr/>
      <dgm:t>
        <a:bodyPr/>
        <a:lstStyle/>
        <a:p>
          <a:endParaRPr lang="zh-CN" altLang="en-US">
            <a:solidFill>
              <a:srgbClr val="000000"/>
            </a:solidFill>
            <a:latin typeface="微软雅黑" pitchFamily="34" charset="-122"/>
            <a:ea typeface="微软雅黑" pitchFamily="34" charset="-122"/>
          </a:endParaRPr>
        </a:p>
      </dgm:t>
    </dgm:pt>
    <dgm:pt modelId="{D4B86816-6B60-43AE-AF24-56F84BBF870F}">
      <dgm:prSet phldrT="[文本]" custT="1"/>
      <dgm:spPr/>
      <dgm:t>
        <a:bodyPr/>
        <a:lstStyle/>
        <a:p>
          <a:r>
            <a:rPr lang="zh-CN" altLang="en-US" sz="1400" b="0" dirty="0" smtClean="0">
              <a:solidFill>
                <a:srgbClr val="000000"/>
              </a:solidFill>
              <a:latin typeface="微软雅黑" pitchFamily="34" charset="-122"/>
              <a:ea typeface="微软雅黑" pitchFamily="34" charset="-122"/>
            </a:rPr>
            <a:t>未经批准擅自离开工作岗位的，按旷工论处</a:t>
          </a:r>
          <a:endParaRPr lang="zh-CN" altLang="en-US" sz="1400" b="0" dirty="0">
            <a:solidFill>
              <a:srgbClr val="000000"/>
            </a:solidFill>
            <a:latin typeface="微软雅黑" pitchFamily="34" charset="-122"/>
            <a:ea typeface="微软雅黑" pitchFamily="34" charset="-122"/>
          </a:endParaRPr>
        </a:p>
      </dgm:t>
    </dgm:pt>
    <dgm:pt modelId="{5438DB4F-1580-474D-91ED-CC24848D9A64}" type="parTrans" cxnId="{9FC9FE72-30BB-49E2-A593-F315EB6E570A}">
      <dgm:prSet/>
      <dgm:spPr/>
      <dgm:t>
        <a:bodyPr/>
        <a:lstStyle/>
        <a:p>
          <a:endParaRPr lang="zh-CN" altLang="en-US">
            <a:solidFill>
              <a:srgbClr val="000000"/>
            </a:solidFill>
            <a:latin typeface="微软雅黑" pitchFamily="34" charset="-122"/>
            <a:ea typeface="微软雅黑" pitchFamily="34" charset="-122"/>
          </a:endParaRPr>
        </a:p>
      </dgm:t>
    </dgm:pt>
    <dgm:pt modelId="{745A00CD-9CE3-47E0-AA10-1C0FFE2CB5DA}" type="sibTrans" cxnId="{9FC9FE72-30BB-49E2-A593-F315EB6E570A}">
      <dgm:prSet/>
      <dgm:spPr/>
      <dgm:t>
        <a:bodyPr/>
        <a:lstStyle/>
        <a:p>
          <a:endParaRPr lang="zh-CN" altLang="en-US">
            <a:solidFill>
              <a:srgbClr val="000000"/>
            </a:solidFill>
            <a:latin typeface="微软雅黑" pitchFamily="34" charset="-122"/>
            <a:ea typeface="微软雅黑" pitchFamily="34" charset="-122"/>
          </a:endParaRPr>
        </a:p>
      </dgm:t>
    </dgm:pt>
    <dgm:pt modelId="{233BE1BB-3D32-467B-8791-025C805E62A6}" type="pres">
      <dgm:prSet presAssocID="{969327F6-F209-4B71-BD72-2F8B696477BA}" presName="Name0" presStyleCnt="0">
        <dgm:presLayoutVars>
          <dgm:dir/>
          <dgm:animLvl val="lvl"/>
          <dgm:resizeHandles val="exact"/>
        </dgm:presLayoutVars>
      </dgm:prSet>
      <dgm:spPr/>
      <dgm:t>
        <a:bodyPr/>
        <a:lstStyle/>
        <a:p>
          <a:endParaRPr lang="zh-CN" altLang="en-US"/>
        </a:p>
      </dgm:t>
    </dgm:pt>
    <dgm:pt modelId="{730CD87A-953C-47F5-BB71-25063C8F9653}" type="pres">
      <dgm:prSet presAssocID="{0B3F6E57-A5CD-4630-8830-D90DFE0EFB7C}" presName="linNode" presStyleCnt="0"/>
      <dgm:spPr/>
    </dgm:pt>
    <dgm:pt modelId="{9A0B1DCB-C5C6-4404-A5AD-A2F4B6C7F3AD}" type="pres">
      <dgm:prSet presAssocID="{0B3F6E57-A5CD-4630-8830-D90DFE0EFB7C}" presName="parentText" presStyleLbl="node1" presStyleIdx="0" presStyleCnt="5" custScaleX="70517">
        <dgm:presLayoutVars>
          <dgm:chMax val="1"/>
          <dgm:bulletEnabled val="1"/>
        </dgm:presLayoutVars>
      </dgm:prSet>
      <dgm:spPr/>
      <dgm:t>
        <a:bodyPr/>
        <a:lstStyle/>
        <a:p>
          <a:endParaRPr lang="zh-CN" altLang="en-US"/>
        </a:p>
      </dgm:t>
    </dgm:pt>
    <dgm:pt modelId="{BBFE93ED-CA98-4D89-BCF4-810D8C4F4255}" type="pres">
      <dgm:prSet presAssocID="{0B3F6E57-A5CD-4630-8830-D90DFE0EFB7C}" presName="descendantText" presStyleLbl="alignAccFollowNode1" presStyleIdx="0" presStyleCnt="5" custScaleX="113490">
        <dgm:presLayoutVars>
          <dgm:bulletEnabled val="1"/>
        </dgm:presLayoutVars>
      </dgm:prSet>
      <dgm:spPr/>
      <dgm:t>
        <a:bodyPr/>
        <a:lstStyle/>
        <a:p>
          <a:endParaRPr lang="zh-CN" altLang="en-US"/>
        </a:p>
      </dgm:t>
    </dgm:pt>
    <dgm:pt modelId="{7691241F-521F-4782-8608-9D42783DEF8A}" type="pres">
      <dgm:prSet presAssocID="{7F1D6F76-5EB2-4804-91E1-FAFA31B76A2E}" presName="sp" presStyleCnt="0"/>
      <dgm:spPr/>
    </dgm:pt>
    <dgm:pt modelId="{DC93C6AD-6DF7-422A-920B-E1FFBFBBEDB2}" type="pres">
      <dgm:prSet presAssocID="{BEDC88E6-C5F6-4D3D-9EA9-B92DE00CF95A}" presName="linNode" presStyleCnt="0"/>
      <dgm:spPr/>
    </dgm:pt>
    <dgm:pt modelId="{7395579F-8972-4EFA-B7A9-E5B8067FBB16}" type="pres">
      <dgm:prSet presAssocID="{BEDC88E6-C5F6-4D3D-9EA9-B92DE00CF95A}" presName="parentText" presStyleLbl="node1" presStyleIdx="1" presStyleCnt="5" custScaleX="70517">
        <dgm:presLayoutVars>
          <dgm:chMax val="1"/>
          <dgm:bulletEnabled val="1"/>
        </dgm:presLayoutVars>
      </dgm:prSet>
      <dgm:spPr/>
      <dgm:t>
        <a:bodyPr/>
        <a:lstStyle/>
        <a:p>
          <a:endParaRPr lang="zh-CN" altLang="en-US"/>
        </a:p>
      </dgm:t>
    </dgm:pt>
    <dgm:pt modelId="{27A42737-350F-472F-A1E3-1F2825BC7B35}" type="pres">
      <dgm:prSet presAssocID="{BEDC88E6-C5F6-4D3D-9EA9-B92DE00CF95A}" presName="descendantText" presStyleLbl="alignAccFollowNode1" presStyleIdx="1" presStyleCnt="5" custScaleX="113490">
        <dgm:presLayoutVars>
          <dgm:bulletEnabled val="1"/>
        </dgm:presLayoutVars>
      </dgm:prSet>
      <dgm:spPr/>
      <dgm:t>
        <a:bodyPr/>
        <a:lstStyle/>
        <a:p>
          <a:endParaRPr lang="zh-CN" altLang="en-US"/>
        </a:p>
      </dgm:t>
    </dgm:pt>
    <dgm:pt modelId="{35430718-56C7-4AA0-BB3C-7B33D8F0FA88}" type="pres">
      <dgm:prSet presAssocID="{C198A1AB-A243-4BDF-B1CA-7D1EBCDF6446}" presName="sp" presStyleCnt="0"/>
      <dgm:spPr/>
    </dgm:pt>
    <dgm:pt modelId="{7887573C-2B12-4137-AADA-4724ED14DFE6}" type="pres">
      <dgm:prSet presAssocID="{FA1E1FD3-B417-4F59-BA6A-CD8B975CCB44}" presName="linNode" presStyleCnt="0"/>
      <dgm:spPr/>
    </dgm:pt>
    <dgm:pt modelId="{8F68758A-B5D4-4A13-A2D9-5EBF1793A906}" type="pres">
      <dgm:prSet presAssocID="{FA1E1FD3-B417-4F59-BA6A-CD8B975CCB44}" presName="parentText" presStyleLbl="node1" presStyleIdx="2" presStyleCnt="5" custScaleX="70517">
        <dgm:presLayoutVars>
          <dgm:chMax val="1"/>
          <dgm:bulletEnabled val="1"/>
        </dgm:presLayoutVars>
      </dgm:prSet>
      <dgm:spPr/>
      <dgm:t>
        <a:bodyPr/>
        <a:lstStyle/>
        <a:p>
          <a:endParaRPr lang="zh-CN" altLang="en-US"/>
        </a:p>
      </dgm:t>
    </dgm:pt>
    <dgm:pt modelId="{846E7579-2526-440E-9C3C-11F772828270}" type="pres">
      <dgm:prSet presAssocID="{FA1E1FD3-B417-4F59-BA6A-CD8B975CCB44}" presName="descendantText" presStyleLbl="alignAccFollowNode1" presStyleIdx="2" presStyleCnt="5" custScaleX="113490">
        <dgm:presLayoutVars>
          <dgm:bulletEnabled val="1"/>
        </dgm:presLayoutVars>
      </dgm:prSet>
      <dgm:spPr/>
      <dgm:t>
        <a:bodyPr/>
        <a:lstStyle/>
        <a:p>
          <a:endParaRPr lang="zh-CN" altLang="en-US"/>
        </a:p>
      </dgm:t>
    </dgm:pt>
    <dgm:pt modelId="{5DE1D415-2434-4B95-A8D1-40C89A305389}" type="pres">
      <dgm:prSet presAssocID="{E6C238A4-FA9C-46A8-AB7A-E614B147B723}" presName="sp" presStyleCnt="0"/>
      <dgm:spPr/>
    </dgm:pt>
    <dgm:pt modelId="{D5464EA1-A353-4B64-8285-7928AC26D16A}" type="pres">
      <dgm:prSet presAssocID="{152723A6-FD6B-4120-AAA6-EDF2D3DE5B2F}" presName="linNode" presStyleCnt="0"/>
      <dgm:spPr/>
    </dgm:pt>
    <dgm:pt modelId="{FC37C7E4-6ED9-4E74-BF0C-AAD5E5252C85}" type="pres">
      <dgm:prSet presAssocID="{152723A6-FD6B-4120-AAA6-EDF2D3DE5B2F}" presName="parentText" presStyleLbl="node1" presStyleIdx="3" presStyleCnt="5" custScaleX="70517">
        <dgm:presLayoutVars>
          <dgm:chMax val="1"/>
          <dgm:bulletEnabled val="1"/>
        </dgm:presLayoutVars>
      </dgm:prSet>
      <dgm:spPr/>
      <dgm:t>
        <a:bodyPr/>
        <a:lstStyle/>
        <a:p>
          <a:endParaRPr lang="zh-CN" altLang="en-US"/>
        </a:p>
      </dgm:t>
    </dgm:pt>
    <dgm:pt modelId="{BFA1414A-715B-42E4-9FCE-15DBAAED9E7C}" type="pres">
      <dgm:prSet presAssocID="{152723A6-FD6B-4120-AAA6-EDF2D3DE5B2F}" presName="descendantText" presStyleLbl="alignAccFollowNode1" presStyleIdx="3" presStyleCnt="5" custScaleX="113490">
        <dgm:presLayoutVars>
          <dgm:bulletEnabled val="1"/>
        </dgm:presLayoutVars>
      </dgm:prSet>
      <dgm:spPr/>
      <dgm:t>
        <a:bodyPr/>
        <a:lstStyle/>
        <a:p>
          <a:endParaRPr lang="zh-CN" altLang="en-US"/>
        </a:p>
      </dgm:t>
    </dgm:pt>
    <dgm:pt modelId="{438DA269-3592-4D61-B49B-268B6CC3B219}" type="pres">
      <dgm:prSet presAssocID="{C90414B8-3175-4015-A528-DA86947D1E0F}" presName="sp" presStyleCnt="0"/>
      <dgm:spPr/>
    </dgm:pt>
    <dgm:pt modelId="{CD83455A-66EB-4948-A22B-A001DECE5A27}" type="pres">
      <dgm:prSet presAssocID="{3D40EB05-4292-4E72-A0CA-0D4DB77BEBCE}" presName="linNode" presStyleCnt="0"/>
      <dgm:spPr/>
    </dgm:pt>
    <dgm:pt modelId="{D46A0297-5592-4096-AAD7-D2A69F82F6D1}" type="pres">
      <dgm:prSet presAssocID="{3D40EB05-4292-4E72-A0CA-0D4DB77BEBCE}" presName="parentText" presStyleLbl="node1" presStyleIdx="4" presStyleCnt="5" custScaleX="70517">
        <dgm:presLayoutVars>
          <dgm:chMax val="1"/>
          <dgm:bulletEnabled val="1"/>
        </dgm:presLayoutVars>
      </dgm:prSet>
      <dgm:spPr/>
      <dgm:t>
        <a:bodyPr/>
        <a:lstStyle/>
        <a:p>
          <a:endParaRPr lang="zh-CN" altLang="en-US"/>
        </a:p>
      </dgm:t>
    </dgm:pt>
    <dgm:pt modelId="{9DC6040B-8F9F-480C-9E1F-888960F35CC2}" type="pres">
      <dgm:prSet presAssocID="{3D40EB05-4292-4E72-A0CA-0D4DB77BEBCE}" presName="descendantText" presStyleLbl="alignAccFollowNode1" presStyleIdx="4" presStyleCnt="5" custScaleX="113490">
        <dgm:presLayoutVars>
          <dgm:bulletEnabled val="1"/>
        </dgm:presLayoutVars>
      </dgm:prSet>
      <dgm:spPr/>
      <dgm:t>
        <a:bodyPr/>
        <a:lstStyle/>
        <a:p>
          <a:endParaRPr lang="zh-CN" altLang="en-US"/>
        </a:p>
      </dgm:t>
    </dgm:pt>
  </dgm:ptLst>
  <dgm:cxnLst>
    <dgm:cxn modelId="{9FC9FE72-30BB-49E2-A593-F315EB6E570A}" srcId="{0B3F6E57-A5CD-4630-8830-D90DFE0EFB7C}" destId="{D4B86816-6B60-43AE-AF24-56F84BBF870F}" srcOrd="1" destOrd="0" parTransId="{5438DB4F-1580-474D-91ED-CC24848D9A64}" sibTransId="{745A00CD-9CE3-47E0-AA10-1C0FFE2CB5DA}"/>
    <dgm:cxn modelId="{F5AA2804-6631-4DCF-8D0B-30F4340377AC}" srcId="{0B3F6E57-A5CD-4630-8830-D90DFE0EFB7C}" destId="{2DF0A973-03E6-47AE-B9CD-707A69798F9F}" srcOrd="0" destOrd="0" parTransId="{3BD2F000-963E-4408-9AD6-29B2FC7CB33B}" sibTransId="{195153FB-2F71-4430-8E55-A091B7018041}"/>
    <dgm:cxn modelId="{387079E5-DAE1-4A93-8885-59AFF546B783}" srcId="{969327F6-F209-4B71-BD72-2F8B696477BA}" destId="{BEDC88E6-C5F6-4D3D-9EA9-B92DE00CF95A}" srcOrd="1" destOrd="0" parTransId="{DB03A657-7A6D-4E6F-86D4-08AA5DDBC929}" sibTransId="{C198A1AB-A243-4BDF-B1CA-7D1EBCDF6446}"/>
    <dgm:cxn modelId="{07DB0BBC-B234-406C-A411-04F2AF2BDCB7}" srcId="{969327F6-F209-4B71-BD72-2F8B696477BA}" destId="{3D40EB05-4292-4E72-A0CA-0D4DB77BEBCE}" srcOrd="4" destOrd="0" parTransId="{2560A8EB-8FCA-449A-9B94-DEB432939216}" sibTransId="{55915468-6768-4781-8280-691702BA5F2B}"/>
    <dgm:cxn modelId="{4621EA0D-0B5F-4743-921C-E444610D622D}" type="presOf" srcId="{78D5A847-13D1-4839-AD30-74D5D4E0ACA4}" destId="{27A42737-350F-472F-A1E3-1F2825BC7B35}" srcOrd="0" destOrd="0" presId="urn:microsoft.com/office/officeart/2005/8/layout/vList5"/>
    <dgm:cxn modelId="{D6948018-1C5D-44F7-9282-489507A05C06}" type="presOf" srcId="{2DF0A973-03E6-47AE-B9CD-707A69798F9F}" destId="{BBFE93ED-CA98-4D89-BCF4-810D8C4F4255}" srcOrd="0" destOrd="0" presId="urn:microsoft.com/office/officeart/2005/8/layout/vList5"/>
    <dgm:cxn modelId="{D9512C89-5425-478D-9D70-00D349F89914}" type="presOf" srcId="{D4B86816-6B60-43AE-AF24-56F84BBF870F}" destId="{BBFE93ED-CA98-4D89-BCF4-810D8C4F4255}" srcOrd="0" destOrd="1" presId="urn:microsoft.com/office/officeart/2005/8/layout/vList5"/>
    <dgm:cxn modelId="{D0AB6DB8-2A00-4ECD-96A5-13313D18B22C}" type="presOf" srcId="{5C6014BA-FD22-47D8-B83D-A234FC728A9E}" destId="{846E7579-2526-440E-9C3C-11F772828270}" srcOrd="0" destOrd="0" presId="urn:microsoft.com/office/officeart/2005/8/layout/vList5"/>
    <dgm:cxn modelId="{20FE1AA4-1AF2-4BC6-A030-37CB71D79684}" type="presOf" srcId="{5146DDB3-E83A-4061-8CF5-C420860B28D9}" destId="{BFA1414A-715B-42E4-9FCE-15DBAAED9E7C}" srcOrd="0" destOrd="0" presId="urn:microsoft.com/office/officeart/2005/8/layout/vList5"/>
    <dgm:cxn modelId="{898299E3-5D9B-4602-B286-9E505C07CCBB}" type="presOf" srcId="{152723A6-FD6B-4120-AAA6-EDF2D3DE5B2F}" destId="{FC37C7E4-6ED9-4E74-BF0C-AAD5E5252C85}" srcOrd="0" destOrd="0" presId="urn:microsoft.com/office/officeart/2005/8/layout/vList5"/>
    <dgm:cxn modelId="{45AA8511-E260-4F0D-8A8D-9CA493BD0BE9}" type="presOf" srcId="{0B3F6E57-A5CD-4630-8830-D90DFE0EFB7C}" destId="{9A0B1DCB-C5C6-4404-A5AD-A2F4B6C7F3AD}" srcOrd="0" destOrd="0" presId="urn:microsoft.com/office/officeart/2005/8/layout/vList5"/>
    <dgm:cxn modelId="{10F0527A-2B4E-4922-AC91-777E8813B86D}" srcId="{3D40EB05-4292-4E72-A0CA-0D4DB77BEBCE}" destId="{0B9D9118-AF71-457C-84B0-39AD7EBBEB8D}" srcOrd="0" destOrd="0" parTransId="{CF3D6DB9-16AF-43A0-AE2E-CCA6944579FA}" sibTransId="{743C99B2-06D0-4E6C-AC36-492F4220AA80}"/>
    <dgm:cxn modelId="{751F1E54-DF4E-4FAB-9C2E-07E4B19992C8}" type="presOf" srcId="{3D40EB05-4292-4E72-A0CA-0D4DB77BEBCE}" destId="{D46A0297-5592-4096-AAD7-D2A69F82F6D1}" srcOrd="0" destOrd="0" presId="urn:microsoft.com/office/officeart/2005/8/layout/vList5"/>
    <dgm:cxn modelId="{4D64DC53-969B-4502-9417-BA1E4AA66CFA}" srcId="{969327F6-F209-4B71-BD72-2F8B696477BA}" destId="{152723A6-FD6B-4120-AAA6-EDF2D3DE5B2F}" srcOrd="3" destOrd="0" parTransId="{D157A290-8943-4299-907E-717F58692174}" sibTransId="{C90414B8-3175-4015-A528-DA86947D1E0F}"/>
    <dgm:cxn modelId="{1E7DAC80-6E2D-4B89-8F5D-8430E983AF36}" type="presOf" srcId="{BEDC88E6-C5F6-4D3D-9EA9-B92DE00CF95A}" destId="{7395579F-8972-4EFA-B7A9-E5B8067FBB16}" srcOrd="0" destOrd="0" presId="urn:microsoft.com/office/officeart/2005/8/layout/vList5"/>
    <dgm:cxn modelId="{9B2F2449-745E-45BA-A75A-683C9F4B57F8}" type="presOf" srcId="{0B9D9118-AF71-457C-84B0-39AD7EBBEB8D}" destId="{9DC6040B-8F9F-480C-9E1F-888960F35CC2}" srcOrd="0" destOrd="0" presId="urn:microsoft.com/office/officeart/2005/8/layout/vList5"/>
    <dgm:cxn modelId="{56460D0E-7775-47A3-A468-3A562017DC11}" type="presOf" srcId="{969327F6-F209-4B71-BD72-2F8B696477BA}" destId="{233BE1BB-3D32-467B-8791-025C805E62A6}" srcOrd="0" destOrd="0" presId="urn:microsoft.com/office/officeart/2005/8/layout/vList5"/>
    <dgm:cxn modelId="{501B7D0D-D783-43C3-9522-C00CEF790899}" srcId="{969327F6-F209-4B71-BD72-2F8B696477BA}" destId="{0B3F6E57-A5CD-4630-8830-D90DFE0EFB7C}" srcOrd="0" destOrd="0" parTransId="{CE8188A0-45CC-4100-850C-9D27D0BCA0DE}" sibTransId="{7F1D6F76-5EB2-4804-91E1-FAFA31B76A2E}"/>
    <dgm:cxn modelId="{F9F887C9-2264-4383-85D2-20BF12E3C168}" srcId="{969327F6-F209-4B71-BD72-2F8B696477BA}" destId="{FA1E1FD3-B417-4F59-BA6A-CD8B975CCB44}" srcOrd="2" destOrd="0" parTransId="{9D73D08F-B4EB-4E60-85A3-5A268E378BE9}" sibTransId="{E6C238A4-FA9C-46A8-AB7A-E614B147B723}"/>
    <dgm:cxn modelId="{E3E7D4AD-64F6-40B6-9D8E-9AFD34D06FAE}" srcId="{BEDC88E6-C5F6-4D3D-9EA9-B92DE00CF95A}" destId="{78D5A847-13D1-4839-AD30-74D5D4E0ACA4}" srcOrd="0" destOrd="0" parTransId="{50CB4525-FA74-42C8-ABE9-6944A649BD52}" sibTransId="{AD9479C6-D15C-497B-ADF6-C5E8F133EF3F}"/>
    <dgm:cxn modelId="{AEB73386-832C-48DF-8BED-6AA5B388ECA8}" srcId="{152723A6-FD6B-4120-AAA6-EDF2D3DE5B2F}" destId="{5146DDB3-E83A-4061-8CF5-C420860B28D9}" srcOrd="0" destOrd="0" parTransId="{278EA6F7-4A52-4A81-93E9-1E89D7000DDC}" sibTransId="{532ED8CA-074C-49F7-BFCC-E2ACFF033831}"/>
    <dgm:cxn modelId="{1B3BE262-D2A2-48F4-A373-8A313E4B6B8C}" srcId="{FA1E1FD3-B417-4F59-BA6A-CD8B975CCB44}" destId="{5C6014BA-FD22-47D8-B83D-A234FC728A9E}" srcOrd="0" destOrd="0" parTransId="{DF09467E-1FF1-43A9-AD66-B5BF84035954}" sibTransId="{AFB21822-E373-4770-8744-C039271AA8A7}"/>
    <dgm:cxn modelId="{2AAD66EC-C4CD-4390-83E6-AA5FCADD1DB0}" type="presOf" srcId="{FA1E1FD3-B417-4F59-BA6A-CD8B975CCB44}" destId="{8F68758A-B5D4-4A13-A2D9-5EBF1793A906}" srcOrd="0" destOrd="0" presId="urn:microsoft.com/office/officeart/2005/8/layout/vList5"/>
    <dgm:cxn modelId="{267A479A-3A8F-48E1-BF35-671326446B45}" type="presParOf" srcId="{233BE1BB-3D32-467B-8791-025C805E62A6}" destId="{730CD87A-953C-47F5-BB71-25063C8F9653}" srcOrd="0" destOrd="0" presId="urn:microsoft.com/office/officeart/2005/8/layout/vList5"/>
    <dgm:cxn modelId="{091C0310-6488-4C34-B84F-8EC19B4CF7EF}" type="presParOf" srcId="{730CD87A-953C-47F5-BB71-25063C8F9653}" destId="{9A0B1DCB-C5C6-4404-A5AD-A2F4B6C7F3AD}" srcOrd="0" destOrd="0" presId="urn:microsoft.com/office/officeart/2005/8/layout/vList5"/>
    <dgm:cxn modelId="{C60EAE81-BFFB-4451-9445-CB9B8D654E33}" type="presParOf" srcId="{730CD87A-953C-47F5-BB71-25063C8F9653}" destId="{BBFE93ED-CA98-4D89-BCF4-810D8C4F4255}" srcOrd="1" destOrd="0" presId="urn:microsoft.com/office/officeart/2005/8/layout/vList5"/>
    <dgm:cxn modelId="{4A11F2DB-4ADC-4343-A4B4-03F2C3C318A5}" type="presParOf" srcId="{233BE1BB-3D32-467B-8791-025C805E62A6}" destId="{7691241F-521F-4782-8608-9D42783DEF8A}" srcOrd="1" destOrd="0" presId="urn:microsoft.com/office/officeart/2005/8/layout/vList5"/>
    <dgm:cxn modelId="{F3A5514E-57AD-48EC-90C4-802A5B5DCF20}" type="presParOf" srcId="{233BE1BB-3D32-467B-8791-025C805E62A6}" destId="{DC93C6AD-6DF7-422A-920B-E1FFBFBBEDB2}" srcOrd="2" destOrd="0" presId="urn:microsoft.com/office/officeart/2005/8/layout/vList5"/>
    <dgm:cxn modelId="{D6F6ED8A-EA41-4A25-9CD0-E43FA535803D}" type="presParOf" srcId="{DC93C6AD-6DF7-422A-920B-E1FFBFBBEDB2}" destId="{7395579F-8972-4EFA-B7A9-E5B8067FBB16}" srcOrd="0" destOrd="0" presId="urn:microsoft.com/office/officeart/2005/8/layout/vList5"/>
    <dgm:cxn modelId="{FC345B8B-6935-4ADE-994C-DE47C9E59023}" type="presParOf" srcId="{DC93C6AD-6DF7-422A-920B-E1FFBFBBEDB2}" destId="{27A42737-350F-472F-A1E3-1F2825BC7B35}" srcOrd="1" destOrd="0" presId="urn:microsoft.com/office/officeart/2005/8/layout/vList5"/>
    <dgm:cxn modelId="{5708E7FC-2249-4128-8D22-3864E3D6B937}" type="presParOf" srcId="{233BE1BB-3D32-467B-8791-025C805E62A6}" destId="{35430718-56C7-4AA0-BB3C-7B33D8F0FA88}" srcOrd="3" destOrd="0" presId="urn:microsoft.com/office/officeart/2005/8/layout/vList5"/>
    <dgm:cxn modelId="{EAF02926-197A-4FC9-843A-5A6E35CC0666}" type="presParOf" srcId="{233BE1BB-3D32-467B-8791-025C805E62A6}" destId="{7887573C-2B12-4137-AADA-4724ED14DFE6}" srcOrd="4" destOrd="0" presId="urn:microsoft.com/office/officeart/2005/8/layout/vList5"/>
    <dgm:cxn modelId="{462C6307-1BE4-4BDF-A1CF-871838C9941A}" type="presParOf" srcId="{7887573C-2B12-4137-AADA-4724ED14DFE6}" destId="{8F68758A-B5D4-4A13-A2D9-5EBF1793A906}" srcOrd="0" destOrd="0" presId="urn:microsoft.com/office/officeart/2005/8/layout/vList5"/>
    <dgm:cxn modelId="{6F90743E-3301-4518-88E8-0890CCEEB5EB}" type="presParOf" srcId="{7887573C-2B12-4137-AADA-4724ED14DFE6}" destId="{846E7579-2526-440E-9C3C-11F772828270}" srcOrd="1" destOrd="0" presId="urn:microsoft.com/office/officeart/2005/8/layout/vList5"/>
    <dgm:cxn modelId="{CEED51EC-306E-436E-802A-08B81E35C138}" type="presParOf" srcId="{233BE1BB-3D32-467B-8791-025C805E62A6}" destId="{5DE1D415-2434-4B95-A8D1-40C89A305389}" srcOrd="5" destOrd="0" presId="urn:microsoft.com/office/officeart/2005/8/layout/vList5"/>
    <dgm:cxn modelId="{EC1A6D22-1008-40F5-8874-2CF03FC5FF74}" type="presParOf" srcId="{233BE1BB-3D32-467B-8791-025C805E62A6}" destId="{D5464EA1-A353-4B64-8285-7928AC26D16A}" srcOrd="6" destOrd="0" presId="urn:microsoft.com/office/officeart/2005/8/layout/vList5"/>
    <dgm:cxn modelId="{6234AB94-287F-4D8C-A288-BB39AB873AF7}" type="presParOf" srcId="{D5464EA1-A353-4B64-8285-7928AC26D16A}" destId="{FC37C7E4-6ED9-4E74-BF0C-AAD5E5252C85}" srcOrd="0" destOrd="0" presId="urn:microsoft.com/office/officeart/2005/8/layout/vList5"/>
    <dgm:cxn modelId="{9B6B32CF-B965-4678-A5B7-386E17C39BCE}" type="presParOf" srcId="{D5464EA1-A353-4B64-8285-7928AC26D16A}" destId="{BFA1414A-715B-42E4-9FCE-15DBAAED9E7C}" srcOrd="1" destOrd="0" presId="urn:microsoft.com/office/officeart/2005/8/layout/vList5"/>
    <dgm:cxn modelId="{A0F27953-4390-48AA-ACB1-26D13E4A5DC1}" type="presParOf" srcId="{233BE1BB-3D32-467B-8791-025C805E62A6}" destId="{438DA269-3592-4D61-B49B-268B6CC3B219}" srcOrd="7" destOrd="0" presId="urn:microsoft.com/office/officeart/2005/8/layout/vList5"/>
    <dgm:cxn modelId="{5ACF784F-A527-4CC6-AE27-484D1E0118AD}" type="presParOf" srcId="{233BE1BB-3D32-467B-8791-025C805E62A6}" destId="{CD83455A-66EB-4948-A22B-A001DECE5A27}" srcOrd="8" destOrd="0" presId="urn:microsoft.com/office/officeart/2005/8/layout/vList5"/>
    <dgm:cxn modelId="{1DD7B92D-6C07-4308-A097-3DC2B1CEE344}" type="presParOf" srcId="{CD83455A-66EB-4948-A22B-A001DECE5A27}" destId="{D46A0297-5592-4096-AAD7-D2A69F82F6D1}" srcOrd="0" destOrd="0" presId="urn:microsoft.com/office/officeart/2005/8/layout/vList5"/>
    <dgm:cxn modelId="{27539BAB-B4BF-44BC-B418-A2315BD066CD}" type="presParOf" srcId="{CD83455A-66EB-4948-A22B-A001DECE5A27}" destId="{9DC6040B-8F9F-480C-9E1F-888960F35CC2}"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2CDBC463-3158-4E3B-B1C4-9284E27CF9B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D743B141-65C1-4C28-8AD1-C09F02F40C64}">
      <dgm:prSet custT="1"/>
      <dgm:spPr/>
      <dgm:t>
        <a:bodyPr/>
        <a:lstStyle/>
        <a:p>
          <a:r>
            <a:rPr lang="zh-CN" altLang="en-US" sz="1800" b="1" dirty="0" smtClean="0">
              <a:latin typeface="微软雅黑" pitchFamily="34" charset="-122"/>
              <a:ea typeface="微软雅黑" pitchFamily="34" charset="-122"/>
            </a:rPr>
            <a:t>职等（</a:t>
          </a:r>
          <a:r>
            <a:rPr lang="en-US" altLang="zh-CN" sz="1800" b="1" dirty="0" smtClean="0">
              <a:latin typeface="微软雅黑" pitchFamily="34" charset="-122"/>
              <a:ea typeface="微软雅黑" pitchFamily="34" charset="-122"/>
            </a:rPr>
            <a:t>Grade</a:t>
          </a:r>
          <a:r>
            <a:rPr lang="zh-CN" altLang="en-US" sz="1800" b="1" dirty="0" smtClean="0">
              <a:latin typeface="微软雅黑" pitchFamily="34" charset="-122"/>
              <a:ea typeface="微软雅黑" pitchFamily="34" charset="-122"/>
            </a:rPr>
            <a:t>）</a:t>
          </a:r>
          <a:endParaRPr lang="zh-CN" sz="1800" b="1" dirty="0">
            <a:latin typeface="微软雅黑" pitchFamily="34" charset="-122"/>
            <a:ea typeface="微软雅黑" pitchFamily="34" charset="-122"/>
          </a:endParaRPr>
        </a:p>
      </dgm:t>
    </dgm:pt>
    <dgm:pt modelId="{D1DB20E1-D125-4852-A2CD-A6064F6C49CC}" type="parTrans" cxnId="{80B9CAB1-0FCC-4F46-A743-C4EB2847550A}">
      <dgm:prSet/>
      <dgm:spPr/>
      <dgm:t>
        <a:bodyPr/>
        <a:lstStyle/>
        <a:p>
          <a:endParaRPr lang="zh-CN" altLang="en-US" sz="1800">
            <a:latin typeface="微软雅黑" pitchFamily="34" charset="-122"/>
            <a:ea typeface="微软雅黑" pitchFamily="34" charset="-122"/>
          </a:endParaRPr>
        </a:p>
      </dgm:t>
    </dgm:pt>
    <dgm:pt modelId="{2EC60078-8A34-44F6-B04A-435C79124BC4}" type="sibTrans" cxnId="{80B9CAB1-0FCC-4F46-A743-C4EB2847550A}">
      <dgm:prSet/>
      <dgm:spPr/>
      <dgm:t>
        <a:bodyPr/>
        <a:lstStyle/>
        <a:p>
          <a:endParaRPr lang="zh-CN" altLang="en-US" sz="1800">
            <a:latin typeface="微软雅黑" pitchFamily="34" charset="-122"/>
            <a:ea typeface="微软雅黑" pitchFamily="34" charset="-122"/>
          </a:endParaRPr>
        </a:p>
      </dgm:t>
    </dgm:pt>
    <dgm:pt modelId="{499B1DC8-AABF-4AD6-96F1-4F5C8D91C76B}">
      <dgm:prSet custT="1"/>
      <dgm:spPr/>
      <dgm:t>
        <a:bodyPr/>
        <a:lstStyle/>
        <a:p>
          <a:r>
            <a:rPr lang="zh-CN" altLang="en-US" sz="1800" dirty="0" smtClean="0">
              <a:latin typeface="微软雅黑" pitchFamily="34" charset="-122"/>
              <a:ea typeface="微软雅黑" pitchFamily="34" charset="-122"/>
            </a:rPr>
            <a:t>职等，是立足于工作的跨度，纵向反映不同职位在企业组织内部的相对价值，泛华集团职位采用</a:t>
          </a:r>
          <a:r>
            <a:rPr lang="en-US" altLang="en-US" sz="1800" dirty="0" smtClean="0">
              <a:latin typeface="微软雅黑" pitchFamily="34" charset="-122"/>
              <a:ea typeface="微软雅黑" pitchFamily="34" charset="-122"/>
            </a:rPr>
            <a:t>Job-Link </a:t>
          </a:r>
          <a:r>
            <a:rPr lang="zh-CN" altLang="en-US" sz="1800" dirty="0" smtClean="0">
              <a:latin typeface="微软雅黑" pitchFamily="34" charset="-122"/>
              <a:ea typeface="微软雅黑" pitchFamily="34" charset="-122"/>
            </a:rPr>
            <a:t>技术从以下五个维度</a:t>
          </a:r>
          <a:r>
            <a:rPr lang="zh-CN" altLang="en-US" sz="1800" b="1" dirty="0" smtClean="0">
              <a:latin typeface="微软雅黑" pitchFamily="34" charset="-122"/>
              <a:ea typeface="微软雅黑" pitchFamily="34" charset="-122"/>
            </a:rPr>
            <a:t>（知识、解决问题、沟通、影响、责任）</a:t>
          </a:r>
          <a:r>
            <a:rPr lang="zh-CN" altLang="en-US" sz="1800" dirty="0" smtClean="0">
              <a:latin typeface="微软雅黑" pitchFamily="34" charset="-122"/>
              <a:ea typeface="微软雅黑" pitchFamily="34" charset="-122"/>
            </a:rPr>
            <a:t>评估各职位的相对价值，共包括</a:t>
          </a:r>
          <a:r>
            <a:rPr lang="en-US" altLang="en-US" sz="1800" dirty="0" smtClean="0">
              <a:latin typeface="微软雅黑" pitchFamily="34" charset="-122"/>
              <a:ea typeface="微软雅黑" pitchFamily="34" charset="-122"/>
            </a:rPr>
            <a:t>18 </a:t>
          </a:r>
          <a:r>
            <a:rPr lang="zh-CN" altLang="en-US" sz="1800" dirty="0" smtClean="0">
              <a:latin typeface="微软雅黑" pitchFamily="34" charset="-122"/>
              <a:ea typeface="微软雅黑" pitchFamily="34" charset="-122"/>
            </a:rPr>
            <a:t>个职等（见附件</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泛华职位体系表</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dgm:t>
    </dgm:pt>
    <dgm:pt modelId="{DBB6938A-7824-4FD7-84E1-1365163906F4}" type="parTrans" cxnId="{0E696C3A-7B30-43CA-8458-48FFCE83884B}">
      <dgm:prSet/>
      <dgm:spPr/>
      <dgm:t>
        <a:bodyPr/>
        <a:lstStyle/>
        <a:p>
          <a:endParaRPr lang="zh-CN" altLang="en-US" sz="1800">
            <a:latin typeface="微软雅黑" pitchFamily="34" charset="-122"/>
            <a:ea typeface="微软雅黑" pitchFamily="34" charset="-122"/>
          </a:endParaRPr>
        </a:p>
      </dgm:t>
    </dgm:pt>
    <dgm:pt modelId="{156A4B72-F596-4A23-AF63-565A9630B249}" type="sibTrans" cxnId="{0E696C3A-7B30-43CA-8458-48FFCE83884B}">
      <dgm:prSet/>
      <dgm:spPr/>
      <dgm:t>
        <a:bodyPr/>
        <a:lstStyle/>
        <a:p>
          <a:endParaRPr lang="zh-CN" altLang="en-US" sz="1800">
            <a:latin typeface="微软雅黑" pitchFamily="34" charset="-122"/>
            <a:ea typeface="微软雅黑" pitchFamily="34" charset="-122"/>
          </a:endParaRPr>
        </a:p>
      </dgm:t>
    </dgm:pt>
    <dgm:pt modelId="{9EF23C72-8B0F-473B-9DBA-CA12598C83A9}" type="pres">
      <dgm:prSet presAssocID="{2CDBC463-3158-4E3B-B1C4-9284E27CF9BD}" presName="linear" presStyleCnt="0">
        <dgm:presLayoutVars>
          <dgm:dir/>
          <dgm:animLvl val="lvl"/>
          <dgm:resizeHandles val="exact"/>
        </dgm:presLayoutVars>
      </dgm:prSet>
      <dgm:spPr/>
      <dgm:t>
        <a:bodyPr/>
        <a:lstStyle/>
        <a:p>
          <a:endParaRPr lang="zh-CN" altLang="en-US"/>
        </a:p>
      </dgm:t>
    </dgm:pt>
    <dgm:pt modelId="{5963CA4D-1A1A-493D-9966-DC71DED2C245}" type="pres">
      <dgm:prSet presAssocID="{D743B141-65C1-4C28-8AD1-C09F02F40C64}" presName="parentLin" presStyleCnt="0"/>
      <dgm:spPr/>
    </dgm:pt>
    <dgm:pt modelId="{2BC7C705-9259-46E8-AFC3-2EC4B7EEA133}" type="pres">
      <dgm:prSet presAssocID="{D743B141-65C1-4C28-8AD1-C09F02F40C64}" presName="parentLeftMargin" presStyleLbl="node1" presStyleIdx="0" presStyleCnt="1"/>
      <dgm:spPr/>
      <dgm:t>
        <a:bodyPr/>
        <a:lstStyle/>
        <a:p>
          <a:endParaRPr lang="zh-CN" altLang="en-US"/>
        </a:p>
      </dgm:t>
    </dgm:pt>
    <dgm:pt modelId="{4DD70A9A-0B56-4499-9852-08ED7E6876DD}" type="pres">
      <dgm:prSet presAssocID="{D743B141-65C1-4C28-8AD1-C09F02F40C64}" presName="parentText" presStyleLbl="node1" presStyleIdx="0" presStyleCnt="1" custScaleX="64184" custScaleY="23216" custLinFactNeighborX="-83202" custLinFactNeighborY="-41262">
        <dgm:presLayoutVars>
          <dgm:chMax val="0"/>
          <dgm:bulletEnabled val="1"/>
        </dgm:presLayoutVars>
      </dgm:prSet>
      <dgm:spPr/>
      <dgm:t>
        <a:bodyPr/>
        <a:lstStyle/>
        <a:p>
          <a:endParaRPr lang="zh-CN" altLang="en-US"/>
        </a:p>
      </dgm:t>
    </dgm:pt>
    <dgm:pt modelId="{16B9FF79-9DCB-45DE-B263-F19BFE0BB000}" type="pres">
      <dgm:prSet presAssocID="{D743B141-65C1-4C28-8AD1-C09F02F40C64}" presName="negativeSpace" presStyleCnt="0"/>
      <dgm:spPr/>
    </dgm:pt>
    <dgm:pt modelId="{84DAC65B-A700-4850-B6A7-DEB184D1D78E}" type="pres">
      <dgm:prSet presAssocID="{D743B141-65C1-4C28-8AD1-C09F02F40C64}" presName="childText" presStyleLbl="conFgAcc1" presStyleIdx="0" presStyleCnt="1" custScaleY="85965" custLinFactNeighborY="-34698">
        <dgm:presLayoutVars>
          <dgm:bulletEnabled val="1"/>
        </dgm:presLayoutVars>
      </dgm:prSet>
      <dgm:spPr/>
      <dgm:t>
        <a:bodyPr/>
        <a:lstStyle/>
        <a:p>
          <a:endParaRPr lang="zh-CN" altLang="en-US"/>
        </a:p>
      </dgm:t>
    </dgm:pt>
  </dgm:ptLst>
  <dgm:cxnLst>
    <dgm:cxn modelId="{9E3F66AE-3418-400D-AEE2-D22F4036EB38}" type="presOf" srcId="{2CDBC463-3158-4E3B-B1C4-9284E27CF9BD}" destId="{9EF23C72-8B0F-473B-9DBA-CA12598C83A9}" srcOrd="0" destOrd="0" presId="urn:microsoft.com/office/officeart/2005/8/layout/list1"/>
    <dgm:cxn modelId="{A43B30D4-1EA8-4E3C-9924-35FCD72D61BA}" type="presOf" srcId="{D743B141-65C1-4C28-8AD1-C09F02F40C64}" destId="{2BC7C705-9259-46E8-AFC3-2EC4B7EEA133}" srcOrd="0" destOrd="0" presId="urn:microsoft.com/office/officeart/2005/8/layout/list1"/>
    <dgm:cxn modelId="{0E696C3A-7B30-43CA-8458-48FFCE83884B}" srcId="{D743B141-65C1-4C28-8AD1-C09F02F40C64}" destId="{499B1DC8-AABF-4AD6-96F1-4F5C8D91C76B}" srcOrd="0" destOrd="0" parTransId="{DBB6938A-7824-4FD7-84E1-1365163906F4}" sibTransId="{156A4B72-F596-4A23-AF63-565A9630B249}"/>
    <dgm:cxn modelId="{C821A58D-AC21-4CD6-8F13-D611A9083E58}" type="presOf" srcId="{D743B141-65C1-4C28-8AD1-C09F02F40C64}" destId="{4DD70A9A-0B56-4499-9852-08ED7E6876DD}" srcOrd="1" destOrd="0" presId="urn:microsoft.com/office/officeart/2005/8/layout/list1"/>
    <dgm:cxn modelId="{07B61D31-1492-4AD9-B142-EAAF5BC4C7F1}" type="presOf" srcId="{499B1DC8-AABF-4AD6-96F1-4F5C8D91C76B}" destId="{84DAC65B-A700-4850-B6A7-DEB184D1D78E}" srcOrd="0" destOrd="0" presId="urn:microsoft.com/office/officeart/2005/8/layout/list1"/>
    <dgm:cxn modelId="{80B9CAB1-0FCC-4F46-A743-C4EB2847550A}" srcId="{2CDBC463-3158-4E3B-B1C4-9284E27CF9BD}" destId="{D743B141-65C1-4C28-8AD1-C09F02F40C64}" srcOrd="0" destOrd="0" parTransId="{D1DB20E1-D125-4852-A2CD-A6064F6C49CC}" sibTransId="{2EC60078-8A34-44F6-B04A-435C79124BC4}"/>
    <dgm:cxn modelId="{2BA42197-8265-458C-BFB4-9BE47AACAE1D}" type="presParOf" srcId="{9EF23C72-8B0F-473B-9DBA-CA12598C83A9}" destId="{5963CA4D-1A1A-493D-9966-DC71DED2C245}" srcOrd="0" destOrd="0" presId="urn:microsoft.com/office/officeart/2005/8/layout/list1"/>
    <dgm:cxn modelId="{7081CBC3-CAEE-471D-ACD0-0D8B601B156D}" type="presParOf" srcId="{5963CA4D-1A1A-493D-9966-DC71DED2C245}" destId="{2BC7C705-9259-46E8-AFC3-2EC4B7EEA133}" srcOrd="0" destOrd="0" presId="urn:microsoft.com/office/officeart/2005/8/layout/list1"/>
    <dgm:cxn modelId="{596312BF-505D-4424-966E-2A7C882E73D4}" type="presParOf" srcId="{5963CA4D-1A1A-493D-9966-DC71DED2C245}" destId="{4DD70A9A-0B56-4499-9852-08ED7E6876DD}" srcOrd="1" destOrd="0" presId="urn:microsoft.com/office/officeart/2005/8/layout/list1"/>
    <dgm:cxn modelId="{E3196A98-8143-4E49-A338-2C87DF02DBE9}" type="presParOf" srcId="{9EF23C72-8B0F-473B-9DBA-CA12598C83A9}" destId="{16B9FF79-9DCB-45DE-B263-F19BFE0BB000}" srcOrd="1" destOrd="0" presId="urn:microsoft.com/office/officeart/2005/8/layout/list1"/>
    <dgm:cxn modelId="{0ACED801-80B9-4964-996B-39A285F3D13B}" type="presParOf" srcId="{9EF23C72-8B0F-473B-9DBA-CA12598C83A9}" destId="{84DAC65B-A700-4850-B6A7-DEB184D1D78E}"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035A226A-0BD0-4628-A335-384FB9FF069B}" type="doc">
      <dgm:prSet loTypeId="urn:microsoft.com/office/officeart/2005/8/layout/bProcess3" loCatId="process" qsTypeId="urn:microsoft.com/office/officeart/2005/8/quickstyle/3d5" qsCatId="3D" csTypeId="urn:microsoft.com/office/officeart/2005/8/colors/colorful5" csCatId="colorful" phldr="1"/>
      <dgm:spPr/>
      <dgm:t>
        <a:bodyPr/>
        <a:lstStyle/>
        <a:p>
          <a:endParaRPr lang="zh-CN" altLang="en-US"/>
        </a:p>
      </dgm:t>
    </dgm:pt>
    <dgm:pt modelId="{E1F1E5D1-CF06-425E-88C9-EC517200F4CB}">
      <dgm:prSet phldrT="[文本]" custT="1"/>
      <dgm:spPr/>
      <dgm:t>
        <a:bodyPr/>
        <a:lstStyle/>
        <a:p>
          <a:r>
            <a:rPr lang="en-US" altLang="zh-CN" sz="2000" b="1" dirty="0" smtClean="0">
              <a:solidFill>
                <a:schemeClr val="tx1"/>
              </a:solidFill>
              <a:latin typeface="微软雅黑" pitchFamily="34" charset="-122"/>
              <a:ea typeface="微软雅黑" pitchFamily="34" charset="-122"/>
            </a:rPr>
            <a:t>1-</a:t>
          </a:r>
          <a:r>
            <a:rPr lang="zh-CN" altLang="en-US" sz="2000" b="1" dirty="0" smtClean="0">
              <a:solidFill>
                <a:schemeClr val="tx1"/>
              </a:solidFill>
              <a:latin typeface="微软雅黑" pitchFamily="34" charset="-122"/>
              <a:ea typeface="微软雅黑" pitchFamily="34" charset="-122"/>
            </a:rPr>
            <a:t>内部竞聘方案</a:t>
          </a:r>
          <a:endParaRPr lang="zh-CN" altLang="en-US" sz="2000" b="1" dirty="0">
            <a:solidFill>
              <a:schemeClr val="tx1"/>
            </a:solidFill>
            <a:latin typeface="微软雅黑" pitchFamily="34" charset="-122"/>
            <a:ea typeface="微软雅黑" pitchFamily="34" charset="-122"/>
          </a:endParaRPr>
        </a:p>
      </dgm:t>
    </dgm:pt>
    <dgm:pt modelId="{73DD7DBA-09D1-4CF1-B214-CEA4D0489AF8}" type="parTrans" cxnId="{C9A8004E-F964-4E7B-8191-44711AB81314}">
      <dgm:prSet/>
      <dgm:spPr/>
      <dgm:t>
        <a:bodyPr/>
        <a:lstStyle/>
        <a:p>
          <a:endParaRPr lang="zh-CN" altLang="en-US" sz="1800" b="1"/>
        </a:p>
      </dgm:t>
    </dgm:pt>
    <dgm:pt modelId="{E14C74EB-24F6-4ABF-A7E6-B7EE28BE0AC5}" type="sibTrans" cxnId="{C9A8004E-F964-4E7B-8191-44711AB81314}">
      <dgm:prSet custT="1"/>
      <dgm:spPr>
        <a:ln w="25400">
          <a:solidFill>
            <a:schemeClr val="bg1"/>
          </a:solidFill>
        </a:ln>
      </dgm:spPr>
      <dgm:t>
        <a:bodyPr/>
        <a:lstStyle/>
        <a:p>
          <a:endParaRPr lang="zh-CN" altLang="en-US" sz="1800" b="1"/>
        </a:p>
      </dgm:t>
    </dgm:pt>
    <dgm:pt modelId="{5B18C5EE-6F59-437D-A50B-18FB0701AC28}">
      <dgm:prSet phldrT="[文本]" custT="1"/>
      <dgm:spPr/>
      <dgm:t>
        <a:bodyPr/>
        <a:lstStyle/>
        <a:p>
          <a:r>
            <a:rPr lang="en-US" altLang="zh-CN" sz="2000" b="1" dirty="0" smtClean="0">
              <a:solidFill>
                <a:schemeClr val="tx1"/>
              </a:solidFill>
              <a:latin typeface="微软雅黑" pitchFamily="34" charset="-122"/>
              <a:ea typeface="微软雅黑" pitchFamily="34" charset="-122"/>
            </a:rPr>
            <a:t>2-</a:t>
          </a:r>
          <a:r>
            <a:rPr lang="zh-CN" altLang="en-US" sz="2000" b="1" dirty="0" smtClean="0">
              <a:solidFill>
                <a:schemeClr val="tx1"/>
              </a:solidFill>
              <a:latin typeface="微软雅黑" pitchFamily="34" charset="-122"/>
              <a:ea typeface="微软雅黑" pitchFamily="34" charset="-122"/>
            </a:rPr>
            <a:t>信息公布</a:t>
          </a:r>
          <a:endParaRPr lang="zh-CN" altLang="en-US" sz="2000" b="1" dirty="0">
            <a:solidFill>
              <a:schemeClr val="tx1"/>
            </a:solidFill>
            <a:latin typeface="微软雅黑" pitchFamily="34" charset="-122"/>
            <a:ea typeface="微软雅黑" pitchFamily="34" charset="-122"/>
          </a:endParaRPr>
        </a:p>
      </dgm:t>
    </dgm:pt>
    <dgm:pt modelId="{9F2971A3-70E9-4253-A89D-E7EC3AE1D35A}" type="parTrans" cxnId="{D9066E53-4957-4D92-BB65-58EF0BF225BF}">
      <dgm:prSet/>
      <dgm:spPr/>
      <dgm:t>
        <a:bodyPr/>
        <a:lstStyle/>
        <a:p>
          <a:endParaRPr lang="zh-CN" altLang="en-US" sz="1800" b="1"/>
        </a:p>
      </dgm:t>
    </dgm:pt>
    <dgm:pt modelId="{FB1EC182-6811-4A81-8EA2-D9EE576BE16C}" type="sibTrans" cxnId="{D9066E53-4957-4D92-BB65-58EF0BF225BF}">
      <dgm:prSet custT="1"/>
      <dgm:spPr>
        <a:ln w="25400">
          <a:solidFill>
            <a:schemeClr val="bg1"/>
          </a:solidFill>
        </a:ln>
      </dgm:spPr>
      <dgm:t>
        <a:bodyPr/>
        <a:lstStyle/>
        <a:p>
          <a:endParaRPr lang="zh-CN" altLang="en-US" sz="1800" b="1"/>
        </a:p>
      </dgm:t>
    </dgm:pt>
    <dgm:pt modelId="{7987051D-4469-4B83-99EE-851C2B297D01}">
      <dgm:prSet phldrT="[文本]" custT="1"/>
      <dgm:spPr/>
      <dgm:t>
        <a:bodyPr/>
        <a:lstStyle/>
        <a:p>
          <a:r>
            <a:rPr lang="en-US" altLang="zh-CN" sz="2000" dirty="0" smtClean="0">
              <a:solidFill>
                <a:schemeClr val="tx1"/>
              </a:solidFill>
              <a:latin typeface="微软雅黑" pitchFamily="34" charset="-122"/>
              <a:ea typeface="微软雅黑" pitchFamily="34" charset="-122"/>
            </a:rPr>
            <a:t>3-</a:t>
          </a:r>
          <a:r>
            <a:rPr lang="zh-CN" sz="2000" dirty="0" smtClean="0">
              <a:solidFill>
                <a:schemeClr val="tx1"/>
              </a:solidFill>
              <a:latin typeface="微软雅黑" pitchFamily="34" charset="-122"/>
              <a:ea typeface="微软雅黑" pitchFamily="34" charset="-122"/>
            </a:rPr>
            <a:t>竞聘报名</a:t>
          </a:r>
          <a:endParaRPr lang="zh-CN" altLang="en-US" sz="2000" b="1" dirty="0">
            <a:solidFill>
              <a:schemeClr val="tx1"/>
            </a:solidFill>
            <a:latin typeface="微软雅黑" pitchFamily="34" charset="-122"/>
            <a:ea typeface="微软雅黑" pitchFamily="34" charset="-122"/>
          </a:endParaRPr>
        </a:p>
      </dgm:t>
    </dgm:pt>
    <dgm:pt modelId="{18790122-3671-47BD-8B36-1C8B6610B6C1}" type="parTrans" cxnId="{AC92AA3C-1534-48DB-98B3-C9C4F32C0FB2}">
      <dgm:prSet/>
      <dgm:spPr/>
      <dgm:t>
        <a:bodyPr/>
        <a:lstStyle/>
        <a:p>
          <a:endParaRPr lang="zh-CN" altLang="en-US" sz="1800" b="1"/>
        </a:p>
      </dgm:t>
    </dgm:pt>
    <dgm:pt modelId="{6D45189F-9A09-4565-9CDC-C4DA81E40596}" type="sibTrans" cxnId="{AC92AA3C-1534-48DB-98B3-C9C4F32C0FB2}">
      <dgm:prSet custT="1"/>
      <dgm:spPr>
        <a:ln w="25400">
          <a:solidFill>
            <a:schemeClr val="bg1"/>
          </a:solidFill>
        </a:ln>
      </dgm:spPr>
      <dgm:t>
        <a:bodyPr/>
        <a:lstStyle/>
        <a:p>
          <a:endParaRPr lang="zh-CN" altLang="en-US" sz="1800" b="1"/>
        </a:p>
      </dgm:t>
    </dgm:pt>
    <dgm:pt modelId="{4F380454-7F2C-4512-9956-DA92A5939C98}">
      <dgm:prSet phldrT="[文本]" custT="1"/>
      <dgm:spPr/>
      <dgm:t>
        <a:bodyPr/>
        <a:lstStyle/>
        <a:p>
          <a:r>
            <a:rPr lang="en-US" altLang="zh-CN" sz="2000" dirty="0" smtClean="0">
              <a:solidFill>
                <a:schemeClr val="tx1"/>
              </a:solidFill>
              <a:latin typeface="微软雅黑" pitchFamily="34" charset="-122"/>
              <a:ea typeface="微软雅黑" pitchFamily="34" charset="-122"/>
            </a:rPr>
            <a:t>4-</a:t>
          </a:r>
          <a:r>
            <a:rPr lang="zh-CN" sz="2000" dirty="0" smtClean="0">
              <a:solidFill>
                <a:schemeClr val="tx1"/>
              </a:solidFill>
              <a:latin typeface="微软雅黑" pitchFamily="34" charset="-122"/>
              <a:ea typeface="微软雅黑" pitchFamily="34" charset="-122"/>
            </a:rPr>
            <a:t>资格审查</a:t>
          </a:r>
          <a:endParaRPr lang="zh-CN" altLang="en-US" sz="2000" b="1" dirty="0">
            <a:solidFill>
              <a:schemeClr val="tx1"/>
            </a:solidFill>
            <a:latin typeface="微软雅黑" pitchFamily="34" charset="-122"/>
            <a:ea typeface="微软雅黑" pitchFamily="34" charset="-122"/>
          </a:endParaRPr>
        </a:p>
      </dgm:t>
    </dgm:pt>
    <dgm:pt modelId="{CA50FECD-D7A5-46FF-A942-F4A356470EEA}" type="parTrans" cxnId="{1DCCCE07-7BB7-47E9-8859-2A130E045DB7}">
      <dgm:prSet/>
      <dgm:spPr/>
      <dgm:t>
        <a:bodyPr/>
        <a:lstStyle/>
        <a:p>
          <a:endParaRPr lang="zh-CN" altLang="en-US" sz="1800" b="1"/>
        </a:p>
      </dgm:t>
    </dgm:pt>
    <dgm:pt modelId="{5573462D-5BD1-40E8-9CFD-6A9D378CCBCE}" type="sibTrans" cxnId="{1DCCCE07-7BB7-47E9-8859-2A130E045DB7}">
      <dgm:prSet custT="1"/>
      <dgm:spPr>
        <a:ln w="25400">
          <a:solidFill>
            <a:schemeClr val="bg1"/>
          </a:solidFill>
        </a:ln>
      </dgm:spPr>
      <dgm:t>
        <a:bodyPr/>
        <a:lstStyle/>
        <a:p>
          <a:endParaRPr lang="zh-CN" altLang="en-US" sz="1800" b="1"/>
        </a:p>
      </dgm:t>
    </dgm:pt>
    <dgm:pt modelId="{4F3BB141-AD8A-436C-8A9C-983420BB589A}">
      <dgm:prSet phldrT="[文本]" custT="1"/>
      <dgm:spPr/>
      <dgm:t>
        <a:bodyPr/>
        <a:lstStyle/>
        <a:p>
          <a:r>
            <a:rPr lang="en-US" altLang="zh-CN" sz="2000" b="1" dirty="0" smtClean="0">
              <a:solidFill>
                <a:schemeClr val="tx1"/>
              </a:solidFill>
              <a:latin typeface="微软雅黑" pitchFamily="34" charset="-122"/>
              <a:ea typeface="微软雅黑" pitchFamily="34" charset="-122"/>
            </a:rPr>
            <a:t>5-</a:t>
          </a:r>
          <a:r>
            <a:rPr lang="zh-CN" altLang="en-US" sz="2000" b="1" dirty="0" smtClean="0">
              <a:solidFill>
                <a:schemeClr val="tx1"/>
              </a:solidFill>
              <a:latin typeface="微软雅黑" pitchFamily="34" charset="-122"/>
              <a:ea typeface="微软雅黑" pitchFamily="34" charset="-122"/>
            </a:rPr>
            <a:t>评选</a:t>
          </a:r>
          <a:endParaRPr lang="zh-CN" altLang="en-US" sz="2000" b="1" dirty="0">
            <a:solidFill>
              <a:schemeClr val="tx1"/>
            </a:solidFill>
            <a:latin typeface="微软雅黑" pitchFamily="34" charset="-122"/>
            <a:ea typeface="微软雅黑" pitchFamily="34" charset="-122"/>
          </a:endParaRPr>
        </a:p>
      </dgm:t>
    </dgm:pt>
    <dgm:pt modelId="{EC6B1F2A-839F-4A0E-8E8C-52D9EC607633}" type="parTrans" cxnId="{5DB7095D-2BC6-4B0D-94A5-59A536B3B2F0}">
      <dgm:prSet/>
      <dgm:spPr/>
      <dgm:t>
        <a:bodyPr/>
        <a:lstStyle/>
        <a:p>
          <a:endParaRPr lang="zh-CN" altLang="en-US" sz="1800" b="1"/>
        </a:p>
      </dgm:t>
    </dgm:pt>
    <dgm:pt modelId="{CC84D9E2-BE0F-46EE-9DFF-29C7824485D8}" type="sibTrans" cxnId="{5DB7095D-2BC6-4B0D-94A5-59A536B3B2F0}">
      <dgm:prSet custT="1"/>
      <dgm:spPr>
        <a:ln w="25400">
          <a:solidFill>
            <a:schemeClr val="bg1"/>
          </a:solidFill>
        </a:ln>
      </dgm:spPr>
      <dgm:t>
        <a:bodyPr/>
        <a:lstStyle/>
        <a:p>
          <a:endParaRPr lang="zh-CN" altLang="en-US" sz="1800" b="1"/>
        </a:p>
      </dgm:t>
    </dgm:pt>
    <dgm:pt modelId="{AD5376DE-85FE-4555-9CEA-325153466647}">
      <dgm:prSet phldrT="[文本]" custT="1"/>
      <dgm:spPr/>
      <dgm:t>
        <a:bodyPr/>
        <a:lstStyle/>
        <a:p>
          <a:r>
            <a:rPr lang="en-US" altLang="zh-CN" sz="2000" b="1" dirty="0" smtClean="0">
              <a:solidFill>
                <a:schemeClr val="tx1"/>
              </a:solidFill>
              <a:latin typeface="微软雅黑" pitchFamily="34" charset="-122"/>
              <a:ea typeface="微软雅黑" pitchFamily="34" charset="-122"/>
            </a:rPr>
            <a:t>6-</a:t>
          </a:r>
          <a:r>
            <a:rPr lang="zh-CN" altLang="en-US" sz="2000" b="1" dirty="0" smtClean="0">
              <a:solidFill>
                <a:schemeClr val="tx1"/>
              </a:solidFill>
              <a:latin typeface="微软雅黑" pitchFamily="34" charset="-122"/>
              <a:ea typeface="微软雅黑" pitchFamily="34" charset="-122"/>
            </a:rPr>
            <a:t>审批任命</a:t>
          </a:r>
          <a:endParaRPr lang="zh-CN" altLang="en-US" sz="2000" b="1" dirty="0">
            <a:solidFill>
              <a:schemeClr val="tx1"/>
            </a:solidFill>
            <a:latin typeface="微软雅黑" pitchFamily="34" charset="-122"/>
            <a:ea typeface="微软雅黑" pitchFamily="34" charset="-122"/>
          </a:endParaRPr>
        </a:p>
      </dgm:t>
    </dgm:pt>
    <dgm:pt modelId="{3803435F-9036-491E-AA18-29B74A19A4C8}" type="parTrans" cxnId="{27369E7A-E455-4E22-9EA2-9AF65F51F0BE}">
      <dgm:prSet/>
      <dgm:spPr/>
      <dgm:t>
        <a:bodyPr/>
        <a:lstStyle/>
        <a:p>
          <a:endParaRPr lang="zh-CN" altLang="en-US" sz="1800" b="1"/>
        </a:p>
      </dgm:t>
    </dgm:pt>
    <dgm:pt modelId="{1C79DFAC-8A6B-45AE-9512-CECEE7AC79CD}" type="sibTrans" cxnId="{27369E7A-E455-4E22-9EA2-9AF65F51F0BE}">
      <dgm:prSet/>
      <dgm:spPr/>
      <dgm:t>
        <a:bodyPr/>
        <a:lstStyle/>
        <a:p>
          <a:endParaRPr lang="zh-CN" altLang="en-US" sz="1800" b="1"/>
        </a:p>
      </dgm:t>
    </dgm:pt>
    <dgm:pt modelId="{54B5A3F0-DA7E-4845-BF7F-A81A3B1B0638}" type="pres">
      <dgm:prSet presAssocID="{035A226A-0BD0-4628-A335-384FB9FF069B}" presName="Name0" presStyleCnt="0">
        <dgm:presLayoutVars>
          <dgm:dir/>
          <dgm:resizeHandles val="exact"/>
        </dgm:presLayoutVars>
      </dgm:prSet>
      <dgm:spPr/>
      <dgm:t>
        <a:bodyPr/>
        <a:lstStyle/>
        <a:p>
          <a:endParaRPr lang="zh-CN" altLang="en-US"/>
        </a:p>
      </dgm:t>
    </dgm:pt>
    <dgm:pt modelId="{50A079B4-CE13-4EF8-A144-C4F9F9BF6156}" type="pres">
      <dgm:prSet presAssocID="{E1F1E5D1-CF06-425E-88C9-EC517200F4CB}" presName="node" presStyleLbl="node1" presStyleIdx="0" presStyleCnt="6">
        <dgm:presLayoutVars>
          <dgm:bulletEnabled val="1"/>
        </dgm:presLayoutVars>
      </dgm:prSet>
      <dgm:spPr/>
      <dgm:t>
        <a:bodyPr/>
        <a:lstStyle/>
        <a:p>
          <a:endParaRPr lang="zh-CN" altLang="en-US"/>
        </a:p>
      </dgm:t>
    </dgm:pt>
    <dgm:pt modelId="{D3C80471-F355-48A5-978F-3D59138CE736}" type="pres">
      <dgm:prSet presAssocID="{E14C74EB-24F6-4ABF-A7E6-B7EE28BE0AC5}" presName="sibTrans" presStyleLbl="sibTrans1D1" presStyleIdx="0" presStyleCnt="5"/>
      <dgm:spPr/>
      <dgm:t>
        <a:bodyPr/>
        <a:lstStyle/>
        <a:p>
          <a:endParaRPr lang="zh-CN" altLang="en-US"/>
        </a:p>
      </dgm:t>
    </dgm:pt>
    <dgm:pt modelId="{BD6E54BD-9C44-4174-9AD4-8E82AB37281D}" type="pres">
      <dgm:prSet presAssocID="{E14C74EB-24F6-4ABF-A7E6-B7EE28BE0AC5}" presName="connectorText" presStyleLbl="sibTrans1D1" presStyleIdx="0" presStyleCnt="5"/>
      <dgm:spPr/>
      <dgm:t>
        <a:bodyPr/>
        <a:lstStyle/>
        <a:p>
          <a:endParaRPr lang="zh-CN" altLang="en-US"/>
        </a:p>
      </dgm:t>
    </dgm:pt>
    <dgm:pt modelId="{75ED20A0-30F5-4BBA-A3E0-F032BE698EC1}" type="pres">
      <dgm:prSet presAssocID="{5B18C5EE-6F59-437D-A50B-18FB0701AC28}" presName="node" presStyleLbl="node1" presStyleIdx="1" presStyleCnt="6">
        <dgm:presLayoutVars>
          <dgm:bulletEnabled val="1"/>
        </dgm:presLayoutVars>
      </dgm:prSet>
      <dgm:spPr/>
      <dgm:t>
        <a:bodyPr/>
        <a:lstStyle/>
        <a:p>
          <a:endParaRPr lang="zh-CN" altLang="en-US"/>
        </a:p>
      </dgm:t>
    </dgm:pt>
    <dgm:pt modelId="{123E55A5-2128-4E66-93AF-0E145297BAB5}" type="pres">
      <dgm:prSet presAssocID="{FB1EC182-6811-4A81-8EA2-D9EE576BE16C}" presName="sibTrans" presStyleLbl="sibTrans1D1" presStyleIdx="1" presStyleCnt="5"/>
      <dgm:spPr/>
      <dgm:t>
        <a:bodyPr/>
        <a:lstStyle/>
        <a:p>
          <a:endParaRPr lang="zh-CN" altLang="en-US"/>
        </a:p>
      </dgm:t>
    </dgm:pt>
    <dgm:pt modelId="{78708888-68CE-435B-9B1B-76025085A770}" type="pres">
      <dgm:prSet presAssocID="{FB1EC182-6811-4A81-8EA2-D9EE576BE16C}" presName="connectorText" presStyleLbl="sibTrans1D1" presStyleIdx="1" presStyleCnt="5"/>
      <dgm:spPr/>
      <dgm:t>
        <a:bodyPr/>
        <a:lstStyle/>
        <a:p>
          <a:endParaRPr lang="zh-CN" altLang="en-US"/>
        </a:p>
      </dgm:t>
    </dgm:pt>
    <dgm:pt modelId="{DA7E65FB-4B19-409B-B95F-AA3FBEF88AE8}" type="pres">
      <dgm:prSet presAssocID="{7987051D-4469-4B83-99EE-851C2B297D01}" presName="node" presStyleLbl="node1" presStyleIdx="2" presStyleCnt="6">
        <dgm:presLayoutVars>
          <dgm:bulletEnabled val="1"/>
        </dgm:presLayoutVars>
      </dgm:prSet>
      <dgm:spPr/>
      <dgm:t>
        <a:bodyPr/>
        <a:lstStyle/>
        <a:p>
          <a:endParaRPr lang="zh-CN" altLang="en-US"/>
        </a:p>
      </dgm:t>
    </dgm:pt>
    <dgm:pt modelId="{58770F54-ECF4-4925-B758-780A5E493B7E}" type="pres">
      <dgm:prSet presAssocID="{6D45189F-9A09-4565-9CDC-C4DA81E40596}" presName="sibTrans" presStyleLbl="sibTrans1D1" presStyleIdx="2" presStyleCnt="5"/>
      <dgm:spPr/>
      <dgm:t>
        <a:bodyPr/>
        <a:lstStyle/>
        <a:p>
          <a:endParaRPr lang="zh-CN" altLang="en-US"/>
        </a:p>
      </dgm:t>
    </dgm:pt>
    <dgm:pt modelId="{4E984D81-644A-4610-87BD-0D6BAD5A02F5}" type="pres">
      <dgm:prSet presAssocID="{6D45189F-9A09-4565-9CDC-C4DA81E40596}" presName="connectorText" presStyleLbl="sibTrans1D1" presStyleIdx="2" presStyleCnt="5"/>
      <dgm:spPr/>
      <dgm:t>
        <a:bodyPr/>
        <a:lstStyle/>
        <a:p>
          <a:endParaRPr lang="zh-CN" altLang="en-US"/>
        </a:p>
      </dgm:t>
    </dgm:pt>
    <dgm:pt modelId="{9B7B1C9C-1C5B-4E71-B8FF-9432D53588C2}" type="pres">
      <dgm:prSet presAssocID="{4F380454-7F2C-4512-9956-DA92A5939C98}" presName="node" presStyleLbl="node1" presStyleIdx="3" presStyleCnt="6">
        <dgm:presLayoutVars>
          <dgm:bulletEnabled val="1"/>
        </dgm:presLayoutVars>
      </dgm:prSet>
      <dgm:spPr/>
      <dgm:t>
        <a:bodyPr/>
        <a:lstStyle/>
        <a:p>
          <a:endParaRPr lang="zh-CN" altLang="en-US"/>
        </a:p>
      </dgm:t>
    </dgm:pt>
    <dgm:pt modelId="{B10A06FD-FE4F-460C-81D2-77600FCC932B}" type="pres">
      <dgm:prSet presAssocID="{5573462D-5BD1-40E8-9CFD-6A9D378CCBCE}" presName="sibTrans" presStyleLbl="sibTrans1D1" presStyleIdx="3" presStyleCnt="5"/>
      <dgm:spPr/>
      <dgm:t>
        <a:bodyPr/>
        <a:lstStyle/>
        <a:p>
          <a:endParaRPr lang="zh-CN" altLang="en-US"/>
        </a:p>
      </dgm:t>
    </dgm:pt>
    <dgm:pt modelId="{1AE5D751-EED6-45BC-B90B-B32CF6C1BBB7}" type="pres">
      <dgm:prSet presAssocID="{5573462D-5BD1-40E8-9CFD-6A9D378CCBCE}" presName="connectorText" presStyleLbl="sibTrans1D1" presStyleIdx="3" presStyleCnt="5"/>
      <dgm:spPr/>
      <dgm:t>
        <a:bodyPr/>
        <a:lstStyle/>
        <a:p>
          <a:endParaRPr lang="zh-CN" altLang="en-US"/>
        </a:p>
      </dgm:t>
    </dgm:pt>
    <dgm:pt modelId="{B85536F4-64E2-4FD6-95CF-AAC36F652A40}" type="pres">
      <dgm:prSet presAssocID="{4F3BB141-AD8A-436C-8A9C-983420BB589A}" presName="node" presStyleLbl="node1" presStyleIdx="4" presStyleCnt="6">
        <dgm:presLayoutVars>
          <dgm:bulletEnabled val="1"/>
        </dgm:presLayoutVars>
      </dgm:prSet>
      <dgm:spPr/>
      <dgm:t>
        <a:bodyPr/>
        <a:lstStyle/>
        <a:p>
          <a:endParaRPr lang="zh-CN" altLang="en-US"/>
        </a:p>
      </dgm:t>
    </dgm:pt>
    <dgm:pt modelId="{3D208D4B-72A9-4C2B-87F2-872C56368EE9}" type="pres">
      <dgm:prSet presAssocID="{CC84D9E2-BE0F-46EE-9DFF-29C7824485D8}" presName="sibTrans" presStyleLbl="sibTrans1D1" presStyleIdx="4" presStyleCnt="5"/>
      <dgm:spPr/>
      <dgm:t>
        <a:bodyPr/>
        <a:lstStyle/>
        <a:p>
          <a:endParaRPr lang="zh-CN" altLang="en-US"/>
        </a:p>
      </dgm:t>
    </dgm:pt>
    <dgm:pt modelId="{A66620DD-CEF0-46A0-A2FB-64C80178A39B}" type="pres">
      <dgm:prSet presAssocID="{CC84D9E2-BE0F-46EE-9DFF-29C7824485D8}" presName="connectorText" presStyleLbl="sibTrans1D1" presStyleIdx="4" presStyleCnt="5"/>
      <dgm:spPr/>
      <dgm:t>
        <a:bodyPr/>
        <a:lstStyle/>
        <a:p>
          <a:endParaRPr lang="zh-CN" altLang="en-US"/>
        </a:p>
      </dgm:t>
    </dgm:pt>
    <dgm:pt modelId="{8C29108A-0B06-4942-866C-CFE11CFF3BA1}" type="pres">
      <dgm:prSet presAssocID="{AD5376DE-85FE-4555-9CEA-325153466647}" presName="node" presStyleLbl="node1" presStyleIdx="5" presStyleCnt="6">
        <dgm:presLayoutVars>
          <dgm:bulletEnabled val="1"/>
        </dgm:presLayoutVars>
      </dgm:prSet>
      <dgm:spPr/>
      <dgm:t>
        <a:bodyPr/>
        <a:lstStyle/>
        <a:p>
          <a:endParaRPr lang="zh-CN" altLang="en-US"/>
        </a:p>
      </dgm:t>
    </dgm:pt>
  </dgm:ptLst>
  <dgm:cxnLst>
    <dgm:cxn modelId="{1C92CF3F-A6CF-4F57-8045-B11B44B77DBF}" type="presOf" srcId="{035A226A-0BD0-4628-A335-384FB9FF069B}" destId="{54B5A3F0-DA7E-4845-BF7F-A81A3B1B0638}" srcOrd="0" destOrd="0" presId="urn:microsoft.com/office/officeart/2005/8/layout/bProcess3"/>
    <dgm:cxn modelId="{5DB7095D-2BC6-4B0D-94A5-59A536B3B2F0}" srcId="{035A226A-0BD0-4628-A335-384FB9FF069B}" destId="{4F3BB141-AD8A-436C-8A9C-983420BB589A}" srcOrd="4" destOrd="0" parTransId="{EC6B1F2A-839F-4A0E-8E8C-52D9EC607633}" sibTransId="{CC84D9E2-BE0F-46EE-9DFF-29C7824485D8}"/>
    <dgm:cxn modelId="{C9A8004E-F964-4E7B-8191-44711AB81314}" srcId="{035A226A-0BD0-4628-A335-384FB9FF069B}" destId="{E1F1E5D1-CF06-425E-88C9-EC517200F4CB}" srcOrd="0" destOrd="0" parTransId="{73DD7DBA-09D1-4CF1-B214-CEA4D0489AF8}" sibTransId="{E14C74EB-24F6-4ABF-A7E6-B7EE28BE0AC5}"/>
    <dgm:cxn modelId="{AC92AA3C-1534-48DB-98B3-C9C4F32C0FB2}" srcId="{035A226A-0BD0-4628-A335-384FB9FF069B}" destId="{7987051D-4469-4B83-99EE-851C2B297D01}" srcOrd="2" destOrd="0" parTransId="{18790122-3671-47BD-8B36-1C8B6610B6C1}" sibTransId="{6D45189F-9A09-4565-9CDC-C4DA81E40596}"/>
    <dgm:cxn modelId="{D9066E53-4957-4D92-BB65-58EF0BF225BF}" srcId="{035A226A-0BD0-4628-A335-384FB9FF069B}" destId="{5B18C5EE-6F59-437D-A50B-18FB0701AC28}" srcOrd="1" destOrd="0" parTransId="{9F2971A3-70E9-4253-A89D-E7EC3AE1D35A}" sibTransId="{FB1EC182-6811-4A81-8EA2-D9EE576BE16C}"/>
    <dgm:cxn modelId="{63B8FBBE-A187-45BA-9307-1E158B621C8B}" type="presOf" srcId="{4F3BB141-AD8A-436C-8A9C-983420BB589A}" destId="{B85536F4-64E2-4FD6-95CF-AAC36F652A40}" srcOrd="0" destOrd="0" presId="urn:microsoft.com/office/officeart/2005/8/layout/bProcess3"/>
    <dgm:cxn modelId="{E01D2318-16C5-4D27-B17C-C2509FB113DA}" type="presOf" srcId="{5573462D-5BD1-40E8-9CFD-6A9D378CCBCE}" destId="{B10A06FD-FE4F-460C-81D2-77600FCC932B}" srcOrd="0" destOrd="0" presId="urn:microsoft.com/office/officeart/2005/8/layout/bProcess3"/>
    <dgm:cxn modelId="{1DCCCE07-7BB7-47E9-8859-2A130E045DB7}" srcId="{035A226A-0BD0-4628-A335-384FB9FF069B}" destId="{4F380454-7F2C-4512-9956-DA92A5939C98}" srcOrd="3" destOrd="0" parTransId="{CA50FECD-D7A5-46FF-A942-F4A356470EEA}" sibTransId="{5573462D-5BD1-40E8-9CFD-6A9D378CCBCE}"/>
    <dgm:cxn modelId="{61BDD7AA-038A-4439-8057-29CB544AC7DA}" type="presOf" srcId="{6D45189F-9A09-4565-9CDC-C4DA81E40596}" destId="{58770F54-ECF4-4925-B758-780A5E493B7E}" srcOrd="0" destOrd="0" presId="urn:microsoft.com/office/officeart/2005/8/layout/bProcess3"/>
    <dgm:cxn modelId="{FF68689F-3359-40BB-9318-BA8F363CBC7F}" type="presOf" srcId="{CC84D9E2-BE0F-46EE-9DFF-29C7824485D8}" destId="{A66620DD-CEF0-46A0-A2FB-64C80178A39B}" srcOrd="1" destOrd="0" presId="urn:microsoft.com/office/officeart/2005/8/layout/bProcess3"/>
    <dgm:cxn modelId="{27369E7A-E455-4E22-9EA2-9AF65F51F0BE}" srcId="{035A226A-0BD0-4628-A335-384FB9FF069B}" destId="{AD5376DE-85FE-4555-9CEA-325153466647}" srcOrd="5" destOrd="0" parTransId="{3803435F-9036-491E-AA18-29B74A19A4C8}" sibTransId="{1C79DFAC-8A6B-45AE-9512-CECEE7AC79CD}"/>
    <dgm:cxn modelId="{6F274FC7-EC5D-4520-912E-537268C429D8}" type="presOf" srcId="{5573462D-5BD1-40E8-9CFD-6A9D378CCBCE}" destId="{1AE5D751-EED6-45BC-B90B-B32CF6C1BBB7}" srcOrd="1" destOrd="0" presId="urn:microsoft.com/office/officeart/2005/8/layout/bProcess3"/>
    <dgm:cxn modelId="{CAF20CE5-D20A-4938-AF50-CCE9CAA82CEE}" type="presOf" srcId="{7987051D-4469-4B83-99EE-851C2B297D01}" destId="{DA7E65FB-4B19-409B-B95F-AA3FBEF88AE8}" srcOrd="0" destOrd="0" presId="urn:microsoft.com/office/officeart/2005/8/layout/bProcess3"/>
    <dgm:cxn modelId="{171222B7-0EEE-4783-9E39-FF786C87D98F}" type="presOf" srcId="{FB1EC182-6811-4A81-8EA2-D9EE576BE16C}" destId="{78708888-68CE-435B-9B1B-76025085A770}" srcOrd="1" destOrd="0" presId="urn:microsoft.com/office/officeart/2005/8/layout/bProcess3"/>
    <dgm:cxn modelId="{7F1F7953-ED81-48D7-933F-3BAB9F445EDB}" type="presOf" srcId="{5B18C5EE-6F59-437D-A50B-18FB0701AC28}" destId="{75ED20A0-30F5-4BBA-A3E0-F032BE698EC1}" srcOrd="0" destOrd="0" presId="urn:microsoft.com/office/officeart/2005/8/layout/bProcess3"/>
    <dgm:cxn modelId="{4CE815AA-8A13-4DAF-B7A0-07441788D989}" type="presOf" srcId="{6D45189F-9A09-4565-9CDC-C4DA81E40596}" destId="{4E984D81-644A-4610-87BD-0D6BAD5A02F5}" srcOrd="1" destOrd="0" presId="urn:microsoft.com/office/officeart/2005/8/layout/bProcess3"/>
    <dgm:cxn modelId="{4B58B7AE-14AB-4F7C-A832-02BB7F396351}" type="presOf" srcId="{AD5376DE-85FE-4555-9CEA-325153466647}" destId="{8C29108A-0B06-4942-866C-CFE11CFF3BA1}" srcOrd="0" destOrd="0" presId="urn:microsoft.com/office/officeart/2005/8/layout/bProcess3"/>
    <dgm:cxn modelId="{765BB1BD-BF4C-4998-9B2C-F39F213681ED}" type="presOf" srcId="{E14C74EB-24F6-4ABF-A7E6-B7EE28BE0AC5}" destId="{D3C80471-F355-48A5-978F-3D59138CE736}" srcOrd="0" destOrd="0" presId="urn:microsoft.com/office/officeart/2005/8/layout/bProcess3"/>
    <dgm:cxn modelId="{52E8C483-0865-479B-B043-5EC7D9BE12FE}" type="presOf" srcId="{E1F1E5D1-CF06-425E-88C9-EC517200F4CB}" destId="{50A079B4-CE13-4EF8-A144-C4F9F9BF6156}" srcOrd="0" destOrd="0" presId="urn:microsoft.com/office/officeart/2005/8/layout/bProcess3"/>
    <dgm:cxn modelId="{C5BEB18B-D379-48B6-A1CD-40792B5C58B5}" type="presOf" srcId="{4F380454-7F2C-4512-9956-DA92A5939C98}" destId="{9B7B1C9C-1C5B-4E71-B8FF-9432D53588C2}" srcOrd="0" destOrd="0" presId="urn:microsoft.com/office/officeart/2005/8/layout/bProcess3"/>
    <dgm:cxn modelId="{3AAE223F-2EB4-45C4-A398-4792E2E72ABD}" type="presOf" srcId="{CC84D9E2-BE0F-46EE-9DFF-29C7824485D8}" destId="{3D208D4B-72A9-4C2B-87F2-872C56368EE9}" srcOrd="0" destOrd="0" presId="urn:microsoft.com/office/officeart/2005/8/layout/bProcess3"/>
    <dgm:cxn modelId="{899FCFD5-9CD4-468B-890C-2A42004B5B56}" type="presOf" srcId="{FB1EC182-6811-4A81-8EA2-D9EE576BE16C}" destId="{123E55A5-2128-4E66-93AF-0E145297BAB5}" srcOrd="0" destOrd="0" presId="urn:microsoft.com/office/officeart/2005/8/layout/bProcess3"/>
    <dgm:cxn modelId="{F52A758A-8115-4A85-9294-A343A3AB25E9}" type="presOf" srcId="{E14C74EB-24F6-4ABF-A7E6-B7EE28BE0AC5}" destId="{BD6E54BD-9C44-4174-9AD4-8E82AB37281D}" srcOrd="1" destOrd="0" presId="urn:microsoft.com/office/officeart/2005/8/layout/bProcess3"/>
    <dgm:cxn modelId="{492CD9EB-CC57-41C3-A36F-AE6EB280A621}" type="presParOf" srcId="{54B5A3F0-DA7E-4845-BF7F-A81A3B1B0638}" destId="{50A079B4-CE13-4EF8-A144-C4F9F9BF6156}" srcOrd="0" destOrd="0" presId="urn:microsoft.com/office/officeart/2005/8/layout/bProcess3"/>
    <dgm:cxn modelId="{D095C84F-7D20-43F5-9E60-94FA85AB7FC9}" type="presParOf" srcId="{54B5A3F0-DA7E-4845-BF7F-A81A3B1B0638}" destId="{D3C80471-F355-48A5-978F-3D59138CE736}" srcOrd="1" destOrd="0" presId="urn:microsoft.com/office/officeart/2005/8/layout/bProcess3"/>
    <dgm:cxn modelId="{4D9C99CD-C42D-4024-8A41-FE27F480C9BD}" type="presParOf" srcId="{D3C80471-F355-48A5-978F-3D59138CE736}" destId="{BD6E54BD-9C44-4174-9AD4-8E82AB37281D}" srcOrd="0" destOrd="0" presId="urn:microsoft.com/office/officeart/2005/8/layout/bProcess3"/>
    <dgm:cxn modelId="{1EC5F0C3-B2F4-4004-A036-0C8C4C715E44}" type="presParOf" srcId="{54B5A3F0-DA7E-4845-BF7F-A81A3B1B0638}" destId="{75ED20A0-30F5-4BBA-A3E0-F032BE698EC1}" srcOrd="2" destOrd="0" presId="urn:microsoft.com/office/officeart/2005/8/layout/bProcess3"/>
    <dgm:cxn modelId="{BB5B94FA-3C55-45C3-9D4C-7459EEBCB711}" type="presParOf" srcId="{54B5A3F0-DA7E-4845-BF7F-A81A3B1B0638}" destId="{123E55A5-2128-4E66-93AF-0E145297BAB5}" srcOrd="3" destOrd="0" presId="urn:microsoft.com/office/officeart/2005/8/layout/bProcess3"/>
    <dgm:cxn modelId="{2A0EF205-0745-4B90-AADE-9466420D04DB}" type="presParOf" srcId="{123E55A5-2128-4E66-93AF-0E145297BAB5}" destId="{78708888-68CE-435B-9B1B-76025085A770}" srcOrd="0" destOrd="0" presId="urn:microsoft.com/office/officeart/2005/8/layout/bProcess3"/>
    <dgm:cxn modelId="{0F061076-46CA-476C-8BE1-2A2533A870B0}" type="presParOf" srcId="{54B5A3F0-DA7E-4845-BF7F-A81A3B1B0638}" destId="{DA7E65FB-4B19-409B-B95F-AA3FBEF88AE8}" srcOrd="4" destOrd="0" presId="urn:microsoft.com/office/officeart/2005/8/layout/bProcess3"/>
    <dgm:cxn modelId="{5034A7B9-24EE-469A-B529-73648A18932A}" type="presParOf" srcId="{54B5A3F0-DA7E-4845-BF7F-A81A3B1B0638}" destId="{58770F54-ECF4-4925-B758-780A5E493B7E}" srcOrd="5" destOrd="0" presId="urn:microsoft.com/office/officeart/2005/8/layout/bProcess3"/>
    <dgm:cxn modelId="{B3A245BD-DA66-470B-9A2D-160F3BAB6C2C}" type="presParOf" srcId="{58770F54-ECF4-4925-B758-780A5E493B7E}" destId="{4E984D81-644A-4610-87BD-0D6BAD5A02F5}" srcOrd="0" destOrd="0" presId="urn:microsoft.com/office/officeart/2005/8/layout/bProcess3"/>
    <dgm:cxn modelId="{0B6BE80C-B81C-4667-8B81-849FFC04912D}" type="presParOf" srcId="{54B5A3F0-DA7E-4845-BF7F-A81A3B1B0638}" destId="{9B7B1C9C-1C5B-4E71-B8FF-9432D53588C2}" srcOrd="6" destOrd="0" presId="urn:microsoft.com/office/officeart/2005/8/layout/bProcess3"/>
    <dgm:cxn modelId="{2FED7F36-DE0D-453C-94FA-FB18CDD9942C}" type="presParOf" srcId="{54B5A3F0-DA7E-4845-BF7F-A81A3B1B0638}" destId="{B10A06FD-FE4F-460C-81D2-77600FCC932B}" srcOrd="7" destOrd="0" presId="urn:microsoft.com/office/officeart/2005/8/layout/bProcess3"/>
    <dgm:cxn modelId="{43A8E7F5-2B92-4635-A510-3392AA4BA829}" type="presParOf" srcId="{B10A06FD-FE4F-460C-81D2-77600FCC932B}" destId="{1AE5D751-EED6-45BC-B90B-B32CF6C1BBB7}" srcOrd="0" destOrd="0" presId="urn:microsoft.com/office/officeart/2005/8/layout/bProcess3"/>
    <dgm:cxn modelId="{E7C4BE42-1FE9-42DB-AD71-16F89642F931}" type="presParOf" srcId="{54B5A3F0-DA7E-4845-BF7F-A81A3B1B0638}" destId="{B85536F4-64E2-4FD6-95CF-AAC36F652A40}" srcOrd="8" destOrd="0" presId="urn:microsoft.com/office/officeart/2005/8/layout/bProcess3"/>
    <dgm:cxn modelId="{28F2AE95-B195-4CDD-8A31-FE069CD93F40}" type="presParOf" srcId="{54B5A3F0-DA7E-4845-BF7F-A81A3B1B0638}" destId="{3D208D4B-72A9-4C2B-87F2-872C56368EE9}" srcOrd="9" destOrd="0" presId="urn:microsoft.com/office/officeart/2005/8/layout/bProcess3"/>
    <dgm:cxn modelId="{73134379-4A68-449B-A204-DCF48FFE79C0}" type="presParOf" srcId="{3D208D4B-72A9-4C2B-87F2-872C56368EE9}" destId="{A66620DD-CEF0-46A0-A2FB-64C80178A39B}" srcOrd="0" destOrd="0" presId="urn:microsoft.com/office/officeart/2005/8/layout/bProcess3"/>
    <dgm:cxn modelId="{A785D03C-4C7C-4940-9D5A-64BEF70F69FB}" type="presParOf" srcId="{54B5A3F0-DA7E-4845-BF7F-A81A3B1B0638}" destId="{8C29108A-0B06-4942-866C-CFE11CFF3BA1}" srcOrd="10" destOrd="0" presId="urn:microsoft.com/office/officeart/2005/8/layout/bProcess3"/>
  </dgm:cxnLst>
  <dgm:bg/>
  <dgm:whole/>
</dgm:dataModel>
</file>

<file path=ppt/diagrams/data4.xml><?xml version="1.0" encoding="utf-8"?>
<dgm:dataModel xmlns:dgm="http://schemas.openxmlformats.org/drawingml/2006/diagram" xmlns:a="http://schemas.openxmlformats.org/drawingml/2006/main">
  <dgm:ptLst>
    <dgm:pt modelId="{8D4E94DF-A09B-4D48-B8FC-BA4C621969B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0914DC6B-EEA8-4008-B4C0-BC4CACB4EC41}">
      <dgm:prSet phldrT="[文本]" custT="1"/>
      <dgm:spPr>
        <a:xfrm>
          <a:off x="100013" y="31819"/>
          <a:ext cx="1400184" cy="472320"/>
        </a:xfrm>
        <a:prstGeom prst="roundRect">
          <a:avLst/>
        </a:prstGeom>
        <a:gradFill rotWithShape="0">
          <a:gsLst>
            <a:gs pos="0">
              <a:srgbClr val="E72520">
                <a:hueOff val="0"/>
                <a:satOff val="0"/>
                <a:lumOff val="0"/>
                <a:alphaOff val="0"/>
                <a:tint val="98000"/>
                <a:satMod val="220000"/>
              </a:srgbClr>
            </a:gs>
            <a:gs pos="31000">
              <a:srgbClr val="E72520">
                <a:hueOff val="0"/>
                <a:satOff val="0"/>
                <a:lumOff val="0"/>
                <a:alphaOff val="0"/>
                <a:tint val="30000"/>
                <a:satMod val="150000"/>
              </a:srgbClr>
            </a:gs>
            <a:gs pos="91000">
              <a:srgbClr val="E72520">
                <a:hueOff val="0"/>
                <a:satOff val="0"/>
                <a:lumOff val="0"/>
                <a:alphaOff val="0"/>
                <a:tint val="96000"/>
              </a:srgbClr>
            </a:gs>
          </a:gsLst>
          <a:path path="circle">
            <a:fillToRect l="50000" t="150000" r="50000"/>
          </a:path>
        </a:gradFill>
        <a:ln>
          <a:noFill/>
        </a:ln>
        <a:effectLst>
          <a:glow rad="63500">
            <a:srgbClr val="E72520">
              <a:hueOff val="0"/>
              <a:satOff val="0"/>
              <a:lumOff val="0"/>
              <a:alphaOff val="0"/>
              <a:alpha val="45000"/>
              <a:satMod val="110000"/>
            </a:srgbClr>
          </a:glow>
        </a:effectLst>
        <a:scene3d>
          <a:camera prst="orthographicFront"/>
          <a:lightRig rig="flat" dir="t"/>
        </a:scene3d>
        <a:sp3d prstMaterial="dkEdge">
          <a:bevelT w="8200" h="38100"/>
        </a:sp3d>
      </dgm:spPr>
      <dgm:t>
        <a:bodyPr/>
        <a:lstStyle/>
        <a:p>
          <a:r>
            <a:rPr lang="zh-CN" altLang="en-US" sz="1800" b="1" dirty="0" smtClean="0">
              <a:solidFill>
                <a:srgbClr val="000000"/>
              </a:solidFill>
              <a:latin typeface="Verdana"/>
              <a:ea typeface="微软雅黑"/>
              <a:cs typeface="+mn-cs"/>
            </a:rPr>
            <a:t>一定资格人员</a:t>
          </a:r>
          <a:endParaRPr lang="zh-CN" altLang="en-US" sz="1800" b="1" dirty="0">
            <a:solidFill>
              <a:srgbClr val="000000"/>
            </a:solidFill>
            <a:latin typeface="Verdana"/>
            <a:ea typeface="微软雅黑"/>
            <a:cs typeface="+mn-cs"/>
          </a:endParaRPr>
        </a:p>
      </dgm:t>
    </dgm:pt>
    <dgm:pt modelId="{BE79CA5E-76C9-4E46-8485-40A32E79386D}" type="parTrans" cxnId="{82BB36EC-F59A-4DE5-80BB-6CF3B65C4CED}">
      <dgm:prSet/>
      <dgm:spPr/>
      <dgm:t>
        <a:bodyPr/>
        <a:lstStyle/>
        <a:p>
          <a:endParaRPr lang="zh-CN" altLang="en-US" sz="1400"/>
        </a:p>
      </dgm:t>
    </dgm:pt>
    <dgm:pt modelId="{2B6D7D61-DDF2-45FE-A657-36B89380091F}" type="sibTrans" cxnId="{82BB36EC-F59A-4DE5-80BB-6CF3B65C4CED}">
      <dgm:prSet/>
      <dgm:spPr/>
      <dgm:t>
        <a:bodyPr/>
        <a:lstStyle/>
        <a:p>
          <a:endParaRPr lang="zh-CN" altLang="en-US" sz="1400"/>
        </a:p>
      </dgm:t>
    </dgm:pt>
    <dgm:pt modelId="{AE53554E-399D-4F46-92A2-375A9B01E24A}">
      <dgm:prSet phldrT="[文本]" custT="1"/>
      <dgm:spPr>
        <a:xfrm>
          <a:off x="100013" y="757580"/>
          <a:ext cx="1400184" cy="472320"/>
        </a:xfrm>
        <a:prstGeom prst="roundRect">
          <a:avLst/>
        </a:prstGeom>
        <a:gradFill rotWithShape="0">
          <a:gsLst>
            <a:gs pos="0">
              <a:srgbClr val="E72520">
                <a:hueOff val="0"/>
                <a:satOff val="0"/>
                <a:lumOff val="0"/>
                <a:alphaOff val="0"/>
                <a:tint val="98000"/>
                <a:satMod val="220000"/>
              </a:srgbClr>
            </a:gs>
            <a:gs pos="31000">
              <a:srgbClr val="E72520">
                <a:hueOff val="0"/>
                <a:satOff val="0"/>
                <a:lumOff val="0"/>
                <a:alphaOff val="0"/>
                <a:tint val="30000"/>
                <a:satMod val="150000"/>
              </a:srgbClr>
            </a:gs>
            <a:gs pos="91000">
              <a:srgbClr val="E72520">
                <a:hueOff val="0"/>
                <a:satOff val="0"/>
                <a:lumOff val="0"/>
                <a:alphaOff val="0"/>
                <a:tint val="96000"/>
              </a:srgbClr>
            </a:gs>
          </a:gsLst>
          <a:path path="circle">
            <a:fillToRect l="50000" t="150000" r="50000"/>
          </a:path>
        </a:gradFill>
        <a:ln>
          <a:noFill/>
        </a:ln>
        <a:effectLst>
          <a:glow rad="63500">
            <a:srgbClr val="E72520">
              <a:hueOff val="0"/>
              <a:satOff val="0"/>
              <a:lumOff val="0"/>
              <a:alphaOff val="0"/>
              <a:alpha val="45000"/>
              <a:satMod val="110000"/>
            </a:srgbClr>
          </a:glow>
        </a:effectLst>
        <a:scene3d>
          <a:camera prst="orthographicFront"/>
          <a:lightRig rig="flat" dir="t"/>
        </a:scene3d>
        <a:sp3d prstMaterial="dkEdge">
          <a:bevelT w="8200" h="38100"/>
        </a:sp3d>
      </dgm:spPr>
      <dgm:t>
        <a:bodyPr/>
        <a:lstStyle/>
        <a:p>
          <a:r>
            <a:rPr lang="zh-CN" altLang="en-US" sz="1800" b="1" dirty="0" smtClean="0">
              <a:solidFill>
                <a:srgbClr val="000000"/>
              </a:solidFill>
              <a:latin typeface="Verdana"/>
              <a:ea typeface="微软雅黑"/>
              <a:cs typeface="+mn-cs"/>
            </a:rPr>
            <a:t>拟竞聘的岗位所在的团队成员</a:t>
          </a:r>
          <a:endParaRPr lang="zh-CN" altLang="en-US" sz="1800" b="1" dirty="0">
            <a:solidFill>
              <a:srgbClr val="000000"/>
            </a:solidFill>
            <a:latin typeface="Verdana"/>
            <a:ea typeface="微软雅黑"/>
            <a:cs typeface="+mn-cs"/>
          </a:endParaRPr>
        </a:p>
      </dgm:t>
    </dgm:pt>
    <dgm:pt modelId="{3705F03D-3C91-4386-8CB6-4BE254AF78B7}" type="parTrans" cxnId="{ED8935D2-999A-43C0-A9C9-2F1832D00F90}">
      <dgm:prSet/>
      <dgm:spPr/>
      <dgm:t>
        <a:bodyPr/>
        <a:lstStyle/>
        <a:p>
          <a:endParaRPr lang="zh-CN" altLang="en-US" sz="1400"/>
        </a:p>
      </dgm:t>
    </dgm:pt>
    <dgm:pt modelId="{9C5B1130-E2AA-45B2-BFC6-E7EAD60FA3FF}" type="sibTrans" cxnId="{ED8935D2-999A-43C0-A9C9-2F1832D00F90}">
      <dgm:prSet/>
      <dgm:spPr/>
      <dgm:t>
        <a:bodyPr/>
        <a:lstStyle/>
        <a:p>
          <a:endParaRPr lang="zh-CN" altLang="en-US" sz="1400"/>
        </a:p>
      </dgm:t>
    </dgm:pt>
    <dgm:pt modelId="{00F9C7EB-B4C7-432C-9EE8-E1D5D358625C}" type="pres">
      <dgm:prSet presAssocID="{8D4E94DF-A09B-4D48-B8FC-BA4C621969B5}" presName="linear" presStyleCnt="0">
        <dgm:presLayoutVars>
          <dgm:dir/>
          <dgm:animLvl val="lvl"/>
          <dgm:resizeHandles val="exact"/>
        </dgm:presLayoutVars>
      </dgm:prSet>
      <dgm:spPr/>
      <dgm:t>
        <a:bodyPr/>
        <a:lstStyle/>
        <a:p>
          <a:endParaRPr lang="zh-CN" altLang="en-US"/>
        </a:p>
      </dgm:t>
    </dgm:pt>
    <dgm:pt modelId="{E388D8F9-30EF-4F40-8BF5-E53E8CCB98B4}" type="pres">
      <dgm:prSet presAssocID="{0914DC6B-EEA8-4008-B4C0-BC4CACB4EC41}" presName="parentLin" presStyleCnt="0"/>
      <dgm:spPr/>
    </dgm:pt>
    <dgm:pt modelId="{06E83755-AD29-4391-8A14-111A0AD73131}" type="pres">
      <dgm:prSet presAssocID="{0914DC6B-EEA8-4008-B4C0-BC4CACB4EC41}" presName="parentLeftMargin" presStyleLbl="node1" presStyleIdx="0" presStyleCnt="2"/>
      <dgm:spPr/>
      <dgm:t>
        <a:bodyPr/>
        <a:lstStyle/>
        <a:p>
          <a:endParaRPr lang="zh-CN" altLang="en-US"/>
        </a:p>
      </dgm:t>
    </dgm:pt>
    <dgm:pt modelId="{136E6DD4-C17C-460E-8CDB-DB68A5869145}" type="pres">
      <dgm:prSet presAssocID="{0914DC6B-EEA8-4008-B4C0-BC4CACB4EC41}" presName="parentText" presStyleLbl="node1" presStyleIdx="0" presStyleCnt="2" custScaleX="120408">
        <dgm:presLayoutVars>
          <dgm:chMax val="0"/>
          <dgm:bulletEnabled val="1"/>
        </dgm:presLayoutVars>
      </dgm:prSet>
      <dgm:spPr/>
      <dgm:t>
        <a:bodyPr/>
        <a:lstStyle/>
        <a:p>
          <a:endParaRPr lang="zh-CN" altLang="en-US"/>
        </a:p>
      </dgm:t>
    </dgm:pt>
    <dgm:pt modelId="{C2D158BB-58B8-4679-A41F-486DA7BCD227}" type="pres">
      <dgm:prSet presAssocID="{0914DC6B-EEA8-4008-B4C0-BC4CACB4EC41}" presName="negativeSpace" presStyleCnt="0"/>
      <dgm:spPr/>
    </dgm:pt>
    <dgm:pt modelId="{0A666444-C2FF-44B0-B923-9CC95A9EE514}" type="pres">
      <dgm:prSet presAssocID="{0914DC6B-EEA8-4008-B4C0-BC4CACB4EC41}" presName="childText" presStyleLbl="conFgAcc1" presStyleIdx="0" presStyleCnt="2">
        <dgm:presLayoutVars>
          <dgm:bulletEnabled val="1"/>
        </dgm:presLayoutVars>
      </dgm:prSet>
      <dgm:spPr>
        <a:xfrm>
          <a:off x="0" y="267979"/>
          <a:ext cx="2000264" cy="403200"/>
        </a:xfrm>
        <a:prstGeom prst="rect">
          <a:avLst/>
        </a:prstGeom>
        <a:solidFill>
          <a:srgbClr val="FFFFFF">
            <a:alpha val="90000"/>
            <a:hueOff val="0"/>
            <a:satOff val="0"/>
            <a:lumOff val="0"/>
            <a:alphaOff val="0"/>
          </a:srgbClr>
        </a:solidFill>
        <a:ln w="12700" cap="flat" cmpd="sng" algn="ctr">
          <a:solidFill>
            <a:srgbClr val="E72520">
              <a:hueOff val="0"/>
              <a:satOff val="0"/>
              <a:lumOff val="0"/>
              <a:alphaOff val="0"/>
            </a:srgbClr>
          </a:solidFill>
          <a:prstDash val="solid"/>
        </a:ln>
        <a:effectLst/>
      </dgm:spPr>
      <dgm:t>
        <a:bodyPr/>
        <a:lstStyle/>
        <a:p>
          <a:endParaRPr lang="zh-CN" altLang="en-US"/>
        </a:p>
      </dgm:t>
    </dgm:pt>
    <dgm:pt modelId="{5BC51265-8610-412E-86C9-29C89E7FF74F}" type="pres">
      <dgm:prSet presAssocID="{2B6D7D61-DDF2-45FE-A657-36B89380091F}" presName="spaceBetweenRectangles" presStyleCnt="0"/>
      <dgm:spPr/>
    </dgm:pt>
    <dgm:pt modelId="{E4E1B18B-DE74-4839-9F6E-8A1DA00C1993}" type="pres">
      <dgm:prSet presAssocID="{AE53554E-399D-4F46-92A2-375A9B01E24A}" presName="parentLin" presStyleCnt="0"/>
      <dgm:spPr/>
    </dgm:pt>
    <dgm:pt modelId="{457FFD0D-0ACD-4B61-8D67-6CBD485E1F9B}" type="pres">
      <dgm:prSet presAssocID="{AE53554E-399D-4F46-92A2-375A9B01E24A}" presName="parentLeftMargin" presStyleLbl="node1" presStyleIdx="0" presStyleCnt="2"/>
      <dgm:spPr/>
      <dgm:t>
        <a:bodyPr/>
        <a:lstStyle/>
        <a:p>
          <a:endParaRPr lang="zh-CN" altLang="en-US"/>
        </a:p>
      </dgm:t>
    </dgm:pt>
    <dgm:pt modelId="{C3F2227C-76FF-4119-8F10-4AE4338ABE7F}" type="pres">
      <dgm:prSet presAssocID="{AE53554E-399D-4F46-92A2-375A9B01E24A}" presName="parentText" presStyleLbl="node1" presStyleIdx="1" presStyleCnt="2" custScaleX="141096">
        <dgm:presLayoutVars>
          <dgm:chMax val="0"/>
          <dgm:bulletEnabled val="1"/>
        </dgm:presLayoutVars>
      </dgm:prSet>
      <dgm:spPr/>
      <dgm:t>
        <a:bodyPr/>
        <a:lstStyle/>
        <a:p>
          <a:endParaRPr lang="zh-CN" altLang="en-US"/>
        </a:p>
      </dgm:t>
    </dgm:pt>
    <dgm:pt modelId="{A2287F2B-02B9-4DB6-9AC3-BFF43AA8B593}" type="pres">
      <dgm:prSet presAssocID="{AE53554E-399D-4F46-92A2-375A9B01E24A}" presName="negativeSpace" presStyleCnt="0"/>
      <dgm:spPr/>
    </dgm:pt>
    <dgm:pt modelId="{6D8E1E6B-97F6-4B53-9CE7-513518A40E80}" type="pres">
      <dgm:prSet presAssocID="{AE53554E-399D-4F46-92A2-375A9B01E24A}" presName="childText" presStyleLbl="conFgAcc1" presStyleIdx="1" presStyleCnt="2">
        <dgm:presLayoutVars>
          <dgm:bulletEnabled val="1"/>
        </dgm:presLayoutVars>
      </dgm:prSet>
      <dgm:spPr>
        <a:xfrm>
          <a:off x="0" y="993739"/>
          <a:ext cx="2000264" cy="403200"/>
        </a:xfrm>
        <a:prstGeom prst="rect">
          <a:avLst/>
        </a:prstGeom>
        <a:solidFill>
          <a:srgbClr val="FFFFFF">
            <a:alpha val="90000"/>
            <a:hueOff val="0"/>
            <a:satOff val="0"/>
            <a:lumOff val="0"/>
            <a:alphaOff val="0"/>
          </a:srgbClr>
        </a:solidFill>
        <a:ln w="12700" cap="flat" cmpd="sng" algn="ctr">
          <a:solidFill>
            <a:srgbClr val="E72520">
              <a:hueOff val="0"/>
              <a:satOff val="0"/>
              <a:lumOff val="0"/>
              <a:alphaOff val="0"/>
            </a:srgbClr>
          </a:solidFill>
          <a:prstDash val="solid"/>
        </a:ln>
        <a:effectLst/>
      </dgm:spPr>
      <dgm:t>
        <a:bodyPr/>
        <a:lstStyle/>
        <a:p>
          <a:endParaRPr lang="zh-CN" altLang="en-US"/>
        </a:p>
      </dgm:t>
    </dgm:pt>
  </dgm:ptLst>
  <dgm:cxnLst>
    <dgm:cxn modelId="{B20AC241-AA5C-4435-AB4D-6D54654641E4}" type="presOf" srcId="{0914DC6B-EEA8-4008-B4C0-BC4CACB4EC41}" destId="{136E6DD4-C17C-460E-8CDB-DB68A5869145}" srcOrd="1" destOrd="0" presId="urn:microsoft.com/office/officeart/2005/8/layout/list1"/>
    <dgm:cxn modelId="{82BB36EC-F59A-4DE5-80BB-6CF3B65C4CED}" srcId="{8D4E94DF-A09B-4D48-B8FC-BA4C621969B5}" destId="{0914DC6B-EEA8-4008-B4C0-BC4CACB4EC41}" srcOrd="0" destOrd="0" parTransId="{BE79CA5E-76C9-4E46-8485-40A32E79386D}" sibTransId="{2B6D7D61-DDF2-45FE-A657-36B89380091F}"/>
    <dgm:cxn modelId="{0F23B6DB-7FA7-412B-AD02-4E586C6AA4C3}" type="presOf" srcId="{AE53554E-399D-4F46-92A2-375A9B01E24A}" destId="{C3F2227C-76FF-4119-8F10-4AE4338ABE7F}" srcOrd="1" destOrd="0" presId="urn:microsoft.com/office/officeart/2005/8/layout/list1"/>
    <dgm:cxn modelId="{FA34F6F6-96E6-43DA-89DC-A1E0A3A94420}" type="presOf" srcId="{0914DC6B-EEA8-4008-B4C0-BC4CACB4EC41}" destId="{06E83755-AD29-4391-8A14-111A0AD73131}" srcOrd="0" destOrd="0" presId="urn:microsoft.com/office/officeart/2005/8/layout/list1"/>
    <dgm:cxn modelId="{ED8935D2-999A-43C0-A9C9-2F1832D00F90}" srcId="{8D4E94DF-A09B-4D48-B8FC-BA4C621969B5}" destId="{AE53554E-399D-4F46-92A2-375A9B01E24A}" srcOrd="1" destOrd="0" parTransId="{3705F03D-3C91-4386-8CB6-4BE254AF78B7}" sibTransId="{9C5B1130-E2AA-45B2-BFC6-E7EAD60FA3FF}"/>
    <dgm:cxn modelId="{F4D3310B-1809-440B-9BB6-02F67DEBCFCB}" type="presOf" srcId="{8D4E94DF-A09B-4D48-B8FC-BA4C621969B5}" destId="{00F9C7EB-B4C7-432C-9EE8-E1D5D358625C}" srcOrd="0" destOrd="0" presId="urn:microsoft.com/office/officeart/2005/8/layout/list1"/>
    <dgm:cxn modelId="{4FF3CC23-BF32-4A1F-8742-49F288F67BE4}" type="presOf" srcId="{AE53554E-399D-4F46-92A2-375A9B01E24A}" destId="{457FFD0D-0ACD-4B61-8D67-6CBD485E1F9B}" srcOrd="0" destOrd="0" presId="urn:microsoft.com/office/officeart/2005/8/layout/list1"/>
    <dgm:cxn modelId="{57571B8B-1C5E-4945-B5D3-B8F3B3E790B4}" type="presParOf" srcId="{00F9C7EB-B4C7-432C-9EE8-E1D5D358625C}" destId="{E388D8F9-30EF-4F40-8BF5-E53E8CCB98B4}" srcOrd="0" destOrd="0" presId="urn:microsoft.com/office/officeart/2005/8/layout/list1"/>
    <dgm:cxn modelId="{9B6E003B-4F08-4E58-A590-47193A38A593}" type="presParOf" srcId="{E388D8F9-30EF-4F40-8BF5-E53E8CCB98B4}" destId="{06E83755-AD29-4391-8A14-111A0AD73131}" srcOrd="0" destOrd="0" presId="urn:microsoft.com/office/officeart/2005/8/layout/list1"/>
    <dgm:cxn modelId="{D1939D87-A6D0-4902-91D9-4586F823E736}" type="presParOf" srcId="{E388D8F9-30EF-4F40-8BF5-E53E8CCB98B4}" destId="{136E6DD4-C17C-460E-8CDB-DB68A5869145}" srcOrd="1" destOrd="0" presId="urn:microsoft.com/office/officeart/2005/8/layout/list1"/>
    <dgm:cxn modelId="{12F9312D-C1AE-4836-A527-0FC1495DA2B9}" type="presParOf" srcId="{00F9C7EB-B4C7-432C-9EE8-E1D5D358625C}" destId="{C2D158BB-58B8-4679-A41F-486DA7BCD227}" srcOrd="1" destOrd="0" presId="urn:microsoft.com/office/officeart/2005/8/layout/list1"/>
    <dgm:cxn modelId="{7263E3DD-6BFD-4AFD-BFE7-106EBBB4DD20}" type="presParOf" srcId="{00F9C7EB-B4C7-432C-9EE8-E1D5D358625C}" destId="{0A666444-C2FF-44B0-B923-9CC95A9EE514}" srcOrd="2" destOrd="0" presId="urn:microsoft.com/office/officeart/2005/8/layout/list1"/>
    <dgm:cxn modelId="{4FF0045E-0EDB-40D5-BD46-4CBA6E353C65}" type="presParOf" srcId="{00F9C7EB-B4C7-432C-9EE8-E1D5D358625C}" destId="{5BC51265-8610-412E-86C9-29C89E7FF74F}" srcOrd="3" destOrd="0" presId="urn:microsoft.com/office/officeart/2005/8/layout/list1"/>
    <dgm:cxn modelId="{B518C14D-A231-48C3-8EBD-02AF7A8023F7}" type="presParOf" srcId="{00F9C7EB-B4C7-432C-9EE8-E1D5D358625C}" destId="{E4E1B18B-DE74-4839-9F6E-8A1DA00C1993}" srcOrd="4" destOrd="0" presId="urn:microsoft.com/office/officeart/2005/8/layout/list1"/>
    <dgm:cxn modelId="{2A465E85-6FB8-4B84-9804-1013F2A3E8A6}" type="presParOf" srcId="{E4E1B18B-DE74-4839-9F6E-8A1DA00C1993}" destId="{457FFD0D-0ACD-4B61-8D67-6CBD485E1F9B}" srcOrd="0" destOrd="0" presId="urn:microsoft.com/office/officeart/2005/8/layout/list1"/>
    <dgm:cxn modelId="{0348ED96-E5F1-4296-8929-B5E836CFAB4C}" type="presParOf" srcId="{E4E1B18B-DE74-4839-9F6E-8A1DA00C1993}" destId="{C3F2227C-76FF-4119-8F10-4AE4338ABE7F}" srcOrd="1" destOrd="0" presId="urn:microsoft.com/office/officeart/2005/8/layout/list1"/>
    <dgm:cxn modelId="{48C275F0-1ED4-4D7B-A710-FB1F66771D18}" type="presParOf" srcId="{00F9C7EB-B4C7-432C-9EE8-E1D5D358625C}" destId="{A2287F2B-02B9-4DB6-9AC3-BFF43AA8B593}" srcOrd="5" destOrd="0" presId="urn:microsoft.com/office/officeart/2005/8/layout/list1"/>
    <dgm:cxn modelId="{8B6934FA-C990-4B55-A606-4F4BEB4DB866}" type="presParOf" srcId="{00F9C7EB-B4C7-432C-9EE8-E1D5D358625C}" destId="{6D8E1E6B-97F6-4B53-9CE7-513518A40E80}" srcOrd="6" destOrd="0" presId="urn:microsoft.com/office/officeart/2005/8/layout/list1"/>
  </dgm:cxnLst>
  <dgm:bg/>
  <dgm:whole/>
</dgm:dataModel>
</file>

<file path=ppt/diagrams/data5.xml><?xml version="1.0" encoding="utf-8"?>
<dgm:dataModel xmlns:dgm="http://schemas.openxmlformats.org/drawingml/2006/diagram" xmlns:a="http://schemas.openxmlformats.org/drawingml/2006/main">
  <dgm:ptLst>
    <dgm:pt modelId="{8D4E94DF-A09B-4D48-B8FC-BA4C621969B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0914DC6B-EEA8-4008-B4C0-BC4CACB4EC41}">
      <dgm:prSet phldrT="[文本]" custT="1"/>
      <dgm:spPr>
        <a:xfrm>
          <a:off x="96347" y="60979"/>
          <a:ext cx="1598654" cy="295200"/>
        </a:xfrm>
        <a:prstGeom prst="roundRect">
          <a:avLst/>
        </a:prstGeom>
        <a:gradFill rotWithShape="0">
          <a:gsLst>
            <a:gs pos="0">
              <a:srgbClr val="E72520">
                <a:hueOff val="0"/>
                <a:satOff val="0"/>
                <a:lumOff val="0"/>
                <a:alphaOff val="0"/>
                <a:tint val="98000"/>
                <a:satMod val="220000"/>
              </a:srgbClr>
            </a:gs>
            <a:gs pos="31000">
              <a:srgbClr val="E72520">
                <a:hueOff val="0"/>
                <a:satOff val="0"/>
                <a:lumOff val="0"/>
                <a:alphaOff val="0"/>
                <a:tint val="30000"/>
                <a:satMod val="150000"/>
              </a:srgbClr>
            </a:gs>
            <a:gs pos="91000">
              <a:srgbClr val="E72520">
                <a:hueOff val="0"/>
                <a:satOff val="0"/>
                <a:lumOff val="0"/>
                <a:alphaOff val="0"/>
                <a:tint val="96000"/>
              </a:srgbClr>
            </a:gs>
          </a:gsLst>
          <a:path path="circle">
            <a:fillToRect l="50000" t="150000" r="50000"/>
          </a:path>
        </a:gradFill>
        <a:ln>
          <a:noFill/>
        </a:ln>
        <a:effectLst>
          <a:glow rad="63500">
            <a:srgbClr val="E72520">
              <a:hueOff val="0"/>
              <a:satOff val="0"/>
              <a:lumOff val="0"/>
              <a:alphaOff val="0"/>
              <a:alpha val="45000"/>
              <a:satMod val="110000"/>
            </a:srgbClr>
          </a:glow>
        </a:effectLst>
        <a:scene3d>
          <a:camera prst="orthographicFront"/>
          <a:lightRig rig="flat" dir="t"/>
        </a:scene3d>
        <a:sp3d prstMaterial="dkEdge">
          <a:bevelT w="8200" h="38100"/>
        </a:sp3d>
      </dgm:spPr>
      <dgm:t>
        <a:bodyPr/>
        <a:lstStyle/>
        <a:p>
          <a:r>
            <a:rPr lang="zh-CN" altLang="en-US" sz="1800" b="1" dirty="0" smtClean="0">
              <a:solidFill>
                <a:srgbClr val="000000"/>
              </a:solidFill>
              <a:latin typeface="Verdana"/>
              <a:ea typeface="微软雅黑"/>
              <a:cs typeface="+mn-cs"/>
            </a:rPr>
            <a:t>竞职演讲答辩</a:t>
          </a:r>
          <a:endParaRPr lang="zh-CN" altLang="en-US" sz="1800" b="1" dirty="0">
            <a:solidFill>
              <a:srgbClr val="000000"/>
            </a:solidFill>
            <a:latin typeface="Verdana"/>
            <a:ea typeface="微软雅黑"/>
            <a:cs typeface="+mn-cs"/>
          </a:endParaRPr>
        </a:p>
      </dgm:t>
    </dgm:pt>
    <dgm:pt modelId="{BE79CA5E-76C9-4E46-8485-40A32E79386D}" type="parTrans" cxnId="{82BB36EC-F59A-4DE5-80BB-6CF3B65C4CED}">
      <dgm:prSet/>
      <dgm:spPr/>
      <dgm:t>
        <a:bodyPr/>
        <a:lstStyle/>
        <a:p>
          <a:endParaRPr lang="zh-CN" altLang="en-US" sz="1800">
            <a:solidFill>
              <a:srgbClr val="000000"/>
            </a:solidFill>
          </a:endParaRPr>
        </a:p>
      </dgm:t>
    </dgm:pt>
    <dgm:pt modelId="{2B6D7D61-DDF2-45FE-A657-36B89380091F}" type="sibTrans" cxnId="{82BB36EC-F59A-4DE5-80BB-6CF3B65C4CED}">
      <dgm:prSet/>
      <dgm:spPr/>
      <dgm:t>
        <a:bodyPr/>
        <a:lstStyle/>
        <a:p>
          <a:endParaRPr lang="zh-CN" altLang="en-US" sz="1800">
            <a:solidFill>
              <a:srgbClr val="000000"/>
            </a:solidFill>
          </a:endParaRPr>
        </a:p>
      </dgm:t>
    </dgm:pt>
    <dgm:pt modelId="{AE53554E-399D-4F46-92A2-375A9B01E24A}">
      <dgm:prSet phldrT="[文本]" custT="1"/>
      <dgm:spPr>
        <a:xfrm>
          <a:off x="96347" y="514579"/>
          <a:ext cx="1598520" cy="295200"/>
        </a:xfrm>
        <a:prstGeom prst="roundRect">
          <a:avLst/>
        </a:prstGeom>
        <a:gradFill rotWithShape="0">
          <a:gsLst>
            <a:gs pos="0">
              <a:srgbClr val="E72520">
                <a:hueOff val="0"/>
                <a:satOff val="0"/>
                <a:lumOff val="0"/>
                <a:alphaOff val="0"/>
                <a:tint val="98000"/>
                <a:satMod val="220000"/>
              </a:srgbClr>
            </a:gs>
            <a:gs pos="31000">
              <a:srgbClr val="E72520">
                <a:hueOff val="0"/>
                <a:satOff val="0"/>
                <a:lumOff val="0"/>
                <a:alphaOff val="0"/>
                <a:tint val="30000"/>
                <a:satMod val="150000"/>
              </a:srgbClr>
            </a:gs>
            <a:gs pos="91000">
              <a:srgbClr val="E72520">
                <a:hueOff val="0"/>
                <a:satOff val="0"/>
                <a:lumOff val="0"/>
                <a:alphaOff val="0"/>
                <a:tint val="96000"/>
              </a:srgbClr>
            </a:gs>
          </a:gsLst>
          <a:path path="circle">
            <a:fillToRect l="50000" t="150000" r="50000"/>
          </a:path>
        </a:gradFill>
        <a:ln>
          <a:noFill/>
        </a:ln>
        <a:effectLst>
          <a:glow rad="63500">
            <a:srgbClr val="E72520">
              <a:hueOff val="0"/>
              <a:satOff val="0"/>
              <a:lumOff val="0"/>
              <a:alphaOff val="0"/>
              <a:alpha val="45000"/>
              <a:satMod val="110000"/>
            </a:srgbClr>
          </a:glow>
        </a:effectLst>
        <a:scene3d>
          <a:camera prst="orthographicFront"/>
          <a:lightRig rig="flat" dir="t"/>
        </a:scene3d>
        <a:sp3d prstMaterial="dkEdge">
          <a:bevelT w="8200" h="38100"/>
        </a:sp3d>
      </dgm:spPr>
      <dgm:t>
        <a:bodyPr/>
        <a:lstStyle/>
        <a:p>
          <a:r>
            <a:rPr lang="zh-CN" altLang="en-US" sz="1800" b="1" dirty="0" smtClean="0">
              <a:solidFill>
                <a:srgbClr val="000000"/>
              </a:solidFill>
              <a:latin typeface="Verdana"/>
              <a:ea typeface="微软雅黑"/>
              <a:cs typeface="+mn-cs"/>
            </a:rPr>
            <a:t>考试并民主评议</a:t>
          </a:r>
          <a:endParaRPr lang="zh-CN" altLang="en-US" sz="1800" b="1" dirty="0">
            <a:solidFill>
              <a:srgbClr val="000000"/>
            </a:solidFill>
            <a:latin typeface="Verdana"/>
            <a:ea typeface="微软雅黑"/>
            <a:cs typeface="+mn-cs"/>
          </a:endParaRPr>
        </a:p>
      </dgm:t>
    </dgm:pt>
    <dgm:pt modelId="{3705F03D-3C91-4386-8CB6-4BE254AF78B7}" type="parTrans" cxnId="{ED8935D2-999A-43C0-A9C9-2F1832D00F90}">
      <dgm:prSet/>
      <dgm:spPr/>
      <dgm:t>
        <a:bodyPr/>
        <a:lstStyle/>
        <a:p>
          <a:endParaRPr lang="zh-CN" altLang="en-US" sz="1800">
            <a:solidFill>
              <a:srgbClr val="000000"/>
            </a:solidFill>
          </a:endParaRPr>
        </a:p>
      </dgm:t>
    </dgm:pt>
    <dgm:pt modelId="{9C5B1130-E2AA-45B2-BFC6-E7EAD60FA3FF}" type="sibTrans" cxnId="{ED8935D2-999A-43C0-A9C9-2F1832D00F90}">
      <dgm:prSet/>
      <dgm:spPr/>
      <dgm:t>
        <a:bodyPr/>
        <a:lstStyle/>
        <a:p>
          <a:endParaRPr lang="zh-CN" altLang="en-US" sz="1800">
            <a:solidFill>
              <a:srgbClr val="000000"/>
            </a:solidFill>
          </a:endParaRPr>
        </a:p>
      </dgm:t>
    </dgm:pt>
    <dgm:pt modelId="{D9AA8849-6DDA-424D-8AE0-0589B43A8937}">
      <dgm:prSet phldrT="[文本]" custT="1"/>
      <dgm:spPr>
        <a:xfrm>
          <a:off x="96347" y="968179"/>
          <a:ext cx="1598520" cy="295200"/>
        </a:xfrm>
        <a:prstGeom prst="roundRect">
          <a:avLst/>
        </a:prstGeom>
        <a:gradFill rotWithShape="0">
          <a:gsLst>
            <a:gs pos="0">
              <a:srgbClr val="E72520">
                <a:hueOff val="0"/>
                <a:satOff val="0"/>
                <a:lumOff val="0"/>
                <a:alphaOff val="0"/>
                <a:tint val="98000"/>
                <a:satMod val="220000"/>
              </a:srgbClr>
            </a:gs>
            <a:gs pos="31000">
              <a:srgbClr val="E72520">
                <a:hueOff val="0"/>
                <a:satOff val="0"/>
                <a:lumOff val="0"/>
                <a:alphaOff val="0"/>
                <a:tint val="30000"/>
                <a:satMod val="150000"/>
              </a:srgbClr>
            </a:gs>
            <a:gs pos="91000">
              <a:srgbClr val="E72520">
                <a:hueOff val="0"/>
                <a:satOff val="0"/>
                <a:lumOff val="0"/>
                <a:alphaOff val="0"/>
                <a:tint val="96000"/>
              </a:srgbClr>
            </a:gs>
          </a:gsLst>
          <a:path path="circle">
            <a:fillToRect l="50000" t="150000" r="50000"/>
          </a:path>
        </a:gradFill>
        <a:ln>
          <a:noFill/>
        </a:ln>
        <a:effectLst>
          <a:glow rad="63500">
            <a:srgbClr val="E72520">
              <a:hueOff val="0"/>
              <a:satOff val="0"/>
              <a:lumOff val="0"/>
              <a:alphaOff val="0"/>
              <a:alpha val="45000"/>
              <a:satMod val="110000"/>
            </a:srgbClr>
          </a:glow>
        </a:effectLst>
        <a:scene3d>
          <a:camera prst="orthographicFront"/>
          <a:lightRig rig="flat" dir="t"/>
        </a:scene3d>
        <a:sp3d prstMaterial="dkEdge">
          <a:bevelT w="8200" h="38100"/>
        </a:sp3d>
      </dgm:spPr>
      <dgm:t>
        <a:bodyPr/>
        <a:lstStyle/>
        <a:p>
          <a:r>
            <a:rPr lang="zh-CN" altLang="en-US" sz="1800" b="1" dirty="0" smtClean="0">
              <a:solidFill>
                <a:srgbClr val="000000"/>
              </a:solidFill>
              <a:latin typeface="Verdana"/>
              <a:ea typeface="微软雅黑"/>
              <a:cs typeface="+mn-cs"/>
            </a:rPr>
            <a:t>以上两者相结合</a:t>
          </a:r>
          <a:endParaRPr lang="zh-CN" altLang="en-US" sz="1800" b="1" dirty="0">
            <a:solidFill>
              <a:srgbClr val="000000"/>
            </a:solidFill>
            <a:latin typeface="Verdana"/>
            <a:ea typeface="微软雅黑"/>
            <a:cs typeface="+mn-cs"/>
          </a:endParaRPr>
        </a:p>
      </dgm:t>
    </dgm:pt>
    <dgm:pt modelId="{B414C382-1484-4E75-9D09-699BAA6AE36B}" type="parTrans" cxnId="{9BD76C4E-948B-48EB-89F4-AA498B0F1D3D}">
      <dgm:prSet/>
      <dgm:spPr/>
      <dgm:t>
        <a:bodyPr/>
        <a:lstStyle/>
        <a:p>
          <a:endParaRPr lang="zh-CN" altLang="en-US" sz="1800">
            <a:solidFill>
              <a:srgbClr val="000000"/>
            </a:solidFill>
          </a:endParaRPr>
        </a:p>
      </dgm:t>
    </dgm:pt>
    <dgm:pt modelId="{C83FC3AF-E47C-470F-8B3C-C1A4CC9C1587}" type="sibTrans" cxnId="{9BD76C4E-948B-48EB-89F4-AA498B0F1D3D}">
      <dgm:prSet/>
      <dgm:spPr/>
      <dgm:t>
        <a:bodyPr/>
        <a:lstStyle/>
        <a:p>
          <a:endParaRPr lang="zh-CN" altLang="en-US" sz="1800">
            <a:solidFill>
              <a:srgbClr val="000000"/>
            </a:solidFill>
          </a:endParaRPr>
        </a:p>
      </dgm:t>
    </dgm:pt>
    <dgm:pt modelId="{00F9C7EB-B4C7-432C-9EE8-E1D5D358625C}" type="pres">
      <dgm:prSet presAssocID="{8D4E94DF-A09B-4D48-B8FC-BA4C621969B5}" presName="linear" presStyleCnt="0">
        <dgm:presLayoutVars>
          <dgm:dir/>
          <dgm:animLvl val="lvl"/>
          <dgm:resizeHandles val="exact"/>
        </dgm:presLayoutVars>
      </dgm:prSet>
      <dgm:spPr/>
      <dgm:t>
        <a:bodyPr/>
        <a:lstStyle/>
        <a:p>
          <a:endParaRPr lang="zh-CN" altLang="en-US"/>
        </a:p>
      </dgm:t>
    </dgm:pt>
    <dgm:pt modelId="{E388D8F9-30EF-4F40-8BF5-E53E8CCB98B4}" type="pres">
      <dgm:prSet presAssocID="{0914DC6B-EEA8-4008-B4C0-BC4CACB4EC41}" presName="parentLin" presStyleCnt="0"/>
      <dgm:spPr/>
    </dgm:pt>
    <dgm:pt modelId="{06E83755-AD29-4391-8A14-111A0AD73131}" type="pres">
      <dgm:prSet presAssocID="{0914DC6B-EEA8-4008-B4C0-BC4CACB4EC41}" presName="parentLeftMargin" presStyleLbl="node1" presStyleIdx="0" presStyleCnt="3"/>
      <dgm:spPr/>
      <dgm:t>
        <a:bodyPr/>
        <a:lstStyle/>
        <a:p>
          <a:endParaRPr lang="zh-CN" altLang="en-US"/>
        </a:p>
      </dgm:t>
    </dgm:pt>
    <dgm:pt modelId="{136E6DD4-C17C-460E-8CDB-DB68A5869145}" type="pres">
      <dgm:prSet presAssocID="{0914DC6B-EEA8-4008-B4C0-BC4CACB4EC41}" presName="parentText" presStyleLbl="node1" presStyleIdx="0" presStyleCnt="3" custScaleX="118519">
        <dgm:presLayoutVars>
          <dgm:chMax val="0"/>
          <dgm:bulletEnabled val="1"/>
        </dgm:presLayoutVars>
      </dgm:prSet>
      <dgm:spPr/>
      <dgm:t>
        <a:bodyPr/>
        <a:lstStyle/>
        <a:p>
          <a:endParaRPr lang="zh-CN" altLang="en-US"/>
        </a:p>
      </dgm:t>
    </dgm:pt>
    <dgm:pt modelId="{C2D158BB-58B8-4679-A41F-486DA7BCD227}" type="pres">
      <dgm:prSet presAssocID="{0914DC6B-EEA8-4008-B4C0-BC4CACB4EC41}" presName="negativeSpace" presStyleCnt="0"/>
      <dgm:spPr/>
    </dgm:pt>
    <dgm:pt modelId="{0A666444-C2FF-44B0-B923-9CC95A9EE514}" type="pres">
      <dgm:prSet presAssocID="{0914DC6B-EEA8-4008-B4C0-BC4CACB4EC41}" presName="childText" presStyleLbl="conFgAcc1" presStyleIdx="0" presStyleCnt="3">
        <dgm:presLayoutVars>
          <dgm:bulletEnabled val="1"/>
        </dgm:presLayoutVars>
      </dgm:prSet>
      <dgm:spPr>
        <a:xfrm>
          <a:off x="0" y="208579"/>
          <a:ext cx="1928825" cy="252000"/>
        </a:xfrm>
        <a:prstGeom prst="rect">
          <a:avLst/>
        </a:prstGeom>
        <a:solidFill>
          <a:srgbClr val="FFFFFF">
            <a:alpha val="90000"/>
            <a:hueOff val="0"/>
            <a:satOff val="0"/>
            <a:lumOff val="0"/>
            <a:alphaOff val="0"/>
          </a:srgbClr>
        </a:solidFill>
        <a:ln w="12700" cap="flat" cmpd="sng" algn="ctr">
          <a:solidFill>
            <a:srgbClr val="E72520">
              <a:hueOff val="0"/>
              <a:satOff val="0"/>
              <a:lumOff val="0"/>
              <a:alphaOff val="0"/>
            </a:srgbClr>
          </a:solidFill>
          <a:prstDash val="solid"/>
        </a:ln>
        <a:effectLst/>
      </dgm:spPr>
      <dgm:t>
        <a:bodyPr/>
        <a:lstStyle/>
        <a:p>
          <a:endParaRPr lang="zh-CN" altLang="en-US"/>
        </a:p>
      </dgm:t>
    </dgm:pt>
    <dgm:pt modelId="{5BC51265-8610-412E-86C9-29C89E7FF74F}" type="pres">
      <dgm:prSet presAssocID="{2B6D7D61-DDF2-45FE-A657-36B89380091F}" presName="spaceBetweenRectangles" presStyleCnt="0"/>
      <dgm:spPr/>
    </dgm:pt>
    <dgm:pt modelId="{E4E1B18B-DE74-4839-9F6E-8A1DA00C1993}" type="pres">
      <dgm:prSet presAssocID="{AE53554E-399D-4F46-92A2-375A9B01E24A}" presName="parentLin" presStyleCnt="0"/>
      <dgm:spPr/>
    </dgm:pt>
    <dgm:pt modelId="{457FFD0D-0ACD-4B61-8D67-6CBD485E1F9B}" type="pres">
      <dgm:prSet presAssocID="{AE53554E-399D-4F46-92A2-375A9B01E24A}" presName="parentLeftMargin" presStyleLbl="node1" presStyleIdx="0" presStyleCnt="3"/>
      <dgm:spPr/>
      <dgm:t>
        <a:bodyPr/>
        <a:lstStyle/>
        <a:p>
          <a:endParaRPr lang="zh-CN" altLang="en-US"/>
        </a:p>
      </dgm:t>
    </dgm:pt>
    <dgm:pt modelId="{C3F2227C-76FF-4119-8F10-4AE4338ABE7F}" type="pres">
      <dgm:prSet presAssocID="{AE53554E-399D-4F46-92A2-375A9B01E24A}" presName="parentText" presStyleLbl="node1" presStyleIdx="1" presStyleCnt="3" custScaleX="118509">
        <dgm:presLayoutVars>
          <dgm:chMax val="0"/>
          <dgm:bulletEnabled val="1"/>
        </dgm:presLayoutVars>
      </dgm:prSet>
      <dgm:spPr/>
      <dgm:t>
        <a:bodyPr/>
        <a:lstStyle/>
        <a:p>
          <a:endParaRPr lang="zh-CN" altLang="en-US"/>
        </a:p>
      </dgm:t>
    </dgm:pt>
    <dgm:pt modelId="{A2287F2B-02B9-4DB6-9AC3-BFF43AA8B593}" type="pres">
      <dgm:prSet presAssocID="{AE53554E-399D-4F46-92A2-375A9B01E24A}" presName="negativeSpace" presStyleCnt="0"/>
      <dgm:spPr/>
    </dgm:pt>
    <dgm:pt modelId="{6D8E1E6B-97F6-4B53-9CE7-513518A40E80}" type="pres">
      <dgm:prSet presAssocID="{AE53554E-399D-4F46-92A2-375A9B01E24A}" presName="childText" presStyleLbl="conFgAcc1" presStyleIdx="1" presStyleCnt="3">
        <dgm:presLayoutVars>
          <dgm:bulletEnabled val="1"/>
        </dgm:presLayoutVars>
      </dgm:prSet>
      <dgm:spPr>
        <a:xfrm>
          <a:off x="0" y="662179"/>
          <a:ext cx="1928825" cy="252000"/>
        </a:xfrm>
        <a:prstGeom prst="rect">
          <a:avLst/>
        </a:prstGeom>
        <a:solidFill>
          <a:srgbClr val="FFFFFF">
            <a:alpha val="90000"/>
            <a:hueOff val="0"/>
            <a:satOff val="0"/>
            <a:lumOff val="0"/>
            <a:alphaOff val="0"/>
          </a:srgbClr>
        </a:solidFill>
        <a:ln w="12700" cap="flat" cmpd="sng" algn="ctr">
          <a:solidFill>
            <a:srgbClr val="E72520">
              <a:hueOff val="0"/>
              <a:satOff val="0"/>
              <a:lumOff val="0"/>
              <a:alphaOff val="0"/>
            </a:srgbClr>
          </a:solidFill>
          <a:prstDash val="solid"/>
        </a:ln>
        <a:effectLst/>
      </dgm:spPr>
      <dgm:t>
        <a:bodyPr/>
        <a:lstStyle/>
        <a:p>
          <a:endParaRPr lang="zh-CN" altLang="en-US"/>
        </a:p>
      </dgm:t>
    </dgm:pt>
    <dgm:pt modelId="{6EA9B637-916C-4BCC-B50F-2B62D4C515E5}" type="pres">
      <dgm:prSet presAssocID="{9C5B1130-E2AA-45B2-BFC6-E7EAD60FA3FF}" presName="spaceBetweenRectangles" presStyleCnt="0"/>
      <dgm:spPr/>
    </dgm:pt>
    <dgm:pt modelId="{0E7F1879-A062-4114-80AE-6D484D7E498F}" type="pres">
      <dgm:prSet presAssocID="{D9AA8849-6DDA-424D-8AE0-0589B43A8937}" presName="parentLin" presStyleCnt="0"/>
      <dgm:spPr/>
    </dgm:pt>
    <dgm:pt modelId="{7ACA6E9F-EB10-41B6-8990-6A34ED5827CA}" type="pres">
      <dgm:prSet presAssocID="{D9AA8849-6DDA-424D-8AE0-0589B43A8937}" presName="parentLeftMargin" presStyleLbl="node1" presStyleIdx="1" presStyleCnt="3"/>
      <dgm:spPr/>
      <dgm:t>
        <a:bodyPr/>
        <a:lstStyle/>
        <a:p>
          <a:endParaRPr lang="zh-CN" altLang="en-US"/>
        </a:p>
      </dgm:t>
    </dgm:pt>
    <dgm:pt modelId="{79578F29-6475-4317-AAB3-4CAE3DCE755A}" type="pres">
      <dgm:prSet presAssocID="{D9AA8849-6DDA-424D-8AE0-0589B43A8937}" presName="parentText" presStyleLbl="node1" presStyleIdx="2" presStyleCnt="3" custScaleX="118509">
        <dgm:presLayoutVars>
          <dgm:chMax val="0"/>
          <dgm:bulletEnabled val="1"/>
        </dgm:presLayoutVars>
      </dgm:prSet>
      <dgm:spPr/>
      <dgm:t>
        <a:bodyPr/>
        <a:lstStyle/>
        <a:p>
          <a:endParaRPr lang="zh-CN" altLang="en-US"/>
        </a:p>
      </dgm:t>
    </dgm:pt>
    <dgm:pt modelId="{F50423D5-4170-4476-B154-BA4720D82F15}" type="pres">
      <dgm:prSet presAssocID="{D9AA8849-6DDA-424D-8AE0-0589B43A8937}" presName="negativeSpace" presStyleCnt="0"/>
      <dgm:spPr/>
    </dgm:pt>
    <dgm:pt modelId="{BE925D88-E737-4C6C-8C55-B3B38CE15C82}" type="pres">
      <dgm:prSet presAssocID="{D9AA8849-6DDA-424D-8AE0-0589B43A8937}" presName="childText" presStyleLbl="conFgAcc1" presStyleIdx="2" presStyleCnt="3">
        <dgm:presLayoutVars>
          <dgm:bulletEnabled val="1"/>
        </dgm:presLayoutVars>
      </dgm:prSet>
      <dgm:spPr>
        <a:xfrm>
          <a:off x="0" y="1115780"/>
          <a:ext cx="1928825" cy="252000"/>
        </a:xfrm>
        <a:prstGeom prst="rect">
          <a:avLst/>
        </a:prstGeom>
        <a:solidFill>
          <a:srgbClr val="FFFFFF">
            <a:alpha val="90000"/>
            <a:hueOff val="0"/>
            <a:satOff val="0"/>
            <a:lumOff val="0"/>
            <a:alphaOff val="0"/>
          </a:srgbClr>
        </a:solidFill>
        <a:ln w="12700" cap="flat" cmpd="sng" algn="ctr">
          <a:solidFill>
            <a:srgbClr val="E72520">
              <a:hueOff val="0"/>
              <a:satOff val="0"/>
              <a:lumOff val="0"/>
              <a:alphaOff val="0"/>
            </a:srgbClr>
          </a:solidFill>
          <a:prstDash val="solid"/>
        </a:ln>
        <a:effectLst/>
      </dgm:spPr>
      <dgm:t>
        <a:bodyPr/>
        <a:lstStyle/>
        <a:p>
          <a:endParaRPr lang="zh-CN" altLang="en-US"/>
        </a:p>
      </dgm:t>
    </dgm:pt>
  </dgm:ptLst>
  <dgm:cxnLst>
    <dgm:cxn modelId="{876E0821-1589-4430-A8C2-9EF7D09FF41D}" type="presOf" srcId="{D9AA8849-6DDA-424D-8AE0-0589B43A8937}" destId="{79578F29-6475-4317-AAB3-4CAE3DCE755A}" srcOrd="1" destOrd="0" presId="urn:microsoft.com/office/officeart/2005/8/layout/list1"/>
    <dgm:cxn modelId="{82BB36EC-F59A-4DE5-80BB-6CF3B65C4CED}" srcId="{8D4E94DF-A09B-4D48-B8FC-BA4C621969B5}" destId="{0914DC6B-EEA8-4008-B4C0-BC4CACB4EC41}" srcOrd="0" destOrd="0" parTransId="{BE79CA5E-76C9-4E46-8485-40A32E79386D}" sibTransId="{2B6D7D61-DDF2-45FE-A657-36B89380091F}"/>
    <dgm:cxn modelId="{B460817D-26C1-4A7E-9F58-5B57BD999D95}" type="presOf" srcId="{AE53554E-399D-4F46-92A2-375A9B01E24A}" destId="{C3F2227C-76FF-4119-8F10-4AE4338ABE7F}" srcOrd="1" destOrd="0" presId="urn:microsoft.com/office/officeart/2005/8/layout/list1"/>
    <dgm:cxn modelId="{A2AB6236-9F08-41B5-934B-68605841CE7D}" type="presOf" srcId="{0914DC6B-EEA8-4008-B4C0-BC4CACB4EC41}" destId="{06E83755-AD29-4391-8A14-111A0AD73131}" srcOrd="0" destOrd="0" presId="urn:microsoft.com/office/officeart/2005/8/layout/list1"/>
    <dgm:cxn modelId="{FD86A8A2-1CA3-4ED7-86A6-8CB294214569}" type="presOf" srcId="{D9AA8849-6DDA-424D-8AE0-0589B43A8937}" destId="{7ACA6E9F-EB10-41B6-8990-6A34ED5827CA}" srcOrd="0" destOrd="0" presId="urn:microsoft.com/office/officeart/2005/8/layout/list1"/>
    <dgm:cxn modelId="{A054E1C1-59D3-41BE-B1D3-6E07CFFCC309}" type="presOf" srcId="{8D4E94DF-A09B-4D48-B8FC-BA4C621969B5}" destId="{00F9C7EB-B4C7-432C-9EE8-E1D5D358625C}" srcOrd="0" destOrd="0" presId="urn:microsoft.com/office/officeart/2005/8/layout/list1"/>
    <dgm:cxn modelId="{9BD76C4E-948B-48EB-89F4-AA498B0F1D3D}" srcId="{8D4E94DF-A09B-4D48-B8FC-BA4C621969B5}" destId="{D9AA8849-6DDA-424D-8AE0-0589B43A8937}" srcOrd="2" destOrd="0" parTransId="{B414C382-1484-4E75-9D09-699BAA6AE36B}" sibTransId="{C83FC3AF-E47C-470F-8B3C-C1A4CC9C1587}"/>
    <dgm:cxn modelId="{AF1F7134-BE44-4E6F-AB0C-924DD01497CC}" type="presOf" srcId="{0914DC6B-EEA8-4008-B4C0-BC4CACB4EC41}" destId="{136E6DD4-C17C-460E-8CDB-DB68A5869145}" srcOrd="1" destOrd="0" presId="urn:microsoft.com/office/officeart/2005/8/layout/list1"/>
    <dgm:cxn modelId="{ED8935D2-999A-43C0-A9C9-2F1832D00F90}" srcId="{8D4E94DF-A09B-4D48-B8FC-BA4C621969B5}" destId="{AE53554E-399D-4F46-92A2-375A9B01E24A}" srcOrd="1" destOrd="0" parTransId="{3705F03D-3C91-4386-8CB6-4BE254AF78B7}" sibTransId="{9C5B1130-E2AA-45B2-BFC6-E7EAD60FA3FF}"/>
    <dgm:cxn modelId="{53E1A1DA-37FC-43DD-AC1B-08428037133C}" type="presOf" srcId="{AE53554E-399D-4F46-92A2-375A9B01E24A}" destId="{457FFD0D-0ACD-4B61-8D67-6CBD485E1F9B}" srcOrd="0" destOrd="0" presId="urn:microsoft.com/office/officeart/2005/8/layout/list1"/>
    <dgm:cxn modelId="{762F409E-271B-456D-97D4-3BE3C91A57DE}" type="presParOf" srcId="{00F9C7EB-B4C7-432C-9EE8-E1D5D358625C}" destId="{E388D8F9-30EF-4F40-8BF5-E53E8CCB98B4}" srcOrd="0" destOrd="0" presId="urn:microsoft.com/office/officeart/2005/8/layout/list1"/>
    <dgm:cxn modelId="{D267CCA1-3E8F-44D7-9F63-2FBACFF2DE1D}" type="presParOf" srcId="{E388D8F9-30EF-4F40-8BF5-E53E8CCB98B4}" destId="{06E83755-AD29-4391-8A14-111A0AD73131}" srcOrd="0" destOrd="0" presId="urn:microsoft.com/office/officeart/2005/8/layout/list1"/>
    <dgm:cxn modelId="{2BB79C7B-B51D-4311-BCCE-8A55DB9EB331}" type="presParOf" srcId="{E388D8F9-30EF-4F40-8BF5-E53E8CCB98B4}" destId="{136E6DD4-C17C-460E-8CDB-DB68A5869145}" srcOrd="1" destOrd="0" presId="urn:microsoft.com/office/officeart/2005/8/layout/list1"/>
    <dgm:cxn modelId="{ACEB1128-32C6-4C65-AA46-2B999A0292AC}" type="presParOf" srcId="{00F9C7EB-B4C7-432C-9EE8-E1D5D358625C}" destId="{C2D158BB-58B8-4679-A41F-486DA7BCD227}" srcOrd="1" destOrd="0" presId="urn:microsoft.com/office/officeart/2005/8/layout/list1"/>
    <dgm:cxn modelId="{83EB6B9F-33D5-4A10-A87B-1070A581B662}" type="presParOf" srcId="{00F9C7EB-B4C7-432C-9EE8-E1D5D358625C}" destId="{0A666444-C2FF-44B0-B923-9CC95A9EE514}" srcOrd="2" destOrd="0" presId="urn:microsoft.com/office/officeart/2005/8/layout/list1"/>
    <dgm:cxn modelId="{52207A85-7D50-4F84-B39A-6E2B2AE4988E}" type="presParOf" srcId="{00F9C7EB-B4C7-432C-9EE8-E1D5D358625C}" destId="{5BC51265-8610-412E-86C9-29C89E7FF74F}" srcOrd="3" destOrd="0" presId="urn:microsoft.com/office/officeart/2005/8/layout/list1"/>
    <dgm:cxn modelId="{D0085B30-1568-4C62-87BF-236994538BEB}" type="presParOf" srcId="{00F9C7EB-B4C7-432C-9EE8-E1D5D358625C}" destId="{E4E1B18B-DE74-4839-9F6E-8A1DA00C1993}" srcOrd="4" destOrd="0" presId="urn:microsoft.com/office/officeart/2005/8/layout/list1"/>
    <dgm:cxn modelId="{0A4B38CE-BC03-4915-91F6-080DF8CF69B7}" type="presParOf" srcId="{E4E1B18B-DE74-4839-9F6E-8A1DA00C1993}" destId="{457FFD0D-0ACD-4B61-8D67-6CBD485E1F9B}" srcOrd="0" destOrd="0" presId="urn:microsoft.com/office/officeart/2005/8/layout/list1"/>
    <dgm:cxn modelId="{F636A754-BC6B-4A27-B2C6-62488C04F467}" type="presParOf" srcId="{E4E1B18B-DE74-4839-9F6E-8A1DA00C1993}" destId="{C3F2227C-76FF-4119-8F10-4AE4338ABE7F}" srcOrd="1" destOrd="0" presId="urn:microsoft.com/office/officeart/2005/8/layout/list1"/>
    <dgm:cxn modelId="{CCD9D809-0AC9-491E-87ED-EF7860851FF2}" type="presParOf" srcId="{00F9C7EB-B4C7-432C-9EE8-E1D5D358625C}" destId="{A2287F2B-02B9-4DB6-9AC3-BFF43AA8B593}" srcOrd="5" destOrd="0" presId="urn:microsoft.com/office/officeart/2005/8/layout/list1"/>
    <dgm:cxn modelId="{F5A93EF3-7548-4485-AE95-0D687D01EC51}" type="presParOf" srcId="{00F9C7EB-B4C7-432C-9EE8-E1D5D358625C}" destId="{6D8E1E6B-97F6-4B53-9CE7-513518A40E80}" srcOrd="6" destOrd="0" presId="urn:microsoft.com/office/officeart/2005/8/layout/list1"/>
    <dgm:cxn modelId="{2F9B37F1-BC28-4CDF-BAE1-CB8CC476E6D6}" type="presParOf" srcId="{00F9C7EB-B4C7-432C-9EE8-E1D5D358625C}" destId="{6EA9B637-916C-4BCC-B50F-2B62D4C515E5}" srcOrd="7" destOrd="0" presId="urn:microsoft.com/office/officeart/2005/8/layout/list1"/>
    <dgm:cxn modelId="{262A02C4-5C92-4DC5-98FF-EFC3DCA65443}" type="presParOf" srcId="{00F9C7EB-B4C7-432C-9EE8-E1D5D358625C}" destId="{0E7F1879-A062-4114-80AE-6D484D7E498F}" srcOrd="8" destOrd="0" presId="urn:microsoft.com/office/officeart/2005/8/layout/list1"/>
    <dgm:cxn modelId="{4159D4DB-F09D-4A52-9E25-1A33860F5C58}" type="presParOf" srcId="{0E7F1879-A062-4114-80AE-6D484D7E498F}" destId="{7ACA6E9F-EB10-41B6-8990-6A34ED5827CA}" srcOrd="0" destOrd="0" presId="urn:microsoft.com/office/officeart/2005/8/layout/list1"/>
    <dgm:cxn modelId="{F9C1721B-91F6-4F82-A953-91FE533DC2A0}" type="presParOf" srcId="{0E7F1879-A062-4114-80AE-6D484D7E498F}" destId="{79578F29-6475-4317-AAB3-4CAE3DCE755A}" srcOrd="1" destOrd="0" presId="urn:microsoft.com/office/officeart/2005/8/layout/list1"/>
    <dgm:cxn modelId="{DCF32825-470C-4145-BF0E-E9C92887C0E2}" type="presParOf" srcId="{00F9C7EB-B4C7-432C-9EE8-E1D5D358625C}" destId="{F50423D5-4170-4476-B154-BA4720D82F15}" srcOrd="9" destOrd="0" presId="urn:microsoft.com/office/officeart/2005/8/layout/list1"/>
    <dgm:cxn modelId="{2EBDEA81-78D1-44BB-A633-7D5E497B8360}" type="presParOf" srcId="{00F9C7EB-B4C7-432C-9EE8-E1D5D358625C}" destId="{BE925D88-E737-4C6C-8C55-B3B38CE15C82}" srcOrd="10" destOrd="0" presId="urn:microsoft.com/office/officeart/2005/8/layout/list1"/>
  </dgm:cxnLst>
  <dgm:bg/>
  <dgm:whole/>
</dgm:dataModel>
</file>

<file path=ppt/diagrams/data6.xml><?xml version="1.0" encoding="utf-8"?>
<dgm:dataModel xmlns:dgm="http://schemas.openxmlformats.org/drawingml/2006/diagram" xmlns:a="http://schemas.openxmlformats.org/drawingml/2006/main">
  <dgm:ptLst>
    <dgm:pt modelId="{30782AD6-15EC-40E8-A36F-76A8C20D3CB1}" type="doc">
      <dgm:prSet loTypeId="urn:microsoft.com/office/officeart/2005/8/layout/radial4" loCatId="relationship" qsTypeId="urn:microsoft.com/office/officeart/2005/8/quickstyle/simple1" qsCatId="simple" csTypeId="urn:microsoft.com/office/officeart/2005/8/colors/accent0_2" csCatId="mainScheme" phldr="1"/>
      <dgm:spPr/>
      <dgm:t>
        <a:bodyPr/>
        <a:lstStyle/>
        <a:p>
          <a:endParaRPr lang="zh-CN" altLang="en-US"/>
        </a:p>
      </dgm:t>
    </dgm:pt>
    <dgm:pt modelId="{4C2D0BFA-7381-496C-B9AA-ED00C45EE9FF}">
      <dgm:prSet phldrT="[文本]" custT="1"/>
      <dgm:spPr>
        <a:solidFill>
          <a:srgbClr val="0086D0"/>
        </a:solidFill>
      </dgm:spPr>
      <dgm:t>
        <a:bodyPr/>
        <a:lstStyle/>
        <a:p>
          <a:pPr algn="ctr"/>
          <a:r>
            <a:rPr lang="zh-CN" altLang="en-US" sz="1600" b="1" dirty="0" smtClean="0">
              <a:solidFill>
                <a:srgbClr val="000000"/>
              </a:solidFill>
              <a:latin typeface="微软雅黑" pitchFamily="34" charset="-122"/>
              <a:ea typeface="微软雅黑" pitchFamily="34" charset="-122"/>
            </a:rPr>
            <a:t>初任干部</a:t>
          </a:r>
          <a:endParaRPr lang="en-US" altLang="zh-CN" sz="1600" b="1" dirty="0" smtClean="0">
            <a:solidFill>
              <a:srgbClr val="000000"/>
            </a:solidFill>
            <a:latin typeface="微软雅黑" pitchFamily="34" charset="-122"/>
            <a:ea typeface="微软雅黑" pitchFamily="34" charset="-122"/>
          </a:endParaRPr>
        </a:p>
        <a:p>
          <a:pPr algn="l"/>
          <a:r>
            <a:rPr lang="zh-CN" altLang="en-US" sz="1600" dirty="0" smtClean="0">
              <a:solidFill>
                <a:srgbClr val="000000"/>
              </a:solidFill>
              <a:latin typeface="微软雅黑" pitchFamily="34" charset="-122"/>
              <a:ea typeface="微软雅黑" pitchFamily="34" charset="-122"/>
            </a:rPr>
            <a:t> </a:t>
          </a:r>
          <a:r>
            <a:rPr lang="en-US" altLang="en-US" sz="1600" dirty="0" smtClean="0">
              <a:solidFill>
                <a:srgbClr val="000000"/>
              </a:solidFill>
              <a:latin typeface="微软雅黑" pitchFamily="34" charset="-122"/>
              <a:ea typeface="微软雅黑" pitchFamily="34" charset="-122"/>
            </a:rPr>
            <a:t>(1) </a:t>
          </a:r>
          <a:r>
            <a:rPr lang="zh-CN" altLang="en-US" sz="1600" dirty="0" smtClean="0">
              <a:solidFill>
                <a:srgbClr val="000000"/>
              </a:solidFill>
              <a:latin typeface="微软雅黑" pitchFamily="34" charset="-122"/>
              <a:ea typeface="微软雅黑" pitchFamily="34" charset="-122"/>
            </a:rPr>
            <a:t>由非干部职务晋升为干部职务的</a:t>
          </a:r>
          <a:endParaRPr lang="en-US" altLang="zh-CN" sz="1600" dirty="0" smtClean="0">
            <a:solidFill>
              <a:srgbClr val="000000"/>
            </a:solidFill>
            <a:latin typeface="微软雅黑" pitchFamily="34" charset="-122"/>
            <a:ea typeface="微软雅黑" pitchFamily="34" charset="-122"/>
          </a:endParaRPr>
        </a:p>
        <a:p>
          <a:pPr algn="l"/>
          <a:r>
            <a:rPr lang="en-US" altLang="en-US" sz="1600" dirty="0" smtClean="0">
              <a:solidFill>
                <a:srgbClr val="000000"/>
              </a:solidFill>
              <a:latin typeface="微软雅黑" pitchFamily="34" charset="-122"/>
              <a:ea typeface="微软雅黑" pitchFamily="34" charset="-122"/>
            </a:rPr>
            <a:t>(2)</a:t>
          </a:r>
          <a:r>
            <a:rPr lang="zh-CN" altLang="en-US" sz="1600" dirty="0" smtClean="0">
              <a:solidFill>
                <a:srgbClr val="000000"/>
              </a:solidFill>
              <a:latin typeface="微软雅黑" pitchFamily="34" charset="-122"/>
              <a:ea typeface="微软雅黑" pitchFamily="34" charset="-122"/>
            </a:rPr>
            <a:t>现任干部发生晋升、平级调动两类异动情况的</a:t>
          </a:r>
          <a:endParaRPr lang="en-US" altLang="zh-CN" sz="1600" dirty="0" smtClean="0">
            <a:solidFill>
              <a:srgbClr val="000000"/>
            </a:solidFill>
            <a:latin typeface="微软雅黑" pitchFamily="34" charset="-122"/>
            <a:ea typeface="微软雅黑" pitchFamily="34" charset="-122"/>
          </a:endParaRPr>
        </a:p>
        <a:p>
          <a:pPr algn="ctr"/>
          <a:r>
            <a:rPr lang="zh-CN" sz="1600" b="1" dirty="0" smtClean="0">
              <a:solidFill>
                <a:srgbClr val="000000"/>
              </a:solidFill>
              <a:latin typeface="微软雅黑" pitchFamily="34" charset="-122"/>
              <a:ea typeface="微软雅黑" pitchFamily="34" charset="-122"/>
            </a:rPr>
            <a:t>降职</a:t>
          </a:r>
          <a:r>
            <a:rPr lang="en-US" sz="1600" b="1" dirty="0" smtClean="0">
              <a:solidFill>
                <a:srgbClr val="000000"/>
              </a:solidFill>
              <a:latin typeface="微软雅黑" pitchFamily="34" charset="-122"/>
              <a:ea typeface="微软雅黑" pitchFamily="34" charset="-122"/>
            </a:rPr>
            <a:t>/</a:t>
          </a:r>
          <a:r>
            <a:rPr lang="zh-CN" sz="1600" b="1" dirty="0" smtClean="0">
              <a:solidFill>
                <a:srgbClr val="000000"/>
              </a:solidFill>
              <a:latin typeface="微软雅黑" pitchFamily="34" charset="-122"/>
              <a:ea typeface="微软雅黑" pitchFamily="34" charset="-122"/>
            </a:rPr>
            <a:t>级干部不实行见习制</a:t>
          </a:r>
          <a:endParaRPr lang="zh-CN" altLang="en-US" sz="1600" b="1" dirty="0">
            <a:solidFill>
              <a:srgbClr val="000000"/>
            </a:solidFill>
            <a:latin typeface="微软雅黑" pitchFamily="34" charset="-122"/>
            <a:ea typeface="微软雅黑" pitchFamily="34" charset="-122"/>
          </a:endParaRPr>
        </a:p>
      </dgm:t>
    </dgm:pt>
    <dgm:pt modelId="{E3469FF8-2EC9-472C-BBC4-F236ADF96823}" type="parTrans" cxnId="{1FD014FA-67CB-40F1-92E8-818898CAAEA6}">
      <dgm:prSet/>
      <dgm:spPr/>
      <dgm:t>
        <a:bodyPr/>
        <a:lstStyle/>
        <a:p>
          <a:pPr algn="l"/>
          <a:endParaRPr lang="zh-CN" altLang="en-US">
            <a:solidFill>
              <a:srgbClr val="000000"/>
            </a:solidFill>
            <a:latin typeface="微软雅黑" pitchFamily="34" charset="-122"/>
            <a:ea typeface="微软雅黑" pitchFamily="34" charset="-122"/>
          </a:endParaRPr>
        </a:p>
      </dgm:t>
    </dgm:pt>
    <dgm:pt modelId="{FF632B4A-835C-41A7-A8F4-A344971AB1D2}" type="sibTrans" cxnId="{1FD014FA-67CB-40F1-92E8-818898CAAEA6}">
      <dgm:prSet/>
      <dgm:spPr/>
      <dgm:t>
        <a:bodyPr/>
        <a:lstStyle/>
        <a:p>
          <a:pPr algn="l"/>
          <a:endParaRPr lang="zh-CN" altLang="en-US">
            <a:solidFill>
              <a:srgbClr val="000000"/>
            </a:solidFill>
            <a:latin typeface="微软雅黑" pitchFamily="34" charset="-122"/>
            <a:ea typeface="微软雅黑" pitchFamily="34" charset="-122"/>
          </a:endParaRPr>
        </a:p>
      </dgm:t>
    </dgm:pt>
    <dgm:pt modelId="{60CA2AA5-F65F-43A0-AD80-AA9903358A74}">
      <dgm:prSet phldrT="[文本]" custT="1"/>
      <dgm:spPr/>
      <dgm:t>
        <a:bodyPr/>
        <a:lstStyle/>
        <a:p>
          <a:pPr algn="l"/>
          <a:r>
            <a:rPr lang="zh-CN" altLang="en-US" sz="1600" dirty="0" smtClean="0">
              <a:solidFill>
                <a:srgbClr val="000000"/>
              </a:solidFill>
              <a:latin typeface="微软雅黑" pitchFamily="34" charset="-122"/>
              <a:ea typeface="微软雅黑" pitchFamily="34" charset="-122"/>
            </a:rPr>
            <a:t>见习期三个月，自调整任命生效之日起计</a:t>
          </a:r>
          <a:endParaRPr lang="zh-CN" altLang="en-US" sz="1600" dirty="0">
            <a:solidFill>
              <a:srgbClr val="000000"/>
            </a:solidFill>
            <a:latin typeface="微软雅黑" pitchFamily="34" charset="-122"/>
            <a:ea typeface="微软雅黑" pitchFamily="34" charset="-122"/>
          </a:endParaRPr>
        </a:p>
      </dgm:t>
    </dgm:pt>
    <dgm:pt modelId="{07059E90-0978-4AD6-93C3-9C1982F6C229}" type="parTrans" cxnId="{8803D8CF-0FD3-49FD-BC9B-359608A66CC1}">
      <dgm:prSet/>
      <dgm:spPr/>
      <dgm:t>
        <a:bodyPr/>
        <a:lstStyle/>
        <a:p>
          <a:pPr algn="l"/>
          <a:endParaRPr lang="zh-CN" altLang="en-US">
            <a:solidFill>
              <a:srgbClr val="000000"/>
            </a:solidFill>
            <a:latin typeface="微软雅黑" pitchFamily="34" charset="-122"/>
            <a:ea typeface="微软雅黑" pitchFamily="34" charset="-122"/>
          </a:endParaRPr>
        </a:p>
      </dgm:t>
    </dgm:pt>
    <dgm:pt modelId="{A05E0BE7-99D0-4358-8331-99742A855783}" type="sibTrans" cxnId="{8803D8CF-0FD3-49FD-BC9B-359608A66CC1}">
      <dgm:prSet/>
      <dgm:spPr/>
      <dgm:t>
        <a:bodyPr/>
        <a:lstStyle/>
        <a:p>
          <a:pPr algn="l"/>
          <a:endParaRPr lang="zh-CN" altLang="en-US">
            <a:solidFill>
              <a:srgbClr val="000000"/>
            </a:solidFill>
            <a:latin typeface="微软雅黑" pitchFamily="34" charset="-122"/>
            <a:ea typeface="微软雅黑" pitchFamily="34" charset="-122"/>
          </a:endParaRPr>
        </a:p>
      </dgm:t>
    </dgm:pt>
    <dgm:pt modelId="{0D4288C6-50D5-4336-82F7-551EF9B4468C}">
      <dgm:prSet phldrT="[文本]" custT="1"/>
      <dgm:spPr/>
      <dgm:t>
        <a:bodyPr/>
        <a:lstStyle/>
        <a:p>
          <a:pPr algn="l"/>
          <a:r>
            <a:rPr lang="zh-CN" altLang="en-US" sz="1600" dirty="0" smtClean="0">
              <a:solidFill>
                <a:srgbClr val="000000"/>
              </a:solidFill>
              <a:latin typeface="微软雅黑" pitchFamily="34" charset="-122"/>
              <a:ea typeface="微软雅黑" pitchFamily="34" charset="-122"/>
            </a:rPr>
            <a:t>见习期内按照调整后岗位行使职责和绩效考核</a:t>
          </a:r>
          <a:endParaRPr lang="zh-CN" altLang="en-US" sz="1600" dirty="0">
            <a:solidFill>
              <a:srgbClr val="000000"/>
            </a:solidFill>
            <a:latin typeface="微软雅黑" pitchFamily="34" charset="-122"/>
            <a:ea typeface="微软雅黑" pitchFamily="34" charset="-122"/>
          </a:endParaRPr>
        </a:p>
      </dgm:t>
    </dgm:pt>
    <dgm:pt modelId="{F21C1893-FA8E-47AF-98E5-98D37C9586AC}" type="parTrans" cxnId="{8028E3CC-BAFB-426D-8BC6-F50A3A32B625}">
      <dgm:prSet/>
      <dgm:spPr/>
      <dgm:t>
        <a:bodyPr/>
        <a:lstStyle/>
        <a:p>
          <a:pPr algn="l"/>
          <a:endParaRPr lang="zh-CN" altLang="en-US">
            <a:solidFill>
              <a:srgbClr val="000000"/>
            </a:solidFill>
            <a:latin typeface="微软雅黑" pitchFamily="34" charset="-122"/>
            <a:ea typeface="微软雅黑" pitchFamily="34" charset="-122"/>
          </a:endParaRPr>
        </a:p>
      </dgm:t>
    </dgm:pt>
    <dgm:pt modelId="{FE3F0E7A-836D-4D3D-8C1F-411D527084BA}" type="sibTrans" cxnId="{8028E3CC-BAFB-426D-8BC6-F50A3A32B625}">
      <dgm:prSet/>
      <dgm:spPr/>
      <dgm:t>
        <a:bodyPr/>
        <a:lstStyle/>
        <a:p>
          <a:pPr algn="l"/>
          <a:endParaRPr lang="zh-CN" altLang="en-US">
            <a:solidFill>
              <a:srgbClr val="000000"/>
            </a:solidFill>
            <a:latin typeface="微软雅黑" pitchFamily="34" charset="-122"/>
            <a:ea typeface="微软雅黑" pitchFamily="34" charset="-122"/>
          </a:endParaRPr>
        </a:p>
      </dgm:t>
    </dgm:pt>
    <dgm:pt modelId="{8C9BC497-4CF0-4342-96D3-CCE4A3168623}">
      <dgm:prSet phldrT="[文本]" custT="1"/>
      <dgm:spPr/>
      <dgm:t>
        <a:bodyPr/>
        <a:lstStyle/>
        <a:p>
          <a:pPr algn="l"/>
          <a:r>
            <a:rPr lang="zh-CN" altLang="en-US" sz="1600" dirty="0" smtClean="0">
              <a:solidFill>
                <a:srgbClr val="000000"/>
              </a:solidFill>
              <a:latin typeface="微软雅黑" pitchFamily="34" charset="-122"/>
              <a:ea typeface="微软雅黑" pitchFamily="34" charset="-122"/>
            </a:rPr>
            <a:t>见习期内执行原岗位薪酬福利待遇</a:t>
          </a:r>
          <a:endParaRPr lang="zh-CN" altLang="en-US" sz="1600" dirty="0">
            <a:solidFill>
              <a:srgbClr val="000000"/>
            </a:solidFill>
            <a:latin typeface="微软雅黑" pitchFamily="34" charset="-122"/>
            <a:ea typeface="微软雅黑" pitchFamily="34" charset="-122"/>
          </a:endParaRPr>
        </a:p>
      </dgm:t>
    </dgm:pt>
    <dgm:pt modelId="{97AAD628-17CB-4C71-872B-C7DA6ECDE34C}" type="parTrans" cxnId="{E6C036E5-489D-47DF-9BD6-49F62B0A35D1}">
      <dgm:prSet/>
      <dgm:spPr/>
      <dgm:t>
        <a:bodyPr/>
        <a:lstStyle/>
        <a:p>
          <a:pPr algn="l"/>
          <a:endParaRPr lang="zh-CN" altLang="en-US">
            <a:solidFill>
              <a:srgbClr val="000000"/>
            </a:solidFill>
            <a:latin typeface="微软雅黑" pitchFamily="34" charset="-122"/>
            <a:ea typeface="微软雅黑" pitchFamily="34" charset="-122"/>
          </a:endParaRPr>
        </a:p>
      </dgm:t>
    </dgm:pt>
    <dgm:pt modelId="{D9061BED-D9FB-42D9-80B3-2EE9820F8D7C}" type="sibTrans" cxnId="{E6C036E5-489D-47DF-9BD6-49F62B0A35D1}">
      <dgm:prSet/>
      <dgm:spPr/>
      <dgm:t>
        <a:bodyPr/>
        <a:lstStyle/>
        <a:p>
          <a:pPr algn="l"/>
          <a:endParaRPr lang="zh-CN" altLang="en-US">
            <a:solidFill>
              <a:srgbClr val="000000"/>
            </a:solidFill>
            <a:latin typeface="微软雅黑" pitchFamily="34" charset="-122"/>
            <a:ea typeface="微软雅黑" pitchFamily="34" charset="-122"/>
          </a:endParaRPr>
        </a:p>
      </dgm:t>
    </dgm:pt>
    <dgm:pt modelId="{64120A37-2BDD-4D03-B98B-108712E4A2F5}" type="pres">
      <dgm:prSet presAssocID="{30782AD6-15EC-40E8-A36F-76A8C20D3CB1}" presName="cycle" presStyleCnt="0">
        <dgm:presLayoutVars>
          <dgm:chMax val="1"/>
          <dgm:dir/>
          <dgm:animLvl val="ctr"/>
          <dgm:resizeHandles val="exact"/>
        </dgm:presLayoutVars>
      </dgm:prSet>
      <dgm:spPr/>
      <dgm:t>
        <a:bodyPr/>
        <a:lstStyle/>
        <a:p>
          <a:endParaRPr lang="zh-CN" altLang="en-US"/>
        </a:p>
      </dgm:t>
    </dgm:pt>
    <dgm:pt modelId="{86EF5BEB-9196-4D83-9E88-D8946CF0646D}" type="pres">
      <dgm:prSet presAssocID="{4C2D0BFA-7381-496C-B9AA-ED00C45EE9FF}" presName="centerShape" presStyleLbl="node0" presStyleIdx="0" presStyleCnt="1" custScaleX="192341" custScaleY="191886"/>
      <dgm:spPr/>
      <dgm:t>
        <a:bodyPr/>
        <a:lstStyle/>
        <a:p>
          <a:endParaRPr lang="zh-CN" altLang="en-US"/>
        </a:p>
      </dgm:t>
    </dgm:pt>
    <dgm:pt modelId="{EE7CB8E1-C0F2-4AD9-8344-D79DA83377A6}" type="pres">
      <dgm:prSet presAssocID="{07059E90-0978-4AD6-93C3-9C1982F6C229}" presName="parTrans" presStyleLbl="bgSibTrans2D1" presStyleIdx="0" presStyleCnt="3" custLinFactNeighborX="41275" custLinFactNeighborY="-51032"/>
      <dgm:spPr/>
      <dgm:t>
        <a:bodyPr/>
        <a:lstStyle/>
        <a:p>
          <a:endParaRPr lang="zh-CN" altLang="en-US"/>
        </a:p>
      </dgm:t>
    </dgm:pt>
    <dgm:pt modelId="{59089162-75F2-4026-BE7D-22009E507148}" type="pres">
      <dgm:prSet presAssocID="{60CA2AA5-F65F-43A0-AD80-AA9903358A74}" presName="node" presStyleLbl="node1" presStyleIdx="0" presStyleCnt="3">
        <dgm:presLayoutVars>
          <dgm:bulletEnabled val="1"/>
        </dgm:presLayoutVars>
      </dgm:prSet>
      <dgm:spPr/>
      <dgm:t>
        <a:bodyPr/>
        <a:lstStyle/>
        <a:p>
          <a:endParaRPr lang="zh-CN" altLang="en-US"/>
        </a:p>
      </dgm:t>
    </dgm:pt>
    <dgm:pt modelId="{33612C30-854C-4090-8F09-DCB17B2EE195}" type="pres">
      <dgm:prSet presAssocID="{F21C1893-FA8E-47AF-98E5-98D37C9586AC}" presName="parTrans" presStyleLbl="bgSibTrans2D1" presStyleIdx="1" presStyleCnt="3"/>
      <dgm:spPr/>
      <dgm:t>
        <a:bodyPr/>
        <a:lstStyle/>
        <a:p>
          <a:endParaRPr lang="zh-CN" altLang="en-US"/>
        </a:p>
      </dgm:t>
    </dgm:pt>
    <dgm:pt modelId="{3BB98CAB-595B-4FC2-96DB-68F727BC1B5E}" type="pres">
      <dgm:prSet presAssocID="{0D4288C6-50D5-4336-82F7-551EF9B4468C}" presName="node" presStyleLbl="node1" presStyleIdx="1" presStyleCnt="3">
        <dgm:presLayoutVars>
          <dgm:bulletEnabled val="1"/>
        </dgm:presLayoutVars>
      </dgm:prSet>
      <dgm:spPr/>
      <dgm:t>
        <a:bodyPr/>
        <a:lstStyle/>
        <a:p>
          <a:endParaRPr lang="zh-CN" altLang="en-US"/>
        </a:p>
      </dgm:t>
    </dgm:pt>
    <dgm:pt modelId="{628A32AE-1B31-4F67-A418-69D6FCFFD398}" type="pres">
      <dgm:prSet presAssocID="{97AAD628-17CB-4C71-872B-C7DA6ECDE34C}" presName="parTrans" presStyleLbl="bgSibTrans2D1" presStyleIdx="2" presStyleCnt="3" custLinFactNeighborX="-38545" custLinFactNeighborY="-51032"/>
      <dgm:spPr/>
      <dgm:t>
        <a:bodyPr/>
        <a:lstStyle/>
        <a:p>
          <a:endParaRPr lang="zh-CN" altLang="en-US"/>
        </a:p>
      </dgm:t>
    </dgm:pt>
    <dgm:pt modelId="{6CEB116D-527C-447A-837A-36C9619A377A}" type="pres">
      <dgm:prSet presAssocID="{8C9BC497-4CF0-4342-96D3-CCE4A3168623}" presName="node" presStyleLbl="node1" presStyleIdx="2" presStyleCnt="3">
        <dgm:presLayoutVars>
          <dgm:bulletEnabled val="1"/>
        </dgm:presLayoutVars>
      </dgm:prSet>
      <dgm:spPr/>
      <dgm:t>
        <a:bodyPr/>
        <a:lstStyle/>
        <a:p>
          <a:endParaRPr lang="zh-CN" altLang="en-US"/>
        </a:p>
      </dgm:t>
    </dgm:pt>
  </dgm:ptLst>
  <dgm:cxnLst>
    <dgm:cxn modelId="{8803D8CF-0FD3-49FD-BC9B-359608A66CC1}" srcId="{4C2D0BFA-7381-496C-B9AA-ED00C45EE9FF}" destId="{60CA2AA5-F65F-43A0-AD80-AA9903358A74}" srcOrd="0" destOrd="0" parTransId="{07059E90-0978-4AD6-93C3-9C1982F6C229}" sibTransId="{A05E0BE7-99D0-4358-8331-99742A855783}"/>
    <dgm:cxn modelId="{E6C036E5-489D-47DF-9BD6-49F62B0A35D1}" srcId="{4C2D0BFA-7381-496C-B9AA-ED00C45EE9FF}" destId="{8C9BC497-4CF0-4342-96D3-CCE4A3168623}" srcOrd="2" destOrd="0" parTransId="{97AAD628-17CB-4C71-872B-C7DA6ECDE34C}" sibTransId="{D9061BED-D9FB-42D9-80B3-2EE9820F8D7C}"/>
    <dgm:cxn modelId="{1FD014FA-67CB-40F1-92E8-818898CAAEA6}" srcId="{30782AD6-15EC-40E8-A36F-76A8C20D3CB1}" destId="{4C2D0BFA-7381-496C-B9AA-ED00C45EE9FF}" srcOrd="0" destOrd="0" parTransId="{E3469FF8-2EC9-472C-BBC4-F236ADF96823}" sibTransId="{FF632B4A-835C-41A7-A8F4-A344971AB1D2}"/>
    <dgm:cxn modelId="{40A4A595-FC8A-4E38-8007-FA4BB51DAE2E}" type="presOf" srcId="{F21C1893-FA8E-47AF-98E5-98D37C9586AC}" destId="{33612C30-854C-4090-8F09-DCB17B2EE195}" srcOrd="0" destOrd="0" presId="urn:microsoft.com/office/officeart/2005/8/layout/radial4"/>
    <dgm:cxn modelId="{F062530A-94C4-4980-8014-ADD5D83DE75C}" type="presOf" srcId="{07059E90-0978-4AD6-93C3-9C1982F6C229}" destId="{EE7CB8E1-C0F2-4AD9-8344-D79DA83377A6}" srcOrd="0" destOrd="0" presId="urn:microsoft.com/office/officeart/2005/8/layout/radial4"/>
    <dgm:cxn modelId="{8028E3CC-BAFB-426D-8BC6-F50A3A32B625}" srcId="{4C2D0BFA-7381-496C-B9AA-ED00C45EE9FF}" destId="{0D4288C6-50D5-4336-82F7-551EF9B4468C}" srcOrd="1" destOrd="0" parTransId="{F21C1893-FA8E-47AF-98E5-98D37C9586AC}" sibTransId="{FE3F0E7A-836D-4D3D-8C1F-411D527084BA}"/>
    <dgm:cxn modelId="{27FDA741-0B3B-4CF1-8406-7DA4F4B6CECC}" type="presOf" srcId="{0D4288C6-50D5-4336-82F7-551EF9B4468C}" destId="{3BB98CAB-595B-4FC2-96DB-68F727BC1B5E}" srcOrd="0" destOrd="0" presId="urn:microsoft.com/office/officeart/2005/8/layout/radial4"/>
    <dgm:cxn modelId="{98FADF76-5EA3-485B-8725-9D5AEA6CC0E5}" type="presOf" srcId="{8C9BC497-4CF0-4342-96D3-CCE4A3168623}" destId="{6CEB116D-527C-447A-837A-36C9619A377A}" srcOrd="0" destOrd="0" presId="urn:microsoft.com/office/officeart/2005/8/layout/radial4"/>
    <dgm:cxn modelId="{9CA03473-8362-4D1E-A3FF-7ACFED289EEB}" type="presOf" srcId="{60CA2AA5-F65F-43A0-AD80-AA9903358A74}" destId="{59089162-75F2-4026-BE7D-22009E507148}" srcOrd="0" destOrd="0" presId="urn:microsoft.com/office/officeart/2005/8/layout/radial4"/>
    <dgm:cxn modelId="{D26F09D8-27DA-4BB1-8B45-6623CF2D65DD}" type="presOf" srcId="{30782AD6-15EC-40E8-A36F-76A8C20D3CB1}" destId="{64120A37-2BDD-4D03-B98B-108712E4A2F5}" srcOrd="0" destOrd="0" presId="urn:microsoft.com/office/officeart/2005/8/layout/radial4"/>
    <dgm:cxn modelId="{477E1B37-B9FE-4223-BF50-0901E587AE6D}" type="presOf" srcId="{4C2D0BFA-7381-496C-B9AA-ED00C45EE9FF}" destId="{86EF5BEB-9196-4D83-9E88-D8946CF0646D}" srcOrd="0" destOrd="0" presId="urn:microsoft.com/office/officeart/2005/8/layout/radial4"/>
    <dgm:cxn modelId="{5A60035B-DA90-4EE2-B9A2-17762668CE28}" type="presOf" srcId="{97AAD628-17CB-4C71-872B-C7DA6ECDE34C}" destId="{628A32AE-1B31-4F67-A418-69D6FCFFD398}" srcOrd="0" destOrd="0" presId="urn:microsoft.com/office/officeart/2005/8/layout/radial4"/>
    <dgm:cxn modelId="{22397328-6BDA-45C1-A77B-F4848CF71CE1}" type="presParOf" srcId="{64120A37-2BDD-4D03-B98B-108712E4A2F5}" destId="{86EF5BEB-9196-4D83-9E88-D8946CF0646D}" srcOrd="0" destOrd="0" presId="urn:microsoft.com/office/officeart/2005/8/layout/radial4"/>
    <dgm:cxn modelId="{2B0291BB-8370-4E5C-9A53-B863FD847C44}" type="presParOf" srcId="{64120A37-2BDD-4D03-B98B-108712E4A2F5}" destId="{EE7CB8E1-C0F2-4AD9-8344-D79DA83377A6}" srcOrd="1" destOrd="0" presId="urn:microsoft.com/office/officeart/2005/8/layout/radial4"/>
    <dgm:cxn modelId="{B7B69C27-3C55-4391-9DD4-EC1E1B629857}" type="presParOf" srcId="{64120A37-2BDD-4D03-B98B-108712E4A2F5}" destId="{59089162-75F2-4026-BE7D-22009E507148}" srcOrd="2" destOrd="0" presId="urn:microsoft.com/office/officeart/2005/8/layout/radial4"/>
    <dgm:cxn modelId="{77203FC4-519D-4145-99B1-5EA87E919448}" type="presParOf" srcId="{64120A37-2BDD-4D03-B98B-108712E4A2F5}" destId="{33612C30-854C-4090-8F09-DCB17B2EE195}" srcOrd="3" destOrd="0" presId="urn:microsoft.com/office/officeart/2005/8/layout/radial4"/>
    <dgm:cxn modelId="{D85370E4-DF2B-4C07-95E4-7D707B8E7EC6}" type="presParOf" srcId="{64120A37-2BDD-4D03-B98B-108712E4A2F5}" destId="{3BB98CAB-595B-4FC2-96DB-68F727BC1B5E}" srcOrd="4" destOrd="0" presId="urn:microsoft.com/office/officeart/2005/8/layout/radial4"/>
    <dgm:cxn modelId="{0BA026EF-D14B-4C94-B361-718F2A68B71B}" type="presParOf" srcId="{64120A37-2BDD-4D03-B98B-108712E4A2F5}" destId="{628A32AE-1B31-4F67-A418-69D6FCFFD398}" srcOrd="5" destOrd="0" presId="urn:microsoft.com/office/officeart/2005/8/layout/radial4"/>
    <dgm:cxn modelId="{8F0E2628-AFB7-405B-960E-3741DBC59134}" type="presParOf" srcId="{64120A37-2BDD-4D03-B98B-108712E4A2F5}" destId="{6CEB116D-527C-447A-837A-36C9619A377A}" srcOrd="6" destOrd="0" presId="urn:microsoft.com/office/officeart/2005/8/layout/radial4"/>
  </dgm:cxnLst>
  <dgm:bg/>
  <dgm:whole/>
</dgm:dataModel>
</file>

<file path=ppt/diagrams/data7.xml><?xml version="1.0" encoding="utf-8"?>
<dgm:dataModel xmlns:dgm="http://schemas.openxmlformats.org/drawingml/2006/diagram" xmlns:a="http://schemas.openxmlformats.org/drawingml/2006/main">
  <dgm:ptLst>
    <dgm:pt modelId="{509D073E-C293-42A7-B634-435411716979}" type="doc">
      <dgm:prSet loTypeId="urn:microsoft.com/office/officeart/2005/8/layout/gear1" loCatId="process" qsTypeId="urn:microsoft.com/office/officeart/2005/8/quickstyle/simple3" qsCatId="simple" csTypeId="urn:microsoft.com/office/officeart/2005/8/colors/colorful3" csCatId="colorful" phldr="1"/>
      <dgm:spPr/>
      <dgm:t>
        <a:bodyPr/>
        <a:lstStyle/>
        <a:p>
          <a:endParaRPr lang="zh-CN" altLang="en-US"/>
        </a:p>
      </dgm:t>
    </dgm:pt>
    <dgm:pt modelId="{DB1C6EDB-957D-4CEF-9A22-63639D780DC1}">
      <dgm:prSet phldrT="[文本]" custT="1"/>
      <dgm:spPr>
        <a:xfrm>
          <a:off x="2175287" y="1639502"/>
          <a:ext cx="2003835" cy="2003835"/>
        </a:xfrm>
        <a:prstGeom prst="gear9">
          <a:avLst/>
        </a:prstGeom>
        <a:gradFill rotWithShape="0">
          <a:gsLst>
            <a:gs pos="0">
              <a:srgbClr val="DBB400">
                <a:hueOff val="0"/>
                <a:satOff val="0"/>
                <a:lumOff val="0"/>
                <a:alphaOff val="0"/>
                <a:tint val="98000"/>
                <a:satMod val="220000"/>
              </a:srgbClr>
            </a:gs>
            <a:gs pos="31000">
              <a:srgbClr val="DBB400">
                <a:hueOff val="0"/>
                <a:satOff val="0"/>
                <a:lumOff val="0"/>
                <a:alphaOff val="0"/>
                <a:tint val="30000"/>
                <a:satMod val="150000"/>
              </a:srgbClr>
            </a:gs>
            <a:gs pos="91000">
              <a:srgbClr val="DBB400">
                <a:hueOff val="0"/>
                <a:satOff val="0"/>
                <a:lumOff val="0"/>
                <a:alphaOff val="0"/>
                <a:tint val="96000"/>
              </a:srgbClr>
            </a:gs>
          </a:gsLst>
          <a:path path="circle">
            <a:fillToRect l="50000" t="150000" r="50000"/>
          </a:path>
        </a:gradFill>
        <a:ln>
          <a:noFill/>
        </a:ln>
        <a:effectLst>
          <a:glow rad="63500">
            <a:srgbClr val="DBB400">
              <a:hueOff val="0"/>
              <a:satOff val="0"/>
              <a:lumOff val="0"/>
              <a:alphaOff val="0"/>
              <a:alpha val="45000"/>
              <a:satMod val="110000"/>
            </a:srgbClr>
          </a:glow>
        </a:effectLst>
        <a:scene3d>
          <a:camera prst="orthographicFront"/>
          <a:lightRig rig="flat" dir="t"/>
        </a:scene3d>
        <a:sp3d prstMaterial="dkEdge">
          <a:bevelT w="8200" h="38100"/>
        </a:sp3d>
      </dgm:spPr>
      <dgm:t>
        <a:bodyPr/>
        <a:lstStyle/>
        <a:p>
          <a:r>
            <a:rPr lang="zh-CN" altLang="en-US" sz="1600" b="1" dirty="0" smtClean="0">
              <a:solidFill>
                <a:srgbClr val="2A82B0"/>
              </a:solidFill>
              <a:latin typeface="Verdana"/>
              <a:ea typeface="微软雅黑"/>
              <a:cs typeface="+mn-cs"/>
            </a:rPr>
            <a:t>社会保险</a:t>
          </a:r>
          <a:endParaRPr lang="zh-CN" altLang="en-US" sz="1600" b="1" dirty="0">
            <a:solidFill>
              <a:srgbClr val="2A82B0"/>
            </a:solidFill>
            <a:latin typeface="Verdana"/>
            <a:ea typeface="微软雅黑"/>
            <a:cs typeface="+mn-cs"/>
          </a:endParaRPr>
        </a:p>
      </dgm:t>
    </dgm:pt>
    <dgm:pt modelId="{4A990452-996F-4BF8-930B-E7417539DCB2}" type="parTrans" cxnId="{3A3A0548-268A-432C-8F87-5A84C9BC20E9}">
      <dgm:prSet/>
      <dgm:spPr/>
      <dgm:t>
        <a:bodyPr/>
        <a:lstStyle/>
        <a:p>
          <a:endParaRPr lang="zh-CN" altLang="en-US" sz="1600" b="1"/>
        </a:p>
      </dgm:t>
    </dgm:pt>
    <dgm:pt modelId="{B273268F-69D3-445F-8154-FB9EDCC22919}" type="sibTrans" cxnId="{3A3A0548-268A-432C-8F87-5A84C9BC20E9}">
      <dgm:prSet/>
      <dgm:spPr>
        <a:xfrm>
          <a:off x="2015251" y="1340498"/>
          <a:ext cx="2564909" cy="2564909"/>
        </a:xfrm>
        <a:prstGeom prst="circularArrow">
          <a:avLst>
            <a:gd name="adj1" fmla="val 4688"/>
            <a:gd name="adj2" fmla="val 299029"/>
            <a:gd name="adj3" fmla="val 2501554"/>
            <a:gd name="adj4" fmla="val 15893119"/>
            <a:gd name="adj5" fmla="val 5469"/>
          </a:avLst>
        </a:prstGeom>
        <a:gradFill rotWithShape="0">
          <a:gsLst>
            <a:gs pos="0">
              <a:srgbClr val="DBB400">
                <a:hueOff val="0"/>
                <a:satOff val="0"/>
                <a:lumOff val="0"/>
                <a:alphaOff val="0"/>
                <a:tint val="98000"/>
                <a:satMod val="220000"/>
              </a:srgbClr>
            </a:gs>
            <a:gs pos="31000">
              <a:srgbClr val="DBB400">
                <a:hueOff val="0"/>
                <a:satOff val="0"/>
                <a:lumOff val="0"/>
                <a:alphaOff val="0"/>
                <a:tint val="30000"/>
                <a:satMod val="150000"/>
              </a:srgbClr>
            </a:gs>
            <a:gs pos="91000">
              <a:srgbClr val="DBB400">
                <a:hueOff val="0"/>
                <a:satOff val="0"/>
                <a:lumOff val="0"/>
                <a:alphaOff val="0"/>
                <a:tint val="96000"/>
              </a:srgbClr>
            </a:gs>
          </a:gsLst>
          <a:path path="circle">
            <a:fillToRect l="50000" t="150000" r="50000"/>
          </a:path>
        </a:gradFill>
        <a:ln>
          <a:noFill/>
        </a:ln>
        <a:effectLst>
          <a:glow rad="63500">
            <a:srgbClr val="DBB400">
              <a:hueOff val="0"/>
              <a:satOff val="0"/>
              <a:lumOff val="0"/>
              <a:alphaOff val="0"/>
              <a:alpha val="45000"/>
              <a:satMod val="110000"/>
            </a:srgbClr>
          </a:glow>
        </a:effectLst>
      </dgm:spPr>
      <dgm:t>
        <a:bodyPr/>
        <a:lstStyle/>
        <a:p>
          <a:endParaRPr lang="zh-CN" altLang="en-US" sz="1600" b="1"/>
        </a:p>
      </dgm:t>
    </dgm:pt>
    <dgm:pt modelId="{5B914B63-811F-4213-9636-DA3E222DA2B3}">
      <dgm:prSet phldrT="[文本]" custT="1"/>
      <dgm:spPr>
        <a:xfrm>
          <a:off x="1009418" y="1165868"/>
          <a:ext cx="1457335" cy="1457335"/>
        </a:xfrm>
        <a:prstGeom prst="gear6">
          <a:avLst/>
        </a:prstGeom>
        <a:gradFill rotWithShape="0">
          <a:gsLst>
            <a:gs pos="0">
              <a:srgbClr val="DBB400">
                <a:hueOff val="789035"/>
                <a:satOff val="-35573"/>
                <a:lumOff val="3726"/>
                <a:alphaOff val="0"/>
                <a:tint val="98000"/>
                <a:satMod val="220000"/>
              </a:srgbClr>
            </a:gs>
            <a:gs pos="31000">
              <a:srgbClr val="DBB400">
                <a:hueOff val="789035"/>
                <a:satOff val="-35573"/>
                <a:lumOff val="3726"/>
                <a:alphaOff val="0"/>
                <a:tint val="30000"/>
                <a:satMod val="150000"/>
              </a:srgbClr>
            </a:gs>
            <a:gs pos="91000">
              <a:srgbClr val="DBB400">
                <a:hueOff val="789035"/>
                <a:satOff val="-35573"/>
                <a:lumOff val="3726"/>
                <a:alphaOff val="0"/>
                <a:tint val="96000"/>
              </a:srgbClr>
            </a:gs>
          </a:gsLst>
          <a:path path="circle">
            <a:fillToRect l="50000" t="150000" r="50000"/>
          </a:path>
        </a:gradFill>
        <a:ln>
          <a:noFill/>
        </a:ln>
        <a:effectLst>
          <a:glow rad="63500">
            <a:srgbClr val="DBB400">
              <a:hueOff val="789035"/>
              <a:satOff val="-35573"/>
              <a:lumOff val="3726"/>
              <a:alphaOff val="0"/>
              <a:alpha val="45000"/>
              <a:satMod val="110000"/>
            </a:srgbClr>
          </a:glow>
        </a:effectLst>
        <a:scene3d>
          <a:camera prst="orthographicFront"/>
          <a:lightRig rig="flat" dir="t"/>
        </a:scene3d>
        <a:sp3d prstMaterial="dkEdge">
          <a:bevelT w="8200" h="38100"/>
        </a:sp3d>
      </dgm:spPr>
      <dgm:t>
        <a:bodyPr/>
        <a:lstStyle/>
        <a:p>
          <a:r>
            <a:rPr lang="zh-CN" altLang="en-US" sz="1600" b="1" dirty="0" smtClean="0">
              <a:solidFill>
                <a:srgbClr val="2A82B0"/>
              </a:solidFill>
              <a:latin typeface="Verdana"/>
              <a:ea typeface="微软雅黑"/>
              <a:cs typeface="+mn-cs"/>
            </a:rPr>
            <a:t>住房公积金</a:t>
          </a:r>
          <a:endParaRPr lang="zh-CN" altLang="en-US" sz="1600" b="1" dirty="0">
            <a:solidFill>
              <a:srgbClr val="2A82B0"/>
            </a:solidFill>
            <a:latin typeface="Verdana"/>
            <a:ea typeface="微软雅黑"/>
            <a:cs typeface="+mn-cs"/>
          </a:endParaRPr>
        </a:p>
      </dgm:t>
    </dgm:pt>
    <dgm:pt modelId="{AA5CDF41-FCDC-432B-A81D-752B87DA1B75}" type="parTrans" cxnId="{72D30609-9E96-476D-AEE2-820947055586}">
      <dgm:prSet/>
      <dgm:spPr/>
      <dgm:t>
        <a:bodyPr/>
        <a:lstStyle/>
        <a:p>
          <a:endParaRPr lang="zh-CN" altLang="en-US" sz="1600" b="1"/>
        </a:p>
      </dgm:t>
    </dgm:pt>
    <dgm:pt modelId="{04976443-CE9F-45BE-ACA1-B99545B1D8B7}" type="sibTrans" cxnId="{72D30609-9E96-476D-AEE2-820947055586}">
      <dgm:prSet/>
      <dgm:spPr>
        <a:xfrm>
          <a:off x="751327" y="845779"/>
          <a:ext cx="1863567" cy="1863567"/>
        </a:xfrm>
        <a:prstGeom prst="leftCircularArrow">
          <a:avLst>
            <a:gd name="adj1" fmla="val 6452"/>
            <a:gd name="adj2" fmla="val 429999"/>
            <a:gd name="adj3" fmla="val 10489124"/>
            <a:gd name="adj4" fmla="val 14837806"/>
            <a:gd name="adj5" fmla="val 7527"/>
          </a:avLst>
        </a:prstGeom>
        <a:gradFill rotWithShape="0">
          <a:gsLst>
            <a:gs pos="0">
              <a:srgbClr val="DBB400">
                <a:hueOff val="789035"/>
                <a:satOff val="-35573"/>
                <a:lumOff val="3726"/>
                <a:alphaOff val="0"/>
                <a:tint val="98000"/>
                <a:satMod val="220000"/>
              </a:srgbClr>
            </a:gs>
            <a:gs pos="31000">
              <a:srgbClr val="DBB400">
                <a:hueOff val="789035"/>
                <a:satOff val="-35573"/>
                <a:lumOff val="3726"/>
                <a:alphaOff val="0"/>
                <a:tint val="30000"/>
                <a:satMod val="150000"/>
              </a:srgbClr>
            </a:gs>
            <a:gs pos="91000">
              <a:srgbClr val="DBB400">
                <a:hueOff val="789035"/>
                <a:satOff val="-35573"/>
                <a:lumOff val="3726"/>
                <a:alphaOff val="0"/>
                <a:tint val="96000"/>
              </a:srgbClr>
            </a:gs>
          </a:gsLst>
          <a:path path="circle">
            <a:fillToRect l="50000" t="150000" r="50000"/>
          </a:path>
        </a:gradFill>
        <a:ln>
          <a:noFill/>
        </a:ln>
        <a:effectLst>
          <a:glow rad="63500">
            <a:srgbClr val="DBB400">
              <a:hueOff val="789035"/>
              <a:satOff val="-35573"/>
              <a:lumOff val="3726"/>
              <a:alphaOff val="0"/>
              <a:alpha val="45000"/>
              <a:satMod val="110000"/>
            </a:srgbClr>
          </a:glow>
        </a:effectLst>
      </dgm:spPr>
      <dgm:t>
        <a:bodyPr/>
        <a:lstStyle/>
        <a:p>
          <a:endParaRPr lang="zh-CN" altLang="en-US" sz="1600" b="1"/>
        </a:p>
      </dgm:t>
    </dgm:pt>
    <dgm:pt modelId="{4F58DA64-9E73-4EC5-A488-2827746758B6}">
      <dgm:prSet phldrT="[文本]" custT="1"/>
      <dgm:spPr>
        <a:xfrm rot="20700000">
          <a:off x="1825675" y="160455"/>
          <a:ext cx="1427891" cy="1427891"/>
        </a:xfrm>
        <a:prstGeom prst="gear6">
          <a:avLst/>
        </a:prstGeom>
        <a:gradFill rotWithShape="0">
          <a:gsLst>
            <a:gs pos="0">
              <a:srgbClr val="DBB400">
                <a:hueOff val="1578071"/>
                <a:satOff val="-71146"/>
                <a:lumOff val="7451"/>
                <a:alphaOff val="0"/>
                <a:tint val="98000"/>
                <a:satMod val="220000"/>
              </a:srgbClr>
            </a:gs>
            <a:gs pos="31000">
              <a:srgbClr val="DBB400">
                <a:hueOff val="1578071"/>
                <a:satOff val="-71146"/>
                <a:lumOff val="7451"/>
                <a:alphaOff val="0"/>
                <a:tint val="30000"/>
                <a:satMod val="150000"/>
              </a:srgbClr>
            </a:gs>
            <a:gs pos="91000">
              <a:srgbClr val="DBB400">
                <a:hueOff val="1578071"/>
                <a:satOff val="-71146"/>
                <a:lumOff val="7451"/>
                <a:alphaOff val="0"/>
                <a:tint val="96000"/>
              </a:srgbClr>
            </a:gs>
          </a:gsLst>
          <a:path path="circle">
            <a:fillToRect l="50000" t="150000" r="50000"/>
          </a:path>
        </a:gradFill>
        <a:ln>
          <a:noFill/>
        </a:ln>
        <a:effectLst>
          <a:glow rad="63500">
            <a:srgbClr val="DBB400">
              <a:hueOff val="1578071"/>
              <a:satOff val="-71146"/>
              <a:lumOff val="7451"/>
              <a:alphaOff val="0"/>
              <a:alpha val="45000"/>
              <a:satMod val="110000"/>
            </a:srgbClr>
          </a:glow>
        </a:effectLst>
        <a:scene3d>
          <a:camera prst="orthographicFront"/>
          <a:lightRig rig="flat" dir="t"/>
        </a:scene3d>
        <a:sp3d prstMaterial="dkEdge">
          <a:bevelT w="8200" h="38100"/>
        </a:sp3d>
      </dgm:spPr>
      <dgm:t>
        <a:bodyPr/>
        <a:lstStyle/>
        <a:p>
          <a:r>
            <a:rPr lang="zh-CN" altLang="en-US" sz="1600" b="1" dirty="0" smtClean="0">
              <a:solidFill>
                <a:srgbClr val="2A82B0"/>
              </a:solidFill>
              <a:latin typeface="Verdana"/>
              <a:ea typeface="微软雅黑"/>
              <a:cs typeface="+mn-cs"/>
            </a:rPr>
            <a:t>带薪假期</a:t>
          </a:r>
          <a:endParaRPr lang="zh-CN" altLang="en-US" sz="1600" b="1" dirty="0">
            <a:solidFill>
              <a:srgbClr val="2A82B0"/>
            </a:solidFill>
            <a:latin typeface="Verdana"/>
            <a:ea typeface="微软雅黑"/>
            <a:cs typeface="+mn-cs"/>
          </a:endParaRPr>
        </a:p>
      </dgm:t>
    </dgm:pt>
    <dgm:pt modelId="{5FCE272B-D411-4A31-AF90-9D878FED7293}" type="parTrans" cxnId="{BF392B23-C2FD-4A03-ADC5-24F97325C792}">
      <dgm:prSet/>
      <dgm:spPr/>
      <dgm:t>
        <a:bodyPr/>
        <a:lstStyle/>
        <a:p>
          <a:endParaRPr lang="zh-CN" altLang="en-US" sz="1600" b="1"/>
        </a:p>
      </dgm:t>
    </dgm:pt>
    <dgm:pt modelId="{00C70EC7-E037-4AEE-BAD3-9D886E726A00}" type="sibTrans" cxnId="{BF392B23-C2FD-4A03-ADC5-24F97325C792}">
      <dgm:prSet/>
      <dgm:spPr>
        <a:xfrm>
          <a:off x="1495389" y="-149941"/>
          <a:ext cx="2009300" cy="2009300"/>
        </a:xfrm>
        <a:prstGeom prst="circularArrow">
          <a:avLst>
            <a:gd name="adj1" fmla="val 5984"/>
            <a:gd name="adj2" fmla="val 394124"/>
            <a:gd name="adj3" fmla="val 13313824"/>
            <a:gd name="adj4" fmla="val 10508221"/>
            <a:gd name="adj5" fmla="val 6981"/>
          </a:avLst>
        </a:prstGeom>
        <a:gradFill rotWithShape="0">
          <a:gsLst>
            <a:gs pos="0">
              <a:srgbClr val="DBB400">
                <a:hueOff val="1578071"/>
                <a:satOff val="-71146"/>
                <a:lumOff val="7451"/>
                <a:alphaOff val="0"/>
                <a:tint val="98000"/>
                <a:satMod val="220000"/>
              </a:srgbClr>
            </a:gs>
            <a:gs pos="31000">
              <a:srgbClr val="DBB400">
                <a:hueOff val="1578071"/>
                <a:satOff val="-71146"/>
                <a:lumOff val="7451"/>
                <a:alphaOff val="0"/>
                <a:tint val="30000"/>
                <a:satMod val="150000"/>
              </a:srgbClr>
            </a:gs>
            <a:gs pos="91000">
              <a:srgbClr val="DBB400">
                <a:hueOff val="1578071"/>
                <a:satOff val="-71146"/>
                <a:lumOff val="7451"/>
                <a:alphaOff val="0"/>
                <a:tint val="96000"/>
              </a:srgbClr>
            </a:gs>
          </a:gsLst>
          <a:path path="circle">
            <a:fillToRect l="50000" t="150000" r="50000"/>
          </a:path>
        </a:gradFill>
        <a:ln>
          <a:noFill/>
        </a:ln>
        <a:effectLst>
          <a:glow rad="63500">
            <a:srgbClr val="DBB400">
              <a:hueOff val="1578071"/>
              <a:satOff val="-71146"/>
              <a:lumOff val="7451"/>
              <a:alphaOff val="0"/>
              <a:alpha val="45000"/>
              <a:satMod val="110000"/>
            </a:srgbClr>
          </a:glow>
        </a:effectLst>
      </dgm:spPr>
      <dgm:t>
        <a:bodyPr/>
        <a:lstStyle/>
        <a:p>
          <a:endParaRPr lang="zh-CN" altLang="en-US" sz="1600" b="1"/>
        </a:p>
      </dgm:t>
    </dgm:pt>
    <dgm:pt modelId="{3F590D8F-B64B-4FE6-8846-96045D6B97FA}" type="pres">
      <dgm:prSet presAssocID="{509D073E-C293-42A7-B634-435411716979}" presName="composite" presStyleCnt="0">
        <dgm:presLayoutVars>
          <dgm:chMax val="3"/>
          <dgm:animLvl val="lvl"/>
          <dgm:resizeHandles val="exact"/>
        </dgm:presLayoutVars>
      </dgm:prSet>
      <dgm:spPr/>
      <dgm:t>
        <a:bodyPr/>
        <a:lstStyle/>
        <a:p>
          <a:endParaRPr lang="zh-CN" altLang="en-US"/>
        </a:p>
      </dgm:t>
    </dgm:pt>
    <dgm:pt modelId="{93371E09-6E25-48F6-A9F9-EF811E332D07}" type="pres">
      <dgm:prSet presAssocID="{DB1C6EDB-957D-4CEF-9A22-63639D780DC1}" presName="gear1" presStyleLbl="node1" presStyleIdx="0" presStyleCnt="3">
        <dgm:presLayoutVars>
          <dgm:chMax val="1"/>
          <dgm:bulletEnabled val="1"/>
        </dgm:presLayoutVars>
      </dgm:prSet>
      <dgm:spPr/>
      <dgm:t>
        <a:bodyPr/>
        <a:lstStyle/>
        <a:p>
          <a:endParaRPr lang="zh-CN" altLang="en-US"/>
        </a:p>
      </dgm:t>
    </dgm:pt>
    <dgm:pt modelId="{906DF33A-68CB-46D5-B19F-4242A80DFEFF}" type="pres">
      <dgm:prSet presAssocID="{DB1C6EDB-957D-4CEF-9A22-63639D780DC1}" presName="gear1srcNode" presStyleLbl="node1" presStyleIdx="0" presStyleCnt="3"/>
      <dgm:spPr/>
      <dgm:t>
        <a:bodyPr/>
        <a:lstStyle/>
        <a:p>
          <a:endParaRPr lang="zh-CN" altLang="en-US"/>
        </a:p>
      </dgm:t>
    </dgm:pt>
    <dgm:pt modelId="{51A170C6-CCBA-49CE-9067-07A899E51142}" type="pres">
      <dgm:prSet presAssocID="{DB1C6EDB-957D-4CEF-9A22-63639D780DC1}" presName="gear1dstNode" presStyleLbl="node1" presStyleIdx="0" presStyleCnt="3"/>
      <dgm:spPr/>
      <dgm:t>
        <a:bodyPr/>
        <a:lstStyle/>
        <a:p>
          <a:endParaRPr lang="zh-CN" altLang="en-US"/>
        </a:p>
      </dgm:t>
    </dgm:pt>
    <dgm:pt modelId="{D7298004-979C-4DB8-B59D-AA277D1F23E1}" type="pres">
      <dgm:prSet presAssocID="{5B914B63-811F-4213-9636-DA3E222DA2B3}" presName="gear2" presStyleLbl="node1" presStyleIdx="1" presStyleCnt="3">
        <dgm:presLayoutVars>
          <dgm:chMax val="1"/>
          <dgm:bulletEnabled val="1"/>
        </dgm:presLayoutVars>
      </dgm:prSet>
      <dgm:spPr/>
      <dgm:t>
        <a:bodyPr/>
        <a:lstStyle/>
        <a:p>
          <a:endParaRPr lang="zh-CN" altLang="en-US"/>
        </a:p>
      </dgm:t>
    </dgm:pt>
    <dgm:pt modelId="{6DD3FBD5-2E84-472B-BFB5-DD3A84778908}" type="pres">
      <dgm:prSet presAssocID="{5B914B63-811F-4213-9636-DA3E222DA2B3}" presName="gear2srcNode" presStyleLbl="node1" presStyleIdx="1" presStyleCnt="3"/>
      <dgm:spPr/>
      <dgm:t>
        <a:bodyPr/>
        <a:lstStyle/>
        <a:p>
          <a:endParaRPr lang="zh-CN" altLang="en-US"/>
        </a:p>
      </dgm:t>
    </dgm:pt>
    <dgm:pt modelId="{83D4D70D-B54B-400F-ABB5-7C78DC60EC93}" type="pres">
      <dgm:prSet presAssocID="{5B914B63-811F-4213-9636-DA3E222DA2B3}" presName="gear2dstNode" presStyleLbl="node1" presStyleIdx="1" presStyleCnt="3"/>
      <dgm:spPr/>
      <dgm:t>
        <a:bodyPr/>
        <a:lstStyle/>
        <a:p>
          <a:endParaRPr lang="zh-CN" altLang="en-US"/>
        </a:p>
      </dgm:t>
    </dgm:pt>
    <dgm:pt modelId="{C720C7A6-9122-4E3A-8FF6-2EF10E8A6478}" type="pres">
      <dgm:prSet presAssocID="{4F58DA64-9E73-4EC5-A488-2827746758B6}" presName="gear3" presStyleLbl="node1" presStyleIdx="2" presStyleCnt="3"/>
      <dgm:spPr/>
      <dgm:t>
        <a:bodyPr/>
        <a:lstStyle/>
        <a:p>
          <a:endParaRPr lang="zh-CN" altLang="en-US"/>
        </a:p>
      </dgm:t>
    </dgm:pt>
    <dgm:pt modelId="{4822FD2E-3C6A-4921-9C36-D29650F481EC}" type="pres">
      <dgm:prSet presAssocID="{4F58DA64-9E73-4EC5-A488-2827746758B6}" presName="gear3tx" presStyleLbl="node1" presStyleIdx="2" presStyleCnt="3">
        <dgm:presLayoutVars>
          <dgm:chMax val="1"/>
          <dgm:bulletEnabled val="1"/>
        </dgm:presLayoutVars>
      </dgm:prSet>
      <dgm:spPr/>
      <dgm:t>
        <a:bodyPr/>
        <a:lstStyle/>
        <a:p>
          <a:endParaRPr lang="zh-CN" altLang="en-US"/>
        </a:p>
      </dgm:t>
    </dgm:pt>
    <dgm:pt modelId="{9A23DA09-DB93-482F-8330-6C5501A1AF82}" type="pres">
      <dgm:prSet presAssocID="{4F58DA64-9E73-4EC5-A488-2827746758B6}" presName="gear3srcNode" presStyleLbl="node1" presStyleIdx="2" presStyleCnt="3"/>
      <dgm:spPr/>
      <dgm:t>
        <a:bodyPr/>
        <a:lstStyle/>
        <a:p>
          <a:endParaRPr lang="zh-CN" altLang="en-US"/>
        </a:p>
      </dgm:t>
    </dgm:pt>
    <dgm:pt modelId="{AEF71352-6F17-4E4D-980F-0A1D75E55EFC}" type="pres">
      <dgm:prSet presAssocID="{4F58DA64-9E73-4EC5-A488-2827746758B6}" presName="gear3dstNode" presStyleLbl="node1" presStyleIdx="2" presStyleCnt="3"/>
      <dgm:spPr/>
      <dgm:t>
        <a:bodyPr/>
        <a:lstStyle/>
        <a:p>
          <a:endParaRPr lang="zh-CN" altLang="en-US"/>
        </a:p>
      </dgm:t>
    </dgm:pt>
    <dgm:pt modelId="{4CDE51BA-C4A4-4724-A855-01155095B700}" type="pres">
      <dgm:prSet presAssocID="{B273268F-69D3-445F-8154-FB9EDCC22919}" presName="connector1" presStyleLbl="sibTrans2D1" presStyleIdx="0" presStyleCnt="3"/>
      <dgm:spPr/>
      <dgm:t>
        <a:bodyPr/>
        <a:lstStyle/>
        <a:p>
          <a:endParaRPr lang="zh-CN" altLang="en-US"/>
        </a:p>
      </dgm:t>
    </dgm:pt>
    <dgm:pt modelId="{93B5AB6C-8063-4ABF-84AC-0187C878DA92}" type="pres">
      <dgm:prSet presAssocID="{04976443-CE9F-45BE-ACA1-B99545B1D8B7}" presName="connector2" presStyleLbl="sibTrans2D1" presStyleIdx="1" presStyleCnt="3"/>
      <dgm:spPr/>
      <dgm:t>
        <a:bodyPr/>
        <a:lstStyle/>
        <a:p>
          <a:endParaRPr lang="zh-CN" altLang="en-US"/>
        </a:p>
      </dgm:t>
    </dgm:pt>
    <dgm:pt modelId="{B8EF4A60-F6BC-4964-96EF-CBE0F4538659}" type="pres">
      <dgm:prSet presAssocID="{00C70EC7-E037-4AEE-BAD3-9D886E726A00}" presName="connector3" presStyleLbl="sibTrans2D1" presStyleIdx="2" presStyleCnt="3"/>
      <dgm:spPr/>
      <dgm:t>
        <a:bodyPr/>
        <a:lstStyle/>
        <a:p>
          <a:endParaRPr lang="zh-CN" altLang="en-US"/>
        </a:p>
      </dgm:t>
    </dgm:pt>
  </dgm:ptLst>
  <dgm:cxnLst>
    <dgm:cxn modelId="{A45A4427-C8CB-4E26-A7DC-477D8C0EC589}" type="presOf" srcId="{04976443-CE9F-45BE-ACA1-B99545B1D8B7}" destId="{93B5AB6C-8063-4ABF-84AC-0187C878DA92}" srcOrd="0" destOrd="0" presId="urn:microsoft.com/office/officeart/2005/8/layout/gear1"/>
    <dgm:cxn modelId="{3A3A0548-268A-432C-8F87-5A84C9BC20E9}" srcId="{509D073E-C293-42A7-B634-435411716979}" destId="{DB1C6EDB-957D-4CEF-9A22-63639D780DC1}" srcOrd="0" destOrd="0" parTransId="{4A990452-996F-4BF8-930B-E7417539DCB2}" sibTransId="{B273268F-69D3-445F-8154-FB9EDCC22919}"/>
    <dgm:cxn modelId="{A202245C-3BA9-41EF-845E-E1FC734ACEDC}" type="presOf" srcId="{B273268F-69D3-445F-8154-FB9EDCC22919}" destId="{4CDE51BA-C4A4-4724-A855-01155095B700}" srcOrd="0" destOrd="0" presId="urn:microsoft.com/office/officeart/2005/8/layout/gear1"/>
    <dgm:cxn modelId="{8A8035AB-57DC-4003-9A2E-5283E687C9DE}" type="presOf" srcId="{5B914B63-811F-4213-9636-DA3E222DA2B3}" destId="{D7298004-979C-4DB8-B59D-AA277D1F23E1}" srcOrd="0" destOrd="0" presId="urn:microsoft.com/office/officeart/2005/8/layout/gear1"/>
    <dgm:cxn modelId="{6B8A86AD-15EC-4E24-81E0-841D6E0D85DB}" type="presOf" srcId="{4F58DA64-9E73-4EC5-A488-2827746758B6}" destId="{AEF71352-6F17-4E4D-980F-0A1D75E55EFC}" srcOrd="3" destOrd="0" presId="urn:microsoft.com/office/officeart/2005/8/layout/gear1"/>
    <dgm:cxn modelId="{881380BF-D81D-49A9-ACBD-EDFC9D74DF22}" type="presOf" srcId="{4F58DA64-9E73-4EC5-A488-2827746758B6}" destId="{4822FD2E-3C6A-4921-9C36-D29650F481EC}" srcOrd="1" destOrd="0" presId="urn:microsoft.com/office/officeart/2005/8/layout/gear1"/>
    <dgm:cxn modelId="{BC047AB9-6927-4158-BA20-BA6A42B4B398}" type="presOf" srcId="{5B914B63-811F-4213-9636-DA3E222DA2B3}" destId="{83D4D70D-B54B-400F-ABB5-7C78DC60EC93}" srcOrd="2" destOrd="0" presId="urn:microsoft.com/office/officeart/2005/8/layout/gear1"/>
    <dgm:cxn modelId="{DC5BCA3A-9458-46F7-BCE4-AF23A9FDEB15}" type="presOf" srcId="{DB1C6EDB-957D-4CEF-9A22-63639D780DC1}" destId="{906DF33A-68CB-46D5-B19F-4242A80DFEFF}" srcOrd="1" destOrd="0" presId="urn:microsoft.com/office/officeart/2005/8/layout/gear1"/>
    <dgm:cxn modelId="{2A0306B1-1FDE-4EEB-979E-9EED95F33229}" type="presOf" srcId="{509D073E-C293-42A7-B634-435411716979}" destId="{3F590D8F-B64B-4FE6-8846-96045D6B97FA}" srcOrd="0" destOrd="0" presId="urn:microsoft.com/office/officeart/2005/8/layout/gear1"/>
    <dgm:cxn modelId="{5C9928EA-C51A-4F50-96CA-AD97983CEC6E}" type="presOf" srcId="{4F58DA64-9E73-4EC5-A488-2827746758B6}" destId="{C720C7A6-9122-4E3A-8FF6-2EF10E8A6478}" srcOrd="0" destOrd="0" presId="urn:microsoft.com/office/officeart/2005/8/layout/gear1"/>
    <dgm:cxn modelId="{8B8548DE-B23D-42B4-9956-F974ED6A74CD}" type="presOf" srcId="{5B914B63-811F-4213-9636-DA3E222DA2B3}" destId="{6DD3FBD5-2E84-472B-BFB5-DD3A84778908}" srcOrd="1" destOrd="0" presId="urn:microsoft.com/office/officeart/2005/8/layout/gear1"/>
    <dgm:cxn modelId="{89533ABF-4A9B-41DB-8291-6E500B9F85AE}" type="presOf" srcId="{DB1C6EDB-957D-4CEF-9A22-63639D780DC1}" destId="{93371E09-6E25-48F6-A9F9-EF811E332D07}" srcOrd="0" destOrd="0" presId="urn:microsoft.com/office/officeart/2005/8/layout/gear1"/>
    <dgm:cxn modelId="{72D30609-9E96-476D-AEE2-820947055586}" srcId="{509D073E-C293-42A7-B634-435411716979}" destId="{5B914B63-811F-4213-9636-DA3E222DA2B3}" srcOrd="1" destOrd="0" parTransId="{AA5CDF41-FCDC-432B-A81D-752B87DA1B75}" sibTransId="{04976443-CE9F-45BE-ACA1-B99545B1D8B7}"/>
    <dgm:cxn modelId="{0A09527A-6E2B-40DF-9280-8F530DE72FAE}" type="presOf" srcId="{4F58DA64-9E73-4EC5-A488-2827746758B6}" destId="{9A23DA09-DB93-482F-8330-6C5501A1AF82}" srcOrd="2" destOrd="0" presId="urn:microsoft.com/office/officeart/2005/8/layout/gear1"/>
    <dgm:cxn modelId="{7AB8E9E6-E021-4FA3-B789-4F39ABFB274B}" type="presOf" srcId="{00C70EC7-E037-4AEE-BAD3-9D886E726A00}" destId="{B8EF4A60-F6BC-4964-96EF-CBE0F4538659}" srcOrd="0" destOrd="0" presId="urn:microsoft.com/office/officeart/2005/8/layout/gear1"/>
    <dgm:cxn modelId="{BF392B23-C2FD-4A03-ADC5-24F97325C792}" srcId="{509D073E-C293-42A7-B634-435411716979}" destId="{4F58DA64-9E73-4EC5-A488-2827746758B6}" srcOrd="2" destOrd="0" parTransId="{5FCE272B-D411-4A31-AF90-9D878FED7293}" sibTransId="{00C70EC7-E037-4AEE-BAD3-9D886E726A00}"/>
    <dgm:cxn modelId="{E1A18500-9C7B-4EEF-9385-209E051A613D}" type="presOf" srcId="{DB1C6EDB-957D-4CEF-9A22-63639D780DC1}" destId="{51A170C6-CCBA-49CE-9067-07A899E51142}" srcOrd="2" destOrd="0" presId="urn:microsoft.com/office/officeart/2005/8/layout/gear1"/>
    <dgm:cxn modelId="{DB28FE35-59F0-4EF2-9FA3-6EF76F765F79}" type="presParOf" srcId="{3F590D8F-B64B-4FE6-8846-96045D6B97FA}" destId="{93371E09-6E25-48F6-A9F9-EF811E332D07}" srcOrd="0" destOrd="0" presId="urn:microsoft.com/office/officeart/2005/8/layout/gear1"/>
    <dgm:cxn modelId="{63771B0B-28AA-498E-B46D-616C5173C406}" type="presParOf" srcId="{3F590D8F-B64B-4FE6-8846-96045D6B97FA}" destId="{906DF33A-68CB-46D5-B19F-4242A80DFEFF}" srcOrd="1" destOrd="0" presId="urn:microsoft.com/office/officeart/2005/8/layout/gear1"/>
    <dgm:cxn modelId="{DE717959-C6EC-4E7C-B0CD-F85F384DD653}" type="presParOf" srcId="{3F590D8F-B64B-4FE6-8846-96045D6B97FA}" destId="{51A170C6-CCBA-49CE-9067-07A899E51142}" srcOrd="2" destOrd="0" presId="urn:microsoft.com/office/officeart/2005/8/layout/gear1"/>
    <dgm:cxn modelId="{9573D433-474C-4B44-95E8-61364ABE980B}" type="presParOf" srcId="{3F590D8F-B64B-4FE6-8846-96045D6B97FA}" destId="{D7298004-979C-4DB8-B59D-AA277D1F23E1}" srcOrd="3" destOrd="0" presId="urn:microsoft.com/office/officeart/2005/8/layout/gear1"/>
    <dgm:cxn modelId="{07D0DD65-F547-4EDF-BC58-21233377B673}" type="presParOf" srcId="{3F590D8F-B64B-4FE6-8846-96045D6B97FA}" destId="{6DD3FBD5-2E84-472B-BFB5-DD3A84778908}" srcOrd="4" destOrd="0" presId="urn:microsoft.com/office/officeart/2005/8/layout/gear1"/>
    <dgm:cxn modelId="{2BF24230-28E1-4D6B-822A-2D6DCC030799}" type="presParOf" srcId="{3F590D8F-B64B-4FE6-8846-96045D6B97FA}" destId="{83D4D70D-B54B-400F-ABB5-7C78DC60EC93}" srcOrd="5" destOrd="0" presId="urn:microsoft.com/office/officeart/2005/8/layout/gear1"/>
    <dgm:cxn modelId="{55524F5C-DFB1-4E72-8373-7CFC6B7A47B4}" type="presParOf" srcId="{3F590D8F-B64B-4FE6-8846-96045D6B97FA}" destId="{C720C7A6-9122-4E3A-8FF6-2EF10E8A6478}" srcOrd="6" destOrd="0" presId="urn:microsoft.com/office/officeart/2005/8/layout/gear1"/>
    <dgm:cxn modelId="{8EEAF579-1F99-4BC7-836D-81C2B8D9F7F3}" type="presParOf" srcId="{3F590D8F-B64B-4FE6-8846-96045D6B97FA}" destId="{4822FD2E-3C6A-4921-9C36-D29650F481EC}" srcOrd="7" destOrd="0" presId="urn:microsoft.com/office/officeart/2005/8/layout/gear1"/>
    <dgm:cxn modelId="{4D3EC4EE-217F-4525-913E-BFDCC80871D8}" type="presParOf" srcId="{3F590D8F-B64B-4FE6-8846-96045D6B97FA}" destId="{9A23DA09-DB93-482F-8330-6C5501A1AF82}" srcOrd="8" destOrd="0" presId="urn:microsoft.com/office/officeart/2005/8/layout/gear1"/>
    <dgm:cxn modelId="{EA16B235-06F5-4312-B6FB-0222BAE0D73B}" type="presParOf" srcId="{3F590D8F-B64B-4FE6-8846-96045D6B97FA}" destId="{AEF71352-6F17-4E4D-980F-0A1D75E55EFC}" srcOrd="9" destOrd="0" presId="urn:microsoft.com/office/officeart/2005/8/layout/gear1"/>
    <dgm:cxn modelId="{11E82805-0B09-4AE7-9D51-CE1B1F256E34}" type="presParOf" srcId="{3F590D8F-B64B-4FE6-8846-96045D6B97FA}" destId="{4CDE51BA-C4A4-4724-A855-01155095B700}" srcOrd="10" destOrd="0" presId="urn:microsoft.com/office/officeart/2005/8/layout/gear1"/>
    <dgm:cxn modelId="{AAE13F78-0B17-4180-9BB5-2DB3C987240B}" type="presParOf" srcId="{3F590D8F-B64B-4FE6-8846-96045D6B97FA}" destId="{93B5AB6C-8063-4ABF-84AC-0187C878DA92}" srcOrd="11" destOrd="0" presId="urn:microsoft.com/office/officeart/2005/8/layout/gear1"/>
    <dgm:cxn modelId="{AEB38708-0868-4A2E-9669-938026974B28}" type="presParOf" srcId="{3F590D8F-B64B-4FE6-8846-96045D6B97FA}" destId="{B8EF4A60-F6BC-4964-96EF-CBE0F4538659}" srcOrd="12" destOrd="0" presId="urn:microsoft.com/office/officeart/2005/8/layout/gear1"/>
  </dgm:cxnLst>
  <dgm:bg/>
  <dgm:whole/>
</dgm:dataModel>
</file>

<file path=ppt/diagrams/data8.xml><?xml version="1.0" encoding="utf-8"?>
<dgm:dataModel xmlns:dgm="http://schemas.openxmlformats.org/drawingml/2006/diagram" xmlns:a="http://schemas.openxmlformats.org/drawingml/2006/main">
  <dgm:ptLst>
    <dgm:pt modelId="{D1BC0CED-DB0B-487A-8236-6116219BC26E}"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zh-CN" altLang="en-US"/>
        </a:p>
      </dgm:t>
    </dgm:pt>
    <dgm:pt modelId="{C0399F3A-60AA-44C6-B2EE-71EDED04D381}">
      <dgm:prSet phldrT="[文本]" custT="1"/>
      <dgm:spPr/>
      <dgm:t>
        <a:bodyPr/>
        <a:lstStyle/>
        <a:p>
          <a:r>
            <a:rPr lang="zh-CN" altLang="en-US" sz="2000" b="1" dirty="0" smtClean="0">
              <a:latin typeface="微软雅黑" pitchFamily="34" charset="-122"/>
              <a:ea typeface="微软雅黑" pitchFamily="34" charset="-122"/>
            </a:rPr>
            <a:t>标准工作时间</a:t>
          </a:r>
          <a:endParaRPr lang="zh-CN" altLang="en-US" sz="2000" b="1" dirty="0">
            <a:latin typeface="微软雅黑" pitchFamily="34" charset="-122"/>
            <a:ea typeface="微软雅黑" pitchFamily="34" charset="-122"/>
          </a:endParaRPr>
        </a:p>
      </dgm:t>
    </dgm:pt>
    <dgm:pt modelId="{EC6E40E8-2EBA-439A-81AA-1E3DA23AD730}" type="parTrans" cxnId="{4F9310B8-550E-418B-B67F-DC6867473F24}">
      <dgm:prSet/>
      <dgm:spPr/>
      <dgm:t>
        <a:bodyPr/>
        <a:lstStyle/>
        <a:p>
          <a:endParaRPr lang="zh-CN" altLang="en-US" sz="1600" b="1">
            <a:latin typeface="微软雅黑" pitchFamily="34" charset="-122"/>
            <a:ea typeface="微软雅黑" pitchFamily="34" charset="-122"/>
          </a:endParaRPr>
        </a:p>
      </dgm:t>
    </dgm:pt>
    <dgm:pt modelId="{B1549F0F-9A78-4AA6-B778-A8FA6262954B}" type="sibTrans" cxnId="{4F9310B8-550E-418B-B67F-DC6867473F24}">
      <dgm:prSet/>
      <dgm:spPr/>
      <dgm:t>
        <a:bodyPr/>
        <a:lstStyle/>
        <a:p>
          <a:endParaRPr lang="zh-CN" altLang="en-US" sz="1600" b="1">
            <a:latin typeface="微软雅黑" pitchFamily="34" charset="-122"/>
            <a:ea typeface="微软雅黑" pitchFamily="34" charset="-122"/>
          </a:endParaRPr>
        </a:p>
      </dgm:t>
    </dgm:pt>
    <dgm:pt modelId="{63B83E04-91BE-4189-98E5-61D3A6989E99}">
      <dgm:prSet phldrT="[文本]" custT="1"/>
      <dgm:spPr/>
      <dgm:t>
        <a:bodyPr/>
        <a:lstStyle/>
        <a:p>
          <a:r>
            <a:rPr lang="zh-CN" altLang="en-US" sz="2000" b="1" dirty="0" smtClean="0">
              <a:latin typeface="微软雅黑" pitchFamily="34" charset="-122"/>
              <a:ea typeface="微软雅黑" pitchFamily="34" charset="-122"/>
            </a:rPr>
            <a:t>考勤方式</a:t>
          </a:r>
          <a:endParaRPr lang="zh-CN" altLang="en-US" sz="2000" b="1" dirty="0">
            <a:latin typeface="微软雅黑" pitchFamily="34" charset="-122"/>
            <a:ea typeface="微软雅黑" pitchFamily="34" charset="-122"/>
          </a:endParaRPr>
        </a:p>
      </dgm:t>
    </dgm:pt>
    <dgm:pt modelId="{9148838B-B60F-4F4F-87C1-9D219DD3225D}" type="parTrans" cxnId="{EEF25135-31A3-4BF5-BBA5-380F1DF47659}">
      <dgm:prSet/>
      <dgm:spPr/>
      <dgm:t>
        <a:bodyPr/>
        <a:lstStyle/>
        <a:p>
          <a:endParaRPr lang="zh-CN" altLang="en-US" sz="1600" b="1">
            <a:latin typeface="微软雅黑" pitchFamily="34" charset="-122"/>
            <a:ea typeface="微软雅黑" pitchFamily="34" charset="-122"/>
          </a:endParaRPr>
        </a:p>
      </dgm:t>
    </dgm:pt>
    <dgm:pt modelId="{551CFADC-B73C-40DE-8570-FA21FAB5BCB8}" type="sibTrans" cxnId="{EEF25135-31A3-4BF5-BBA5-380F1DF47659}">
      <dgm:prSet/>
      <dgm:spPr/>
      <dgm:t>
        <a:bodyPr/>
        <a:lstStyle/>
        <a:p>
          <a:endParaRPr lang="zh-CN" altLang="en-US" sz="1600" b="1">
            <a:latin typeface="微软雅黑" pitchFamily="34" charset="-122"/>
            <a:ea typeface="微软雅黑" pitchFamily="34" charset="-122"/>
          </a:endParaRPr>
        </a:p>
      </dgm:t>
    </dgm:pt>
    <dgm:pt modelId="{CB7555BA-3BF4-46C1-BF0B-5E59597D273C}">
      <dgm:prSet phldrT="[文本]" custT="1"/>
      <dgm:spPr/>
      <dgm:t>
        <a:bodyPr/>
        <a:lstStyle/>
        <a:p>
          <a:r>
            <a:rPr lang="zh-CN" altLang="en-US" sz="2000" b="1" dirty="0" smtClean="0">
              <a:latin typeface="微软雅黑" pitchFamily="34" charset="-122"/>
              <a:ea typeface="微软雅黑" pitchFamily="34" charset="-122"/>
            </a:rPr>
            <a:t>考勤纪律</a:t>
          </a:r>
          <a:endParaRPr lang="zh-CN" altLang="en-US" sz="2000" b="1" dirty="0">
            <a:latin typeface="微软雅黑" pitchFamily="34" charset="-122"/>
            <a:ea typeface="微软雅黑" pitchFamily="34" charset="-122"/>
          </a:endParaRPr>
        </a:p>
      </dgm:t>
    </dgm:pt>
    <dgm:pt modelId="{B53456B2-584D-48F6-A6AB-CEEA3BABA5D3}" type="parTrans" cxnId="{9414CBB4-FB63-45E9-86E0-F463309CA7DA}">
      <dgm:prSet/>
      <dgm:spPr/>
      <dgm:t>
        <a:bodyPr/>
        <a:lstStyle/>
        <a:p>
          <a:endParaRPr lang="zh-CN" altLang="en-US" sz="1600" b="1">
            <a:latin typeface="微软雅黑" pitchFamily="34" charset="-122"/>
            <a:ea typeface="微软雅黑" pitchFamily="34" charset="-122"/>
          </a:endParaRPr>
        </a:p>
      </dgm:t>
    </dgm:pt>
    <dgm:pt modelId="{77019C70-3097-41DC-83AC-F5EC57432A67}" type="sibTrans" cxnId="{9414CBB4-FB63-45E9-86E0-F463309CA7DA}">
      <dgm:prSet/>
      <dgm:spPr/>
      <dgm:t>
        <a:bodyPr/>
        <a:lstStyle/>
        <a:p>
          <a:endParaRPr lang="zh-CN" altLang="en-US" sz="1600" b="1">
            <a:latin typeface="微软雅黑" pitchFamily="34" charset="-122"/>
            <a:ea typeface="微软雅黑" pitchFamily="34" charset="-122"/>
          </a:endParaRPr>
        </a:p>
      </dgm:t>
    </dgm:pt>
    <dgm:pt modelId="{2CDD488E-7142-400D-B3E9-9491237ED4E4}">
      <dgm:prSet phldrT="[文本]" custT="1"/>
      <dgm:spPr/>
      <dgm:t>
        <a:bodyPr/>
        <a:lstStyle/>
        <a:p>
          <a:r>
            <a:rPr lang="zh-CN" altLang="en-US" sz="2000" b="1" dirty="0" smtClean="0">
              <a:latin typeface="微软雅黑" pitchFamily="34" charset="-122"/>
              <a:ea typeface="微软雅黑" pitchFamily="34" charset="-122"/>
            </a:rPr>
            <a:t>休假管理</a:t>
          </a:r>
          <a:endParaRPr lang="zh-CN" altLang="en-US" sz="2000" b="1" dirty="0">
            <a:latin typeface="微软雅黑" pitchFamily="34" charset="-122"/>
            <a:ea typeface="微软雅黑" pitchFamily="34" charset="-122"/>
          </a:endParaRPr>
        </a:p>
      </dgm:t>
    </dgm:pt>
    <dgm:pt modelId="{E3AE4D6B-452D-4E57-A518-189B65128D12}" type="parTrans" cxnId="{29E8AA2D-A93A-4C9D-9A11-9DD3EF5D386A}">
      <dgm:prSet/>
      <dgm:spPr/>
      <dgm:t>
        <a:bodyPr/>
        <a:lstStyle/>
        <a:p>
          <a:endParaRPr lang="zh-CN" altLang="en-US" sz="1600" b="1">
            <a:latin typeface="微软雅黑" pitchFamily="34" charset="-122"/>
            <a:ea typeface="微软雅黑" pitchFamily="34" charset="-122"/>
          </a:endParaRPr>
        </a:p>
      </dgm:t>
    </dgm:pt>
    <dgm:pt modelId="{C78084FC-2D60-4B88-BFA3-C265A62BD50D}" type="sibTrans" cxnId="{29E8AA2D-A93A-4C9D-9A11-9DD3EF5D386A}">
      <dgm:prSet/>
      <dgm:spPr/>
      <dgm:t>
        <a:bodyPr/>
        <a:lstStyle/>
        <a:p>
          <a:endParaRPr lang="zh-CN" altLang="en-US" sz="1600" b="1">
            <a:latin typeface="微软雅黑" pitchFamily="34" charset="-122"/>
            <a:ea typeface="微软雅黑" pitchFamily="34" charset="-122"/>
          </a:endParaRPr>
        </a:p>
      </dgm:t>
    </dgm:pt>
    <dgm:pt modelId="{C7DFAD47-40AA-4CEB-BF52-6A4E0916B5F4}" type="pres">
      <dgm:prSet presAssocID="{D1BC0CED-DB0B-487A-8236-6116219BC26E}" presName="matrix" presStyleCnt="0">
        <dgm:presLayoutVars>
          <dgm:chMax val="1"/>
          <dgm:dir/>
          <dgm:resizeHandles val="exact"/>
        </dgm:presLayoutVars>
      </dgm:prSet>
      <dgm:spPr/>
      <dgm:t>
        <a:bodyPr/>
        <a:lstStyle/>
        <a:p>
          <a:endParaRPr lang="zh-CN" altLang="en-US"/>
        </a:p>
      </dgm:t>
    </dgm:pt>
    <dgm:pt modelId="{9CAE8877-F760-4E57-A861-2E0AA82CE2D4}" type="pres">
      <dgm:prSet presAssocID="{D1BC0CED-DB0B-487A-8236-6116219BC26E}" presName="diamond" presStyleLbl="bgShp" presStyleIdx="0" presStyleCnt="1"/>
      <dgm:spPr/>
    </dgm:pt>
    <dgm:pt modelId="{68F8F449-D282-4005-B86D-EE2CCF806FCF}" type="pres">
      <dgm:prSet presAssocID="{D1BC0CED-DB0B-487A-8236-6116219BC26E}" presName="quad1" presStyleLbl="node1" presStyleIdx="0" presStyleCnt="4">
        <dgm:presLayoutVars>
          <dgm:chMax val="0"/>
          <dgm:chPref val="0"/>
          <dgm:bulletEnabled val="1"/>
        </dgm:presLayoutVars>
      </dgm:prSet>
      <dgm:spPr/>
      <dgm:t>
        <a:bodyPr/>
        <a:lstStyle/>
        <a:p>
          <a:endParaRPr lang="zh-CN" altLang="en-US"/>
        </a:p>
      </dgm:t>
    </dgm:pt>
    <dgm:pt modelId="{35CAC6AC-FFBC-4866-8552-D8C3ABD31BA7}" type="pres">
      <dgm:prSet presAssocID="{D1BC0CED-DB0B-487A-8236-6116219BC26E}" presName="quad2" presStyleLbl="node1" presStyleIdx="1" presStyleCnt="4">
        <dgm:presLayoutVars>
          <dgm:chMax val="0"/>
          <dgm:chPref val="0"/>
          <dgm:bulletEnabled val="1"/>
        </dgm:presLayoutVars>
      </dgm:prSet>
      <dgm:spPr/>
      <dgm:t>
        <a:bodyPr/>
        <a:lstStyle/>
        <a:p>
          <a:endParaRPr lang="zh-CN" altLang="en-US"/>
        </a:p>
      </dgm:t>
    </dgm:pt>
    <dgm:pt modelId="{24B44A31-4E77-4FF1-BE8C-9FF897446D60}" type="pres">
      <dgm:prSet presAssocID="{D1BC0CED-DB0B-487A-8236-6116219BC26E}" presName="quad3" presStyleLbl="node1" presStyleIdx="2" presStyleCnt="4">
        <dgm:presLayoutVars>
          <dgm:chMax val="0"/>
          <dgm:chPref val="0"/>
          <dgm:bulletEnabled val="1"/>
        </dgm:presLayoutVars>
      </dgm:prSet>
      <dgm:spPr/>
      <dgm:t>
        <a:bodyPr/>
        <a:lstStyle/>
        <a:p>
          <a:endParaRPr lang="zh-CN" altLang="en-US"/>
        </a:p>
      </dgm:t>
    </dgm:pt>
    <dgm:pt modelId="{25B8C586-6168-47F5-9C1E-730F0F61E215}" type="pres">
      <dgm:prSet presAssocID="{D1BC0CED-DB0B-487A-8236-6116219BC26E}" presName="quad4" presStyleLbl="node1" presStyleIdx="3" presStyleCnt="4">
        <dgm:presLayoutVars>
          <dgm:chMax val="0"/>
          <dgm:chPref val="0"/>
          <dgm:bulletEnabled val="1"/>
        </dgm:presLayoutVars>
      </dgm:prSet>
      <dgm:spPr/>
      <dgm:t>
        <a:bodyPr/>
        <a:lstStyle/>
        <a:p>
          <a:endParaRPr lang="zh-CN" altLang="en-US"/>
        </a:p>
      </dgm:t>
    </dgm:pt>
  </dgm:ptLst>
  <dgm:cxnLst>
    <dgm:cxn modelId="{29E8AA2D-A93A-4C9D-9A11-9DD3EF5D386A}" srcId="{D1BC0CED-DB0B-487A-8236-6116219BC26E}" destId="{2CDD488E-7142-400D-B3E9-9491237ED4E4}" srcOrd="3" destOrd="0" parTransId="{E3AE4D6B-452D-4E57-A518-189B65128D12}" sibTransId="{C78084FC-2D60-4B88-BFA3-C265A62BD50D}"/>
    <dgm:cxn modelId="{8A857D41-692B-4241-BEF7-97DEBB7343E8}" type="presOf" srcId="{C0399F3A-60AA-44C6-B2EE-71EDED04D381}" destId="{68F8F449-D282-4005-B86D-EE2CCF806FCF}" srcOrd="0" destOrd="0" presId="urn:microsoft.com/office/officeart/2005/8/layout/matrix3"/>
    <dgm:cxn modelId="{4F9310B8-550E-418B-B67F-DC6867473F24}" srcId="{D1BC0CED-DB0B-487A-8236-6116219BC26E}" destId="{C0399F3A-60AA-44C6-B2EE-71EDED04D381}" srcOrd="0" destOrd="0" parTransId="{EC6E40E8-2EBA-439A-81AA-1E3DA23AD730}" sibTransId="{B1549F0F-9A78-4AA6-B778-A8FA6262954B}"/>
    <dgm:cxn modelId="{F9F2B24C-442C-4A3C-AA53-BFB492504C96}" type="presOf" srcId="{CB7555BA-3BF4-46C1-BF0B-5E59597D273C}" destId="{24B44A31-4E77-4FF1-BE8C-9FF897446D60}" srcOrd="0" destOrd="0" presId="urn:microsoft.com/office/officeart/2005/8/layout/matrix3"/>
    <dgm:cxn modelId="{D886920C-8EED-4585-94F5-DDB13B87B7D7}" type="presOf" srcId="{D1BC0CED-DB0B-487A-8236-6116219BC26E}" destId="{C7DFAD47-40AA-4CEB-BF52-6A4E0916B5F4}" srcOrd="0" destOrd="0" presId="urn:microsoft.com/office/officeart/2005/8/layout/matrix3"/>
    <dgm:cxn modelId="{788A553E-F762-4C1D-BAD9-9E2E30EE2F81}" type="presOf" srcId="{63B83E04-91BE-4189-98E5-61D3A6989E99}" destId="{35CAC6AC-FFBC-4866-8552-D8C3ABD31BA7}" srcOrd="0" destOrd="0" presId="urn:microsoft.com/office/officeart/2005/8/layout/matrix3"/>
    <dgm:cxn modelId="{9414CBB4-FB63-45E9-86E0-F463309CA7DA}" srcId="{D1BC0CED-DB0B-487A-8236-6116219BC26E}" destId="{CB7555BA-3BF4-46C1-BF0B-5E59597D273C}" srcOrd="2" destOrd="0" parTransId="{B53456B2-584D-48F6-A6AB-CEEA3BABA5D3}" sibTransId="{77019C70-3097-41DC-83AC-F5EC57432A67}"/>
    <dgm:cxn modelId="{EEF25135-31A3-4BF5-BBA5-380F1DF47659}" srcId="{D1BC0CED-DB0B-487A-8236-6116219BC26E}" destId="{63B83E04-91BE-4189-98E5-61D3A6989E99}" srcOrd="1" destOrd="0" parTransId="{9148838B-B60F-4F4F-87C1-9D219DD3225D}" sibTransId="{551CFADC-B73C-40DE-8570-FA21FAB5BCB8}"/>
    <dgm:cxn modelId="{120F8079-3BA9-4A39-BC4D-F2B176135EAB}" type="presOf" srcId="{2CDD488E-7142-400D-B3E9-9491237ED4E4}" destId="{25B8C586-6168-47F5-9C1E-730F0F61E215}" srcOrd="0" destOrd="0" presId="urn:microsoft.com/office/officeart/2005/8/layout/matrix3"/>
    <dgm:cxn modelId="{FFD9738A-3384-48CC-9BB6-EA8231768F64}" type="presParOf" srcId="{C7DFAD47-40AA-4CEB-BF52-6A4E0916B5F4}" destId="{9CAE8877-F760-4E57-A861-2E0AA82CE2D4}" srcOrd="0" destOrd="0" presId="urn:microsoft.com/office/officeart/2005/8/layout/matrix3"/>
    <dgm:cxn modelId="{7A988D82-820F-49CE-B045-6CC01A5FD9A5}" type="presParOf" srcId="{C7DFAD47-40AA-4CEB-BF52-6A4E0916B5F4}" destId="{68F8F449-D282-4005-B86D-EE2CCF806FCF}" srcOrd="1" destOrd="0" presId="urn:microsoft.com/office/officeart/2005/8/layout/matrix3"/>
    <dgm:cxn modelId="{E2151F69-F161-46F7-B40F-78D07D914525}" type="presParOf" srcId="{C7DFAD47-40AA-4CEB-BF52-6A4E0916B5F4}" destId="{35CAC6AC-FFBC-4866-8552-D8C3ABD31BA7}" srcOrd="2" destOrd="0" presId="urn:microsoft.com/office/officeart/2005/8/layout/matrix3"/>
    <dgm:cxn modelId="{6BB2D0A2-AD1E-4BD0-B57C-68538D59604B}" type="presParOf" srcId="{C7DFAD47-40AA-4CEB-BF52-6A4E0916B5F4}" destId="{24B44A31-4E77-4FF1-BE8C-9FF897446D60}" srcOrd="3" destOrd="0" presId="urn:microsoft.com/office/officeart/2005/8/layout/matrix3"/>
    <dgm:cxn modelId="{79402CD5-B4FC-4521-A08C-D1DBF5F136AE}" type="presParOf" srcId="{C7DFAD47-40AA-4CEB-BF52-6A4E0916B5F4}" destId="{25B8C586-6168-47F5-9C1E-730F0F61E215}" srcOrd="4" destOrd="0" presId="urn:microsoft.com/office/officeart/2005/8/layout/matrix3"/>
  </dgm:cxnLst>
  <dgm:bg/>
  <dgm:whole/>
</dgm:dataModel>
</file>

<file path=ppt/diagrams/data9.xml><?xml version="1.0" encoding="utf-8"?>
<dgm:dataModel xmlns:dgm="http://schemas.openxmlformats.org/drawingml/2006/diagram" xmlns:a="http://schemas.openxmlformats.org/drawingml/2006/main">
  <dgm:ptLst>
    <dgm:pt modelId="{8BAB70AA-F7B2-4025-82BD-9BE8C958EDD5}" type="doc">
      <dgm:prSet loTypeId="urn:microsoft.com/office/officeart/2005/8/layout/hList9" loCatId="list" qsTypeId="urn:microsoft.com/office/officeart/2005/8/quickstyle/simple1" qsCatId="simple" csTypeId="urn:microsoft.com/office/officeart/2005/8/colors/accent0_3" csCatId="mainScheme" phldr="1"/>
      <dgm:spPr/>
      <dgm:t>
        <a:bodyPr/>
        <a:lstStyle/>
        <a:p>
          <a:endParaRPr lang="zh-CN" altLang="en-US"/>
        </a:p>
      </dgm:t>
    </dgm:pt>
    <dgm:pt modelId="{C0B085EA-98DD-4D4D-BC34-E7071902EBA8}">
      <dgm:prSet phldrT="[文本]" custT="1"/>
      <dgm:spPr/>
      <dgm:t>
        <a:bodyPr/>
        <a:lstStyle/>
        <a:p>
          <a:r>
            <a:rPr lang="zh-CN" altLang="en-US" sz="1800" dirty="0" smtClean="0">
              <a:latin typeface="微软雅黑" pitchFamily="34" charset="-122"/>
              <a:ea typeface="微软雅黑" pitchFamily="34" charset="-122"/>
            </a:rPr>
            <a:t>弹性工作制</a:t>
          </a:r>
          <a:endParaRPr lang="zh-CN" altLang="en-US" sz="1800" dirty="0">
            <a:latin typeface="微软雅黑" pitchFamily="34" charset="-122"/>
            <a:ea typeface="微软雅黑" pitchFamily="34" charset="-122"/>
          </a:endParaRPr>
        </a:p>
      </dgm:t>
    </dgm:pt>
    <dgm:pt modelId="{20A0E643-0B95-4E07-A441-F25313AE3AAC}" type="parTrans" cxnId="{31EAC8CB-E01A-4E05-AC9A-F40B59755A1D}">
      <dgm:prSet/>
      <dgm:spPr/>
      <dgm:t>
        <a:bodyPr/>
        <a:lstStyle/>
        <a:p>
          <a:endParaRPr lang="zh-CN" altLang="en-US">
            <a:latin typeface="微软雅黑" pitchFamily="34" charset="-122"/>
            <a:ea typeface="微软雅黑" pitchFamily="34" charset="-122"/>
          </a:endParaRPr>
        </a:p>
      </dgm:t>
    </dgm:pt>
    <dgm:pt modelId="{7AA7373F-35D8-488F-9E5E-0BB1A6F88F0F}" type="sibTrans" cxnId="{31EAC8CB-E01A-4E05-AC9A-F40B59755A1D}">
      <dgm:prSet/>
      <dgm:spPr/>
      <dgm:t>
        <a:bodyPr/>
        <a:lstStyle/>
        <a:p>
          <a:endParaRPr lang="zh-CN" altLang="en-US">
            <a:latin typeface="微软雅黑" pitchFamily="34" charset="-122"/>
            <a:ea typeface="微软雅黑" pitchFamily="34" charset="-122"/>
          </a:endParaRPr>
        </a:p>
      </dgm:t>
    </dgm:pt>
    <dgm:pt modelId="{9B771EAA-1159-48D8-BCD6-3F71C61331CB}">
      <dgm:prSet phldrT="[文本]" custT="1"/>
      <dgm:spPr/>
      <dgm:t>
        <a:bodyPr/>
        <a:lstStyle/>
        <a:p>
          <a:r>
            <a:rPr lang="zh-CN" altLang="en-US" sz="1400" b="1" dirty="0" smtClean="0">
              <a:solidFill>
                <a:srgbClr val="000000"/>
              </a:solidFill>
              <a:latin typeface="微软雅黑" pitchFamily="34" charset="-122"/>
              <a:ea typeface="微软雅黑" pitchFamily="34" charset="-122"/>
            </a:rPr>
            <a:t>集团总裁室成员</a:t>
          </a:r>
          <a:endParaRPr lang="zh-CN" altLang="en-US" sz="1400" b="1" dirty="0">
            <a:solidFill>
              <a:srgbClr val="000000"/>
            </a:solidFill>
            <a:latin typeface="微软雅黑" pitchFamily="34" charset="-122"/>
            <a:ea typeface="微软雅黑" pitchFamily="34" charset="-122"/>
          </a:endParaRPr>
        </a:p>
      </dgm:t>
    </dgm:pt>
    <dgm:pt modelId="{4D143DDF-EA50-4B9A-A087-F81748873498}" type="parTrans" cxnId="{EB9BB177-1298-46AA-8E93-88CF852A5153}">
      <dgm:prSet/>
      <dgm:spPr/>
      <dgm:t>
        <a:bodyPr/>
        <a:lstStyle/>
        <a:p>
          <a:endParaRPr lang="zh-CN" altLang="en-US">
            <a:latin typeface="微软雅黑" pitchFamily="34" charset="-122"/>
            <a:ea typeface="微软雅黑" pitchFamily="34" charset="-122"/>
          </a:endParaRPr>
        </a:p>
      </dgm:t>
    </dgm:pt>
    <dgm:pt modelId="{960D0DA2-A121-4DE7-9CC0-C5CC48D99E22}" type="sibTrans" cxnId="{EB9BB177-1298-46AA-8E93-88CF852A5153}">
      <dgm:prSet/>
      <dgm:spPr/>
      <dgm:t>
        <a:bodyPr/>
        <a:lstStyle/>
        <a:p>
          <a:endParaRPr lang="zh-CN" altLang="en-US">
            <a:latin typeface="微软雅黑" pitchFamily="34" charset="-122"/>
            <a:ea typeface="微软雅黑" pitchFamily="34" charset="-122"/>
          </a:endParaRPr>
        </a:p>
      </dgm:t>
    </dgm:pt>
    <dgm:pt modelId="{84CDF6B0-C93B-4255-9F45-213C085F9966}">
      <dgm:prSet phldrT="[文本]" custT="1"/>
      <dgm:spPr/>
      <dgm:t>
        <a:bodyPr/>
        <a:lstStyle/>
        <a:p>
          <a:r>
            <a:rPr lang="zh-CN" altLang="en-US" sz="1800" dirty="0" smtClean="0">
              <a:latin typeface="微软雅黑" pitchFamily="34" charset="-122"/>
              <a:ea typeface="微软雅黑" pitchFamily="34" charset="-122"/>
            </a:rPr>
            <a:t>免打卡</a:t>
          </a:r>
          <a:endParaRPr lang="zh-CN" altLang="en-US" sz="1800" dirty="0">
            <a:latin typeface="微软雅黑" pitchFamily="34" charset="-122"/>
            <a:ea typeface="微软雅黑" pitchFamily="34" charset="-122"/>
          </a:endParaRPr>
        </a:p>
      </dgm:t>
    </dgm:pt>
    <dgm:pt modelId="{8266ED89-D665-419A-BF16-A931C4BCE2C9}" type="parTrans" cxnId="{30EADC9D-3EBF-40BB-A77A-A02273C16545}">
      <dgm:prSet/>
      <dgm:spPr/>
      <dgm:t>
        <a:bodyPr/>
        <a:lstStyle/>
        <a:p>
          <a:endParaRPr lang="zh-CN" altLang="en-US">
            <a:latin typeface="微软雅黑" pitchFamily="34" charset="-122"/>
            <a:ea typeface="微软雅黑" pitchFamily="34" charset="-122"/>
          </a:endParaRPr>
        </a:p>
      </dgm:t>
    </dgm:pt>
    <dgm:pt modelId="{75D994A0-CA6B-4D45-A10D-DEC4C24638DA}" type="sibTrans" cxnId="{30EADC9D-3EBF-40BB-A77A-A02273C16545}">
      <dgm:prSet/>
      <dgm:spPr/>
      <dgm:t>
        <a:bodyPr/>
        <a:lstStyle/>
        <a:p>
          <a:endParaRPr lang="zh-CN" altLang="en-US">
            <a:latin typeface="微软雅黑" pitchFamily="34" charset="-122"/>
            <a:ea typeface="微软雅黑" pitchFamily="34" charset="-122"/>
          </a:endParaRPr>
        </a:p>
      </dgm:t>
    </dgm:pt>
    <dgm:pt modelId="{6C2CAAE0-9641-4828-8DD8-CC8961E60ACC}">
      <dgm:prSet phldrT="[文本]" custT="1"/>
      <dgm:spPr/>
      <dgm:t>
        <a:bodyPr/>
        <a:lstStyle/>
        <a:p>
          <a:r>
            <a:rPr lang="zh-CN" altLang="en-US" sz="1400" b="1" dirty="0" smtClean="0">
              <a:solidFill>
                <a:srgbClr val="000000"/>
              </a:solidFill>
              <a:latin typeface="微软雅黑" pitchFamily="34" charset="-122"/>
              <a:ea typeface="微软雅黑" pitchFamily="34" charset="-122"/>
            </a:rPr>
            <a:t>因岗位工作特殊或阶段性工作需要，由本人提出免打卡申请</a:t>
          </a:r>
          <a:r>
            <a:rPr lang="en-US" sz="1400" b="1" dirty="0" smtClean="0">
              <a:solidFill>
                <a:srgbClr val="000000"/>
              </a:solidFill>
              <a:latin typeface="微软雅黑" pitchFamily="34" charset="-122"/>
              <a:ea typeface="微软雅黑" pitchFamily="34" charset="-122"/>
            </a:rPr>
            <a:t>(</a:t>
          </a:r>
          <a:r>
            <a:rPr lang="zh-CN" altLang="en-US" sz="1400" b="1" dirty="0" smtClean="0">
              <a:solidFill>
                <a:srgbClr val="000000"/>
              </a:solidFill>
              <a:latin typeface="微软雅黑" pitchFamily="34" charset="-122"/>
              <a:ea typeface="微软雅黑" pitchFamily="34" charset="-122"/>
            </a:rPr>
            <a:t>经本部门、本级人事部门审核、总经室</a:t>
          </a:r>
          <a:r>
            <a:rPr lang="en-US" sz="1400" b="1" dirty="0" smtClean="0">
              <a:solidFill>
                <a:srgbClr val="000000"/>
              </a:solidFill>
              <a:latin typeface="微软雅黑" pitchFamily="34" charset="-122"/>
              <a:ea typeface="微软雅黑" pitchFamily="34" charset="-122"/>
            </a:rPr>
            <a:t>/</a:t>
          </a:r>
          <a:r>
            <a:rPr lang="zh-CN" altLang="en-US" sz="1400" b="1" dirty="0" smtClean="0">
              <a:solidFill>
                <a:srgbClr val="000000"/>
              </a:solidFill>
              <a:latin typeface="微软雅黑" pitchFamily="34" charset="-122"/>
              <a:ea typeface="微软雅黑" pitchFamily="34" charset="-122"/>
            </a:rPr>
            <a:t>总裁室审批同意的人员</a:t>
          </a:r>
          <a:endParaRPr lang="en-US" altLang="zh-CN" sz="1400" b="1" dirty="0" smtClean="0">
            <a:solidFill>
              <a:srgbClr val="000000"/>
            </a:solidFill>
            <a:latin typeface="微软雅黑" pitchFamily="34" charset="-122"/>
            <a:ea typeface="微软雅黑" pitchFamily="34" charset="-122"/>
          </a:endParaRPr>
        </a:p>
        <a:p>
          <a:r>
            <a:rPr lang="zh-CN" altLang="en-US" sz="1400" b="1" dirty="0" smtClean="0">
              <a:solidFill>
                <a:schemeClr val="accent6"/>
              </a:solidFill>
              <a:latin typeface="微软雅黑" pitchFamily="34" charset="-122"/>
              <a:ea typeface="微软雅黑" pitchFamily="34" charset="-122"/>
            </a:rPr>
            <a:t>该部分人员出现下列情况之一应恢复考勤：</a:t>
          </a:r>
          <a:r>
            <a:rPr lang="en-US" sz="1400" b="1" dirty="0" smtClean="0">
              <a:solidFill>
                <a:schemeClr val="accent6"/>
              </a:solidFill>
              <a:latin typeface="微软雅黑" pitchFamily="34" charset="-122"/>
              <a:ea typeface="微软雅黑" pitchFamily="34" charset="-122"/>
            </a:rPr>
            <a:t>(1)</a:t>
          </a:r>
          <a:r>
            <a:rPr lang="zh-CN" altLang="en-US" sz="1400" b="1" dirty="0" smtClean="0">
              <a:solidFill>
                <a:schemeClr val="accent6"/>
              </a:solidFill>
              <a:latin typeface="微软雅黑" pitchFamily="34" charset="-122"/>
              <a:ea typeface="微软雅黑" pitchFamily="34" charset="-122"/>
            </a:rPr>
            <a:t>免考勤原因和情况消失；</a:t>
          </a:r>
          <a:r>
            <a:rPr lang="en-US" sz="1400" b="1" dirty="0" smtClean="0">
              <a:solidFill>
                <a:schemeClr val="accent6"/>
              </a:solidFill>
              <a:latin typeface="微软雅黑" pitchFamily="34" charset="-122"/>
              <a:ea typeface="微软雅黑" pitchFamily="34" charset="-122"/>
            </a:rPr>
            <a:t>(2) </a:t>
          </a:r>
          <a:r>
            <a:rPr lang="zh-CN" altLang="en-US" sz="1400" b="1" dirty="0" smtClean="0">
              <a:solidFill>
                <a:schemeClr val="accent6"/>
              </a:solidFill>
              <a:latin typeface="微软雅黑" pitchFamily="34" charset="-122"/>
              <a:ea typeface="微软雅黑" pitchFamily="34" charset="-122"/>
            </a:rPr>
            <a:t>批准的免考勤时间届满而又未重新获得批准的</a:t>
          </a:r>
          <a:endParaRPr lang="zh-CN" altLang="en-US" sz="1400" b="1" dirty="0">
            <a:solidFill>
              <a:schemeClr val="accent6"/>
            </a:solidFill>
            <a:latin typeface="微软雅黑" pitchFamily="34" charset="-122"/>
            <a:ea typeface="微软雅黑" pitchFamily="34" charset="-122"/>
          </a:endParaRPr>
        </a:p>
      </dgm:t>
    </dgm:pt>
    <dgm:pt modelId="{6E80A9E5-EA28-41A7-8770-420D7708BF24}" type="parTrans" cxnId="{F82A113E-6002-4194-9D41-6F0C1D6DEA0D}">
      <dgm:prSet/>
      <dgm:spPr/>
      <dgm:t>
        <a:bodyPr/>
        <a:lstStyle/>
        <a:p>
          <a:endParaRPr lang="zh-CN" altLang="en-US">
            <a:latin typeface="微软雅黑" pitchFamily="34" charset="-122"/>
            <a:ea typeface="微软雅黑" pitchFamily="34" charset="-122"/>
          </a:endParaRPr>
        </a:p>
      </dgm:t>
    </dgm:pt>
    <dgm:pt modelId="{8987FB93-4C32-4BA8-B167-2EAA31978E0B}" type="sibTrans" cxnId="{F82A113E-6002-4194-9D41-6F0C1D6DEA0D}">
      <dgm:prSet/>
      <dgm:spPr/>
      <dgm:t>
        <a:bodyPr/>
        <a:lstStyle/>
        <a:p>
          <a:endParaRPr lang="zh-CN" altLang="en-US">
            <a:latin typeface="微软雅黑" pitchFamily="34" charset="-122"/>
            <a:ea typeface="微软雅黑" pitchFamily="34" charset="-122"/>
          </a:endParaRPr>
        </a:p>
      </dgm:t>
    </dgm:pt>
    <dgm:pt modelId="{789338C7-D5B7-4781-A29A-2C5F1C1700EA}">
      <dgm:prSet phldrT="[文本]" custT="1"/>
      <dgm:spPr/>
      <dgm:t>
        <a:bodyPr/>
        <a:lstStyle/>
        <a:p>
          <a:r>
            <a:rPr lang="zh-CN" altLang="en-US" sz="1400" b="1" dirty="0" smtClean="0">
              <a:solidFill>
                <a:srgbClr val="000000"/>
              </a:solidFill>
              <a:latin typeface="微软雅黑" pitchFamily="34" charset="-122"/>
              <a:ea typeface="微软雅黑" pitchFamily="34" charset="-122"/>
            </a:rPr>
            <a:t>销售集团总裁室成员及其事业部总裁</a:t>
          </a:r>
          <a:endParaRPr lang="zh-CN" altLang="en-US" sz="1400" b="1" dirty="0">
            <a:solidFill>
              <a:srgbClr val="000000"/>
            </a:solidFill>
            <a:latin typeface="微软雅黑" pitchFamily="34" charset="-122"/>
            <a:ea typeface="微软雅黑" pitchFamily="34" charset="-122"/>
          </a:endParaRPr>
        </a:p>
      </dgm:t>
    </dgm:pt>
    <dgm:pt modelId="{59C16546-1491-4094-A911-A9FA272B70EA}" type="parTrans" cxnId="{DAD62214-102C-4E1F-88F6-4ECFD801337C}">
      <dgm:prSet/>
      <dgm:spPr/>
      <dgm:t>
        <a:bodyPr/>
        <a:lstStyle/>
        <a:p>
          <a:endParaRPr lang="zh-CN" altLang="en-US">
            <a:latin typeface="微软雅黑" pitchFamily="34" charset="-122"/>
            <a:ea typeface="微软雅黑" pitchFamily="34" charset="-122"/>
          </a:endParaRPr>
        </a:p>
      </dgm:t>
    </dgm:pt>
    <dgm:pt modelId="{E66A2E45-80D0-4D22-87FB-CE183F44489D}" type="sibTrans" cxnId="{DAD62214-102C-4E1F-88F6-4ECFD801337C}">
      <dgm:prSet/>
      <dgm:spPr/>
      <dgm:t>
        <a:bodyPr/>
        <a:lstStyle/>
        <a:p>
          <a:endParaRPr lang="zh-CN" altLang="en-US">
            <a:latin typeface="微软雅黑" pitchFamily="34" charset="-122"/>
            <a:ea typeface="微软雅黑" pitchFamily="34" charset="-122"/>
          </a:endParaRPr>
        </a:p>
      </dgm:t>
    </dgm:pt>
    <dgm:pt modelId="{115C1CC9-24F6-4F46-8CD6-1C38D61C9901}">
      <dgm:prSet phldrT="[文本]" custT="1"/>
      <dgm:spPr/>
      <dgm:t>
        <a:bodyPr/>
        <a:lstStyle/>
        <a:p>
          <a:r>
            <a:rPr lang="zh-CN" altLang="en-US" sz="1400" b="1" dirty="0" smtClean="0">
              <a:solidFill>
                <a:srgbClr val="000000"/>
              </a:solidFill>
              <a:latin typeface="微软雅黑" pitchFamily="34" charset="-122"/>
              <a:ea typeface="微软雅黑" pitchFamily="34" charset="-122"/>
            </a:rPr>
            <a:t>经纪集团总裁</a:t>
          </a:r>
          <a:endParaRPr lang="zh-CN" altLang="en-US" sz="1400" b="1" dirty="0">
            <a:solidFill>
              <a:srgbClr val="000000"/>
            </a:solidFill>
            <a:latin typeface="微软雅黑" pitchFamily="34" charset="-122"/>
            <a:ea typeface="微软雅黑" pitchFamily="34" charset="-122"/>
          </a:endParaRPr>
        </a:p>
      </dgm:t>
    </dgm:pt>
    <dgm:pt modelId="{596F46A2-6F6D-46D9-9327-EB29A4F48F0A}" type="parTrans" cxnId="{904693E8-E6CF-4981-A81D-F4B8C187AF69}">
      <dgm:prSet/>
      <dgm:spPr/>
      <dgm:t>
        <a:bodyPr/>
        <a:lstStyle/>
        <a:p>
          <a:endParaRPr lang="zh-CN" altLang="en-US">
            <a:latin typeface="微软雅黑" pitchFamily="34" charset="-122"/>
            <a:ea typeface="微软雅黑" pitchFamily="34" charset="-122"/>
          </a:endParaRPr>
        </a:p>
      </dgm:t>
    </dgm:pt>
    <dgm:pt modelId="{620E50ED-19AA-49BB-BEB5-F0385FDA63BD}" type="sibTrans" cxnId="{904693E8-E6CF-4981-A81D-F4B8C187AF69}">
      <dgm:prSet/>
      <dgm:spPr/>
      <dgm:t>
        <a:bodyPr/>
        <a:lstStyle/>
        <a:p>
          <a:endParaRPr lang="zh-CN" altLang="en-US">
            <a:latin typeface="微软雅黑" pitchFamily="34" charset="-122"/>
            <a:ea typeface="微软雅黑" pitchFamily="34" charset="-122"/>
          </a:endParaRPr>
        </a:p>
      </dgm:t>
    </dgm:pt>
    <dgm:pt modelId="{D9DB93D3-1035-4F5D-9701-07DF24BA8DC5}">
      <dgm:prSet phldrT="[文本]" custT="1"/>
      <dgm:spPr/>
      <dgm:t>
        <a:bodyPr/>
        <a:lstStyle/>
        <a:p>
          <a:r>
            <a:rPr lang="zh-CN" altLang="en-US" sz="1400" b="1" dirty="0" smtClean="0">
              <a:solidFill>
                <a:srgbClr val="000000"/>
              </a:solidFill>
              <a:latin typeface="微软雅黑" pitchFamily="34" charset="-122"/>
              <a:ea typeface="微软雅黑" pitchFamily="34" charset="-122"/>
            </a:rPr>
            <a:t>公估集团董事长</a:t>
          </a:r>
          <a:r>
            <a:rPr lang="en-US" sz="1400" b="1" dirty="0" smtClean="0">
              <a:solidFill>
                <a:srgbClr val="000000"/>
              </a:solidFill>
              <a:latin typeface="微软雅黑" pitchFamily="34" charset="-122"/>
              <a:ea typeface="微软雅黑" pitchFamily="34" charset="-122"/>
            </a:rPr>
            <a:t>/</a:t>
          </a:r>
          <a:r>
            <a:rPr lang="zh-CN" altLang="en-US" sz="1400" b="1" dirty="0" smtClean="0">
              <a:solidFill>
                <a:srgbClr val="000000"/>
              </a:solidFill>
              <a:latin typeface="微软雅黑" pitchFamily="34" charset="-122"/>
              <a:ea typeface="微软雅黑" pitchFamily="34" charset="-122"/>
            </a:rPr>
            <a:t>总裁</a:t>
          </a:r>
          <a:endParaRPr lang="zh-CN" altLang="en-US" sz="1400" b="1" dirty="0">
            <a:solidFill>
              <a:srgbClr val="000000"/>
            </a:solidFill>
            <a:latin typeface="微软雅黑" pitchFamily="34" charset="-122"/>
            <a:ea typeface="微软雅黑" pitchFamily="34" charset="-122"/>
          </a:endParaRPr>
        </a:p>
      </dgm:t>
    </dgm:pt>
    <dgm:pt modelId="{BED2BBF4-4585-48ED-A7D4-F8CFAA5285F6}" type="parTrans" cxnId="{0443555B-4C7C-44E6-9278-209714D51BA1}">
      <dgm:prSet/>
      <dgm:spPr/>
      <dgm:t>
        <a:bodyPr/>
        <a:lstStyle/>
        <a:p>
          <a:endParaRPr lang="zh-CN" altLang="en-US">
            <a:latin typeface="微软雅黑" pitchFamily="34" charset="-122"/>
            <a:ea typeface="微软雅黑" pitchFamily="34" charset="-122"/>
          </a:endParaRPr>
        </a:p>
      </dgm:t>
    </dgm:pt>
    <dgm:pt modelId="{C868C4B4-17D0-4D01-8C2B-554B14F7D4D8}" type="sibTrans" cxnId="{0443555B-4C7C-44E6-9278-209714D51BA1}">
      <dgm:prSet/>
      <dgm:spPr/>
      <dgm:t>
        <a:bodyPr/>
        <a:lstStyle/>
        <a:p>
          <a:endParaRPr lang="zh-CN" altLang="en-US">
            <a:latin typeface="微软雅黑" pitchFamily="34" charset="-122"/>
            <a:ea typeface="微软雅黑" pitchFamily="34" charset="-122"/>
          </a:endParaRPr>
        </a:p>
      </dgm:t>
    </dgm:pt>
    <dgm:pt modelId="{12E12078-30E2-455F-BF4B-2D8CC850A97B}" type="pres">
      <dgm:prSet presAssocID="{8BAB70AA-F7B2-4025-82BD-9BE8C958EDD5}" presName="list" presStyleCnt="0">
        <dgm:presLayoutVars>
          <dgm:dir/>
          <dgm:animLvl val="lvl"/>
        </dgm:presLayoutVars>
      </dgm:prSet>
      <dgm:spPr/>
      <dgm:t>
        <a:bodyPr/>
        <a:lstStyle/>
        <a:p>
          <a:endParaRPr lang="zh-CN" altLang="en-US"/>
        </a:p>
      </dgm:t>
    </dgm:pt>
    <dgm:pt modelId="{EAEC7DFC-F127-442D-BE54-73AE39565DCE}" type="pres">
      <dgm:prSet presAssocID="{C0B085EA-98DD-4D4D-BC34-E7071902EBA8}" presName="posSpace" presStyleCnt="0"/>
      <dgm:spPr/>
    </dgm:pt>
    <dgm:pt modelId="{32238BED-E0C6-408F-8C5B-FB4954DCF666}" type="pres">
      <dgm:prSet presAssocID="{C0B085EA-98DD-4D4D-BC34-E7071902EBA8}" presName="vertFlow" presStyleCnt="0"/>
      <dgm:spPr/>
    </dgm:pt>
    <dgm:pt modelId="{55645E87-8888-4943-B6CB-0A0E742FD2C3}" type="pres">
      <dgm:prSet presAssocID="{C0B085EA-98DD-4D4D-BC34-E7071902EBA8}" presName="topSpace" presStyleCnt="0"/>
      <dgm:spPr/>
    </dgm:pt>
    <dgm:pt modelId="{F8B620B2-5F59-499F-BC01-CD709E85B84D}" type="pres">
      <dgm:prSet presAssocID="{C0B085EA-98DD-4D4D-BC34-E7071902EBA8}" presName="firstComp" presStyleCnt="0"/>
      <dgm:spPr/>
    </dgm:pt>
    <dgm:pt modelId="{06C7E5A2-E7E8-40E2-A5C9-FA2A217A608B}" type="pres">
      <dgm:prSet presAssocID="{C0B085EA-98DD-4D4D-BC34-E7071902EBA8}" presName="firstChild" presStyleLbl="bgAccFollowNode1" presStyleIdx="0" presStyleCnt="5" custScaleX="154191" custScaleY="91611" custLinFactNeighborX="30695" custLinFactNeighborY="-4373"/>
      <dgm:spPr/>
      <dgm:t>
        <a:bodyPr/>
        <a:lstStyle/>
        <a:p>
          <a:endParaRPr lang="zh-CN" altLang="en-US"/>
        </a:p>
      </dgm:t>
    </dgm:pt>
    <dgm:pt modelId="{6E221FD6-46E0-499B-8F82-9220899A6F20}" type="pres">
      <dgm:prSet presAssocID="{C0B085EA-98DD-4D4D-BC34-E7071902EBA8}" presName="firstChildTx" presStyleLbl="bgAccFollowNode1" presStyleIdx="0" presStyleCnt="5">
        <dgm:presLayoutVars>
          <dgm:bulletEnabled val="1"/>
        </dgm:presLayoutVars>
      </dgm:prSet>
      <dgm:spPr/>
      <dgm:t>
        <a:bodyPr/>
        <a:lstStyle/>
        <a:p>
          <a:endParaRPr lang="zh-CN" altLang="en-US"/>
        </a:p>
      </dgm:t>
    </dgm:pt>
    <dgm:pt modelId="{22B4B204-BAED-4D8F-8BA9-3C68B420CD25}" type="pres">
      <dgm:prSet presAssocID="{789338C7-D5B7-4781-A29A-2C5F1C1700EA}" presName="comp" presStyleCnt="0"/>
      <dgm:spPr/>
    </dgm:pt>
    <dgm:pt modelId="{5B2DC721-1631-4CF6-95F7-EE8D5CB31271}" type="pres">
      <dgm:prSet presAssocID="{789338C7-D5B7-4781-A29A-2C5F1C1700EA}" presName="child" presStyleLbl="bgAccFollowNode1" presStyleIdx="1" presStyleCnt="5" custScaleX="153932" custScaleY="89739" custLinFactNeighborX="30695" custLinFactNeighborY="-2713"/>
      <dgm:spPr/>
      <dgm:t>
        <a:bodyPr/>
        <a:lstStyle/>
        <a:p>
          <a:endParaRPr lang="zh-CN" altLang="en-US"/>
        </a:p>
      </dgm:t>
    </dgm:pt>
    <dgm:pt modelId="{92EA5E26-2F86-43B0-98A9-0B8F3933291E}" type="pres">
      <dgm:prSet presAssocID="{789338C7-D5B7-4781-A29A-2C5F1C1700EA}" presName="childTx" presStyleLbl="bgAccFollowNode1" presStyleIdx="1" presStyleCnt="5">
        <dgm:presLayoutVars>
          <dgm:bulletEnabled val="1"/>
        </dgm:presLayoutVars>
      </dgm:prSet>
      <dgm:spPr/>
      <dgm:t>
        <a:bodyPr/>
        <a:lstStyle/>
        <a:p>
          <a:endParaRPr lang="zh-CN" altLang="en-US"/>
        </a:p>
      </dgm:t>
    </dgm:pt>
    <dgm:pt modelId="{493D8603-30BF-4AB4-842B-E8E7EAA30483}" type="pres">
      <dgm:prSet presAssocID="{115C1CC9-24F6-4F46-8CD6-1C38D61C9901}" presName="comp" presStyleCnt="0"/>
      <dgm:spPr/>
    </dgm:pt>
    <dgm:pt modelId="{2E66ED94-ABB2-4C40-A0D9-8F2E5B68E7BC}" type="pres">
      <dgm:prSet presAssocID="{115C1CC9-24F6-4F46-8CD6-1C38D61C9901}" presName="child" presStyleLbl="bgAccFollowNode1" presStyleIdx="2" presStyleCnt="5" custScaleX="153932" custScaleY="89739" custLinFactNeighborX="30695" custLinFactNeighborY="-2713"/>
      <dgm:spPr/>
      <dgm:t>
        <a:bodyPr/>
        <a:lstStyle/>
        <a:p>
          <a:endParaRPr lang="zh-CN" altLang="en-US"/>
        </a:p>
      </dgm:t>
    </dgm:pt>
    <dgm:pt modelId="{1CA5296A-FAE3-4CDC-B670-B761AA9E6D34}" type="pres">
      <dgm:prSet presAssocID="{115C1CC9-24F6-4F46-8CD6-1C38D61C9901}" presName="childTx" presStyleLbl="bgAccFollowNode1" presStyleIdx="2" presStyleCnt="5">
        <dgm:presLayoutVars>
          <dgm:bulletEnabled val="1"/>
        </dgm:presLayoutVars>
      </dgm:prSet>
      <dgm:spPr/>
      <dgm:t>
        <a:bodyPr/>
        <a:lstStyle/>
        <a:p>
          <a:endParaRPr lang="zh-CN" altLang="en-US"/>
        </a:p>
      </dgm:t>
    </dgm:pt>
    <dgm:pt modelId="{4E5DF13F-CD88-4B97-B226-CC752A98C1E4}" type="pres">
      <dgm:prSet presAssocID="{D9DB93D3-1035-4F5D-9701-07DF24BA8DC5}" presName="comp" presStyleCnt="0"/>
      <dgm:spPr/>
    </dgm:pt>
    <dgm:pt modelId="{711B7DBB-70AD-4484-8C22-E61E85D0F2F1}" type="pres">
      <dgm:prSet presAssocID="{D9DB93D3-1035-4F5D-9701-07DF24BA8DC5}" presName="child" presStyleLbl="bgAccFollowNode1" presStyleIdx="3" presStyleCnt="5" custScaleX="153592" custScaleY="89739" custLinFactNeighborX="30695" custLinFactNeighborY="-2713"/>
      <dgm:spPr/>
      <dgm:t>
        <a:bodyPr/>
        <a:lstStyle/>
        <a:p>
          <a:endParaRPr lang="zh-CN" altLang="en-US"/>
        </a:p>
      </dgm:t>
    </dgm:pt>
    <dgm:pt modelId="{1A64CD56-577F-4F16-8B04-8625B3817769}" type="pres">
      <dgm:prSet presAssocID="{D9DB93D3-1035-4F5D-9701-07DF24BA8DC5}" presName="childTx" presStyleLbl="bgAccFollowNode1" presStyleIdx="3" presStyleCnt="5">
        <dgm:presLayoutVars>
          <dgm:bulletEnabled val="1"/>
        </dgm:presLayoutVars>
      </dgm:prSet>
      <dgm:spPr/>
      <dgm:t>
        <a:bodyPr/>
        <a:lstStyle/>
        <a:p>
          <a:endParaRPr lang="zh-CN" altLang="en-US"/>
        </a:p>
      </dgm:t>
    </dgm:pt>
    <dgm:pt modelId="{E493EC40-AB3A-4B59-BD67-4F76716519F7}" type="pres">
      <dgm:prSet presAssocID="{C0B085EA-98DD-4D4D-BC34-E7071902EBA8}" presName="negSpace" presStyleCnt="0"/>
      <dgm:spPr/>
    </dgm:pt>
    <dgm:pt modelId="{CF8C02D3-A227-40A0-BB5E-9FDF3734A91B}" type="pres">
      <dgm:prSet presAssocID="{C0B085EA-98DD-4D4D-BC34-E7071902EBA8}" presName="circle" presStyleLbl="node1" presStyleIdx="0" presStyleCnt="2" custScaleX="310483" custLinFactNeighborX="-27970" custLinFactNeighborY="-60449"/>
      <dgm:spPr/>
      <dgm:t>
        <a:bodyPr/>
        <a:lstStyle/>
        <a:p>
          <a:endParaRPr lang="zh-CN" altLang="en-US"/>
        </a:p>
      </dgm:t>
    </dgm:pt>
    <dgm:pt modelId="{1E317039-8CC0-49AE-B81F-F4C9B64183B1}" type="pres">
      <dgm:prSet presAssocID="{7AA7373F-35D8-488F-9E5E-0BB1A6F88F0F}" presName="transSpace" presStyleCnt="0"/>
      <dgm:spPr/>
    </dgm:pt>
    <dgm:pt modelId="{FB767241-40FA-4307-9815-1D28304A9B71}" type="pres">
      <dgm:prSet presAssocID="{84CDF6B0-C93B-4255-9F45-213C085F9966}" presName="posSpace" presStyleCnt="0"/>
      <dgm:spPr/>
    </dgm:pt>
    <dgm:pt modelId="{E8617451-0C76-4B48-B05F-12644C4ADAD8}" type="pres">
      <dgm:prSet presAssocID="{84CDF6B0-C93B-4255-9F45-213C085F9966}" presName="vertFlow" presStyleCnt="0"/>
      <dgm:spPr/>
    </dgm:pt>
    <dgm:pt modelId="{753A5FA3-091F-4272-AE00-9C3DAED294CA}" type="pres">
      <dgm:prSet presAssocID="{84CDF6B0-C93B-4255-9F45-213C085F9966}" presName="topSpace" presStyleCnt="0"/>
      <dgm:spPr/>
    </dgm:pt>
    <dgm:pt modelId="{D36AB698-3B04-42EE-AB88-240F04DB7752}" type="pres">
      <dgm:prSet presAssocID="{84CDF6B0-C93B-4255-9F45-213C085F9966}" presName="firstComp" presStyleCnt="0"/>
      <dgm:spPr/>
    </dgm:pt>
    <dgm:pt modelId="{54BD2EED-E6B4-454F-B0B9-1EDAD3E58A2D}" type="pres">
      <dgm:prSet presAssocID="{84CDF6B0-C93B-4255-9F45-213C085F9966}" presName="firstChild" presStyleLbl="bgAccFollowNode1" presStyleIdx="4" presStyleCnt="5" custScaleX="176969" custScaleY="578429" custLinFactNeighborX="-75486" custLinFactNeighborY="-11817"/>
      <dgm:spPr/>
      <dgm:t>
        <a:bodyPr/>
        <a:lstStyle/>
        <a:p>
          <a:endParaRPr lang="zh-CN" altLang="en-US"/>
        </a:p>
      </dgm:t>
    </dgm:pt>
    <dgm:pt modelId="{618C3185-AC90-47BC-834E-5EC3D5C238A0}" type="pres">
      <dgm:prSet presAssocID="{84CDF6B0-C93B-4255-9F45-213C085F9966}" presName="firstChildTx" presStyleLbl="bgAccFollowNode1" presStyleIdx="4" presStyleCnt="5">
        <dgm:presLayoutVars>
          <dgm:bulletEnabled val="1"/>
        </dgm:presLayoutVars>
      </dgm:prSet>
      <dgm:spPr/>
      <dgm:t>
        <a:bodyPr/>
        <a:lstStyle/>
        <a:p>
          <a:endParaRPr lang="zh-CN" altLang="en-US"/>
        </a:p>
      </dgm:t>
    </dgm:pt>
    <dgm:pt modelId="{D3AFA46F-6EC0-42F3-B7A8-F039AAF4D729}" type="pres">
      <dgm:prSet presAssocID="{84CDF6B0-C93B-4255-9F45-213C085F9966}" presName="negSpace" presStyleCnt="0"/>
      <dgm:spPr/>
    </dgm:pt>
    <dgm:pt modelId="{0C867338-853C-4E63-8992-6C7BB07C0E39}" type="pres">
      <dgm:prSet presAssocID="{84CDF6B0-C93B-4255-9F45-213C085F9966}" presName="circle" presStyleLbl="node1" presStyleIdx="1" presStyleCnt="2" custScaleX="172577" custLinFactX="-37496" custLinFactNeighborX="-100000" custLinFactNeighborY="-60450"/>
      <dgm:spPr/>
      <dgm:t>
        <a:bodyPr/>
        <a:lstStyle/>
        <a:p>
          <a:endParaRPr lang="zh-CN" altLang="en-US"/>
        </a:p>
      </dgm:t>
    </dgm:pt>
  </dgm:ptLst>
  <dgm:cxnLst>
    <dgm:cxn modelId="{D752D226-9383-4E94-908F-E2AE7E8FDD04}" type="presOf" srcId="{115C1CC9-24F6-4F46-8CD6-1C38D61C9901}" destId="{1CA5296A-FAE3-4CDC-B670-B761AA9E6D34}" srcOrd="1" destOrd="0" presId="urn:microsoft.com/office/officeart/2005/8/layout/hList9"/>
    <dgm:cxn modelId="{0ABFE941-8C8D-4C6D-AFE0-7C5D19A263D0}" type="presOf" srcId="{6C2CAAE0-9641-4828-8DD8-CC8961E60ACC}" destId="{54BD2EED-E6B4-454F-B0B9-1EDAD3E58A2D}" srcOrd="0" destOrd="0" presId="urn:microsoft.com/office/officeart/2005/8/layout/hList9"/>
    <dgm:cxn modelId="{88CD8D98-C3B5-4775-B565-9994C86FB792}" type="presOf" srcId="{9B771EAA-1159-48D8-BCD6-3F71C61331CB}" destId="{6E221FD6-46E0-499B-8F82-9220899A6F20}" srcOrd="1" destOrd="0" presId="urn:microsoft.com/office/officeart/2005/8/layout/hList9"/>
    <dgm:cxn modelId="{45ECDAB9-E79D-4C28-9729-508211C6CA7C}" type="presOf" srcId="{115C1CC9-24F6-4F46-8CD6-1C38D61C9901}" destId="{2E66ED94-ABB2-4C40-A0D9-8F2E5B68E7BC}" srcOrd="0" destOrd="0" presId="urn:microsoft.com/office/officeart/2005/8/layout/hList9"/>
    <dgm:cxn modelId="{C00722F4-88F5-4F40-AD3E-571A94D8489C}" type="presOf" srcId="{6C2CAAE0-9641-4828-8DD8-CC8961E60ACC}" destId="{618C3185-AC90-47BC-834E-5EC3D5C238A0}" srcOrd="1" destOrd="0" presId="urn:microsoft.com/office/officeart/2005/8/layout/hList9"/>
    <dgm:cxn modelId="{DAACA1DD-CC5E-4D98-8CFA-BC25B05516FF}" type="presOf" srcId="{D9DB93D3-1035-4F5D-9701-07DF24BA8DC5}" destId="{1A64CD56-577F-4F16-8B04-8625B3817769}" srcOrd="1" destOrd="0" presId="urn:microsoft.com/office/officeart/2005/8/layout/hList9"/>
    <dgm:cxn modelId="{A02F19A7-CB35-4F78-9809-1B57D7878AEB}" type="presOf" srcId="{D9DB93D3-1035-4F5D-9701-07DF24BA8DC5}" destId="{711B7DBB-70AD-4484-8C22-E61E85D0F2F1}" srcOrd="0" destOrd="0" presId="urn:microsoft.com/office/officeart/2005/8/layout/hList9"/>
    <dgm:cxn modelId="{EC680D8E-676A-405A-8A0F-BD4C5BF36C73}" type="presOf" srcId="{789338C7-D5B7-4781-A29A-2C5F1C1700EA}" destId="{5B2DC721-1631-4CF6-95F7-EE8D5CB31271}" srcOrd="0" destOrd="0" presId="urn:microsoft.com/office/officeart/2005/8/layout/hList9"/>
    <dgm:cxn modelId="{904693E8-E6CF-4981-A81D-F4B8C187AF69}" srcId="{C0B085EA-98DD-4D4D-BC34-E7071902EBA8}" destId="{115C1CC9-24F6-4F46-8CD6-1C38D61C9901}" srcOrd="2" destOrd="0" parTransId="{596F46A2-6F6D-46D9-9327-EB29A4F48F0A}" sibTransId="{620E50ED-19AA-49BB-BEB5-F0385FDA63BD}"/>
    <dgm:cxn modelId="{F95F2FA9-1959-4B2E-AC0A-746E62237765}" type="presOf" srcId="{84CDF6B0-C93B-4255-9F45-213C085F9966}" destId="{0C867338-853C-4E63-8992-6C7BB07C0E39}" srcOrd="0" destOrd="0" presId="urn:microsoft.com/office/officeart/2005/8/layout/hList9"/>
    <dgm:cxn modelId="{34EB777E-0DDB-4486-B158-4BE252C362AD}" type="presOf" srcId="{789338C7-D5B7-4781-A29A-2C5F1C1700EA}" destId="{92EA5E26-2F86-43B0-98A9-0B8F3933291E}" srcOrd="1" destOrd="0" presId="urn:microsoft.com/office/officeart/2005/8/layout/hList9"/>
    <dgm:cxn modelId="{31EAC8CB-E01A-4E05-AC9A-F40B59755A1D}" srcId="{8BAB70AA-F7B2-4025-82BD-9BE8C958EDD5}" destId="{C0B085EA-98DD-4D4D-BC34-E7071902EBA8}" srcOrd="0" destOrd="0" parTransId="{20A0E643-0B95-4E07-A441-F25313AE3AAC}" sibTransId="{7AA7373F-35D8-488F-9E5E-0BB1A6F88F0F}"/>
    <dgm:cxn modelId="{6DEF3E52-59C6-468D-8F41-513656AB74E9}" type="presOf" srcId="{8BAB70AA-F7B2-4025-82BD-9BE8C958EDD5}" destId="{12E12078-30E2-455F-BF4B-2D8CC850A97B}" srcOrd="0" destOrd="0" presId="urn:microsoft.com/office/officeart/2005/8/layout/hList9"/>
    <dgm:cxn modelId="{28B838BC-E583-47CD-81E2-DDE2DAD41530}" type="presOf" srcId="{C0B085EA-98DD-4D4D-BC34-E7071902EBA8}" destId="{CF8C02D3-A227-40A0-BB5E-9FDF3734A91B}" srcOrd="0" destOrd="0" presId="urn:microsoft.com/office/officeart/2005/8/layout/hList9"/>
    <dgm:cxn modelId="{FD6A0AA6-36A8-4E74-88D2-74B8716F7B3F}" type="presOf" srcId="{9B771EAA-1159-48D8-BCD6-3F71C61331CB}" destId="{06C7E5A2-E7E8-40E2-A5C9-FA2A217A608B}" srcOrd="0" destOrd="0" presId="urn:microsoft.com/office/officeart/2005/8/layout/hList9"/>
    <dgm:cxn modelId="{DAD62214-102C-4E1F-88F6-4ECFD801337C}" srcId="{C0B085EA-98DD-4D4D-BC34-E7071902EBA8}" destId="{789338C7-D5B7-4781-A29A-2C5F1C1700EA}" srcOrd="1" destOrd="0" parTransId="{59C16546-1491-4094-A911-A9FA272B70EA}" sibTransId="{E66A2E45-80D0-4D22-87FB-CE183F44489D}"/>
    <dgm:cxn modelId="{EB9BB177-1298-46AA-8E93-88CF852A5153}" srcId="{C0B085EA-98DD-4D4D-BC34-E7071902EBA8}" destId="{9B771EAA-1159-48D8-BCD6-3F71C61331CB}" srcOrd="0" destOrd="0" parTransId="{4D143DDF-EA50-4B9A-A087-F81748873498}" sibTransId="{960D0DA2-A121-4DE7-9CC0-C5CC48D99E22}"/>
    <dgm:cxn modelId="{F82A113E-6002-4194-9D41-6F0C1D6DEA0D}" srcId="{84CDF6B0-C93B-4255-9F45-213C085F9966}" destId="{6C2CAAE0-9641-4828-8DD8-CC8961E60ACC}" srcOrd="0" destOrd="0" parTransId="{6E80A9E5-EA28-41A7-8770-420D7708BF24}" sibTransId="{8987FB93-4C32-4BA8-B167-2EAA31978E0B}"/>
    <dgm:cxn modelId="{0443555B-4C7C-44E6-9278-209714D51BA1}" srcId="{C0B085EA-98DD-4D4D-BC34-E7071902EBA8}" destId="{D9DB93D3-1035-4F5D-9701-07DF24BA8DC5}" srcOrd="3" destOrd="0" parTransId="{BED2BBF4-4585-48ED-A7D4-F8CFAA5285F6}" sibTransId="{C868C4B4-17D0-4D01-8C2B-554B14F7D4D8}"/>
    <dgm:cxn modelId="{30EADC9D-3EBF-40BB-A77A-A02273C16545}" srcId="{8BAB70AA-F7B2-4025-82BD-9BE8C958EDD5}" destId="{84CDF6B0-C93B-4255-9F45-213C085F9966}" srcOrd="1" destOrd="0" parTransId="{8266ED89-D665-419A-BF16-A931C4BCE2C9}" sibTransId="{75D994A0-CA6B-4D45-A10D-DEC4C24638DA}"/>
    <dgm:cxn modelId="{573D2E3A-AAE1-48C4-8B4A-F3599AC423E4}" type="presParOf" srcId="{12E12078-30E2-455F-BF4B-2D8CC850A97B}" destId="{EAEC7DFC-F127-442D-BE54-73AE39565DCE}" srcOrd="0" destOrd="0" presId="urn:microsoft.com/office/officeart/2005/8/layout/hList9"/>
    <dgm:cxn modelId="{14381B2B-0882-4509-9AEF-BB6F3A1F82A5}" type="presParOf" srcId="{12E12078-30E2-455F-BF4B-2D8CC850A97B}" destId="{32238BED-E0C6-408F-8C5B-FB4954DCF666}" srcOrd="1" destOrd="0" presId="urn:microsoft.com/office/officeart/2005/8/layout/hList9"/>
    <dgm:cxn modelId="{94FAF9A2-7805-47DB-80B5-29800F9E7870}" type="presParOf" srcId="{32238BED-E0C6-408F-8C5B-FB4954DCF666}" destId="{55645E87-8888-4943-B6CB-0A0E742FD2C3}" srcOrd="0" destOrd="0" presId="urn:microsoft.com/office/officeart/2005/8/layout/hList9"/>
    <dgm:cxn modelId="{FDC18FCB-8679-4917-B2D2-94AD20ECE965}" type="presParOf" srcId="{32238BED-E0C6-408F-8C5B-FB4954DCF666}" destId="{F8B620B2-5F59-499F-BC01-CD709E85B84D}" srcOrd="1" destOrd="0" presId="urn:microsoft.com/office/officeart/2005/8/layout/hList9"/>
    <dgm:cxn modelId="{94EE56DF-A237-404E-822C-0030B033DACC}" type="presParOf" srcId="{F8B620B2-5F59-499F-BC01-CD709E85B84D}" destId="{06C7E5A2-E7E8-40E2-A5C9-FA2A217A608B}" srcOrd="0" destOrd="0" presId="urn:microsoft.com/office/officeart/2005/8/layout/hList9"/>
    <dgm:cxn modelId="{33C1E799-8F0B-4A76-8C39-2262364F73BE}" type="presParOf" srcId="{F8B620B2-5F59-499F-BC01-CD709E85B84D}" destId="{6E221FD6-46E0-499B-8F82-9220899A6F20}" srcOrd="1" destOrd="0" presId="urn:microsoft.com/office/officeart/2005/8/layout/hList9"/>
    <dgm:cxn modelId="{5BB71794-D6CF-4A38-8D26-66FB00D58032}" type="presParOf" srcId="{32238BED-E0C6-408F-8C5B-FB4954DCF666}" destId="{22B4B204-BAED-4D8F-8BA9-3C68B420CD25}" srcOrd="2" destOrd="0" presId="urn:microsoft.com/office/officeart/2005/8/layout/hList9"/>
    <dgm:cxn modelId="{1F22ECC0-B1BA-4B1D-BB08-7F49F5266F7D}" type="presParOf" srcId="{22B4B204-BAED-4D8F-8BA9-3C68B420CD25}" destId="{5B2DC721-1631-4CF6-95F7-EE8D5CB31271}" srcOrd="0" destOrd="0" presId="urn:microsoft.com/office/officeart/2005/8/layout/hList9"/>
    <dgm:cxn modelId="{BDCA5651-5C8E-4725-B61D-F0048F9B7DDC}" type="presParOf" srcId="{22B4B204-BAED-4D8F-8BA9-3C68B420CD25}" destId="{92EA5E26-2F86-43B0-98A9-0B8F3933291E}" srcOrd="1" destOrd="0" presId="urn:microsoft.com/office/officeart/2005/8/layout/hList9"/>
    <dgm:cxn modelId="{30E4E1F1-3203-4CD2-BBB0-356934C422DB}" type="presParOf" srcId="{32238BED-E0C6-408F-8C5B-FB4954DCF666}" destId="{493D8603-30BF-4AB4-842B-E8E7EAA30483}" srcOrd="3" destOrd="0" presId="urn:microsoft.com/office/officeart/2005/8/layout/hList9"/>
    <dgm:cxn modelId="{03FC4BFC-B2DC-4A13-9961-DD0AC05F69A9}" type="presParOf" srcId="{493D8603-30BF-4AB4-842B-E8E7EAA30483}" destId="{2E66ED94-ABB2-4C40-A0D9-8F2E5B68E7BC}" srcOrd="0" destOrd="0" presId="urn:microsoft.com/office/officeart/2005/8/layout/hList9"/>
    <dgm:cxn modelId="{35F83DA8-B599-4F6A-9C00-A87DC9C6BC5A}" type="presParOf" srcId="{493D8603-30BF-4AB4-842B-E8E7EAA30483}" destId="{1CA5296A-FAE3-4CDC-B670-B761AA9E6D34}" srcOrd="1" destOrd="0" presId="urn:microsoft.com/office/officeart/2005/8/layout/hList9"/>
    <dgm:cxn modelId="{EE186C87-5C37-486F-AC52-2F7335EF82A0}" type="presParOf" srcId="{32238BED-E0C6-408F-8C5B-FB4954DCF666}" destId="{4E5DF13F-CD88-4B97-B226-CC752A98C1E4}" srcOrd="4" destOrd="0" presId="urn:microsoft.com/office/officeart/2005/8/layout/hList9"/>
    <dgm:cxn modelId="{818E09AB-EC72-4897-A7AC-D872F25F8573}" type="presParOf" srcId="{4E5DF13F-CD88-4B97-B226-CC752A98C1E4}" destId="{711B7DBB-70AD-4484-8C22-E61E85D0F2F1}" srcOrd="0" destOrd="0" presId="urn:microsoft.com/office/officeart/2005/8/layout/hList9"/>
    <dgm:cxn modelId="{269BD5A6-0892-489F-B989-2BCC56F758C3}" type="presParOf" srcId="{4E5DF13F-CD88-4B97-B226-CC752A98C1E4}" destId="{1A64CD56-577F-4F16-8B04-8625B3817769}" srcOrd="1" destOrd="0" presId="urn:microsoft.com/office/officeart/2005/8/layout/hList9"/>
    <dgm:cxn modelId="{282B9139-8AAC-49E3-B55B-CDBC95913BF3}" type="presParOf" srcId="{12E12078-30E2-455F-BF4B-2D8CC850A97B}" destId="{E493EC40-AB3A-4B59-BD67-4F76716519F7}" srcOrd="2" destOrd="0" presId="urn:microsoft.com/office/officeart/2005/8/layout/hList9"/>
    <dgm:cxn modelId="{D1950D26-8A56-4D0C-8C97-66A7BA46DAAF}" type="presParOf" srcId="{12E12078-30E2-455F-BF4B-2D8CC850A97B}" destId="{CF8C02D3-A227-40A0-BB5E-9FDF3734A91B}" srcOrd="3" destOrd="0" presId="urn:microsoft.com/office/officeart/2005/8/layout/hList9"/>
    <dgm:cxn modelId="{0016DC75-45DC-48B2-A514-C99F27DF830A}" type="presParOf" srcId="{12E12078-30E2-455F-BF4B-2D8CC850A97B}" destId="{1E317039-8CC0-49AE-B81F-F4C9B64183B1}" srcOrd="4" destOrd="0" presId="urn:microsoft.com/office/officeart/2005/8/layout/hList9"/>
    <dgm:cxn modelId="{CE96BAA7-3F4C-42B7-8931-EC3DCEB26633}" type="presParOf" srcId="{12E12078-30E2-455F-BF4B-2D8CC850A97B}" destId="{FB767241-40FA-4307-9815-1D28304A9B71}" srcOrd="5" destOrd="0" presId="urn:microsoft.com/office/officeart/2005/8/layout/hList9"/>
    <dgm:cxn modelId="{4F6AA3FB-F9E5-4962-8B7C-F7401D1BAF34}" type="presParOf" srcId="{12E12078-30E2-455F-BF4B-2D8CC850A97B}" destId="{E8617451-0C76-4B48-B05F-12644C4ADAD8}" srcOrd="6" destOrd="0" presId="urn:microsoft.com/office/officeart/2005/8/layout/hList9"/>
    <dgm:cxn modelId="{D7AAEAD2-4921-40E2-A5F3-758970B69A41}" type="presParOf" srcId="{E8617451-0C76-4B48-B05F-12644C4ADAD8}" destId="{753A5FA3-091F-4272-AE00-9C3DAED294CA}" srcOrd="0" destOrd="0" presId="urn:microsoft.com/office/officeart/2005/8/layout/hList9"/>
    <dgm:cxn modelId="{BA48081D-1613-4427-A661-02B96508BD93}" type="presParOf" srcId="{E8617451-0C76-4B48-B05F-12644C4ADAD8}" destId="{D36AB698-3B04-42EE-AB88-240F04DB7752}" srcOrd="1" destOrd="0" presId="urn:microsoft.com/office/officeart/2005/8/layout/hList9"/>
    <dgm:cxn modelId="{BC3A0D7A-E71B-462E-87A1-72005E7FB052}" type="presParOf" srcId="{D36AB698-3B04-42EE-AB88-240F04DB7752}" destId="{54BD2EED-E6B4-454F-B0B9-1EDAD3E58A2D}" srcOrd="0" destOrd="0" presId="urn:microsoft.com/office/officeart/2005/8/layout/hList9"/>
    <dgm:cxn modelId="{4C0F074D-2F60-4AC6-8D33-89A871DD71B2}" type="presParOf" srcId="{D36AB698-3B04-42EE-AB88-240F04DB7752}" destId="{618C3185-AC90-47BC-834E-5EC3D5C238A0}" srcOrd="1" destOrd="0" presId="urn:microsoft.com/office/officeart/2005/8/layout/hList9"/>
    <dgm:cxn modelId="{9598288C-8A88-4970-A12A-F3FC688FCD38}" type="presParOf" srcId="{12E12078-30E2-455F-BF4B-2D8CC850A97B}" destId="{D3AFA46F-6EC0-42F3-B7A8-F039AAF4D729}" srcOrd="7" destOrd="0" presId="urn:microsoft.com/office/officeart/2005/8/layout/hList9"/>
    <dgm:cxn modelId="{F21CCB80-48E2-49DE-9F76-804F5F548B9C}" type="presParOf" srcId="{12E12078-30E2-455F-BF4B-2D8CC850A97B}" destId="{0C867338-853C-4E63-8992-6C7BB07C0E39}" srcOrd="8" destOrd="0" presId="urn:microsoft.com/office/officeart/2005/8/layout/hList9"/>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b="0">
                <a:solidFill>
                  <a:schemeClr val="tx1"/>
                </a:solidFill>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b="0">
                <a:solidFill>
                  <a:schemeClr val="tx1"/>
                </a:solidFill>
                <a:latin typeface="+mn-lt"/>
                <a:ea typeface="+mn-ea"/>
              </a:defRPr>
            </a:lvl1pPr>
          </a:lstStyle>
          <a:p>
            <a:pPr>
              <a:defRPr/>
            </a:pPr>
            <a:fld id="{29CDAE28-CE7A-4351-A17D-BF34D3AB8682}" type="datetimeFigureOut">
              <a:rPr lang="zh-CN" altLang="en-US"/>
              <a:pPr>
                <a:defRPr/>
              </a:pPr>
              <a:t>2016-5-16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b="0">
                <a:solidFill>
                  <a:schemeClr val="tx1"/>
                </a:solidFill>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b="0">
                <a:solidFill>
                  <a:schemeClr val="tx1"/>
                </a:solidFill>
                <a:latin typeface="+mn-lt"/>
                <a:ea typeface="+mn-ea"/>
              </a:defRPr>
            </a:lvl1pPr>
          </a:lstStyle>
          <a:p>
            <a:pPr>
              <a:defRPr/>
            </a:pPr>
            <a:fld id="{A1BF4236-E113-42A6-953D-5A25FEE5A9F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kumimoji="0" sz="1200" b="0">
                <a:solidFill>
                  <a:schemeClr val="tx1"/>
                </a:solidFill>
                <a:latin typeface="Arial" pitchFamily="34" charset="0"/>
                <a:ea typeface="宋体" pitchFamily="2" charset="-122"/>
              </a:defRPr>
            </a:lvl1pPr>
          </a:lstStyle>
          <a:p>
            <a:pPr>
              <a:defRPr/>
            </a:pPr>
            <a:endParaRPr lang="zh-CN" alt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b="0">
                <a:solidFill>
                  <a:schemeClr val="tx1"/>
                </a:solidFill>
                <a:latin typeface="Arial" pitchFamily="34" charset="0"/>
                <a:ea typeface="宋体" pitchFamily="2" charset="-122"/>
              </a:defRPr>
            </a:lvl1pPr>
          </a:lstStyle>
          <a:p>
            <a:pPr>
              <a:defRPr/>
            </a:pPr>
            <a:fld id="{72EED548-4F36-4F79-AA3B-1D843AC7F10F}" type="datetimeFigureOut">
              <a:rPr lang="zh-CN" altLang="en-US"/>
              <a:pPr>
                <a:defRPr/>
              </a:pPr>
              <a:t>2016-5-16</a:t>
            </a:fld>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kumimoji="0" sz="1200" b="0">
                <a:solidFill>
                  <a:schemeClr val="tx1"/>
                </a:solidFill>
                <a:latin typeface="Arial" pitchFamily="34" charset="0"/>
                <a:ea typeface="宋体" pitchFamily="2" charset="-122"/>
              </a:defRPr>
            </a:lvl1pPr>
          </a:lstStyle>
          <a:p>
            <a:pPr>
              <a:defRPr/>
            </a:pPr>
            <a:endParaRPr lang="en-US" altLang="zh-CN"/>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b="0">
                <a:solidFill>
                  <a:schemeClr val="tx1"/>
                </a:solidFill>
                <a:latin typeface="Arial" pitchFamily="34" charset="0"/>
                <a:ea typeface="宋体" pitchFamily="2" charset="-122"/>
              </a:defRPr>
            </a:lvl1pPr>
          </a:lstStyle>
          <a:p>
            <a:pPr>
              <a:defRPr/>
            </a:pPr>
            <a:fld id="{14CDBC38-7F59-40C9-BDAD-9D5A960E719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4261AE8-4E9A-4F2B-9F2B-7B27B86452D0}"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4261AE8-4E9A-4F2B-9F2B-7B27B86452D0}"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4261AE8-4E9A-4F2B-9F2B-7B27B86452D0}" type="slidenum">
              <a:rPr lang="zh-CN" altLang="en-US" smtClean="0"/>
              <a:pPr/>
              <a:t>48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 name="TextBox 10"/>
          <p:cNvSpPr txBox="1"/>
          <p:nvPr userDrawn="1"/>
        </p:nvSpPr>
        <p:spPr>
          <a:xfrm>
            <a:off x="7215206" y="6407371"/>
            <a:ext cx="1800493" cy="307777"/>
          </a:xfrm>
          <a:prstGeom prst="rect">
            <a:avLst/>
          </a:prstGeom>
          <a:noFill/>
        </p:spPr>
        <p:txBody>
          <a:bodyPr wrap="none">
            <a:spAutoFit/>
          </a:bodyPr>
          <a:lstStyle/>
          <a:p>
            <a:pPr fontAlgn="auto">
              <a:spcBef>
                <a:spcPts val="0"/>
              </a:spcBef>
              <a:spcAft>
                <a:spcPts val="0"/>
              </a:spcAft>
              <a:defRPr/>
            </a:pPr>
            <a:r>
              <a:rPr lang="zh-CN" altLang="en-US" sz="1400" dirty="0">
                <a:solidFill>
                  <a:schemeClr val="tx1"/>
                </a:solidFill>
                <a:latin typeface="微软雅黑" pitchFamily="34" charset="-122"/>
                <a:ea typeface="微软雅黑" pitchFamily="34" charset="-122"/>
              </a:rPr>
              <a:t>集团</a:t>
            </a:r>
            <a:r>
              <a:rPr lang="en-US" altLang="zh-CN" sz="1400" dirty="0" smtClean="0">
                <a:solidFill>
                  <a:schemeClr val="tx1"/>
                </a:solidFill>
                <a:latin typeface="+mn-ea"/>
                <a:ea typeface="+mn-ea"/>
              </a:rPr>
              <a:t>·</a:t>
            </a:r>
            <a:r>
              <a:rPr lang="zh-CN" altLang="en-US" sz="1400" dirty="0" smtClean="0">
                <a:solidFill>
                  <a:schemeClr val="tx1"/>
                </a:solidFill>
                <a:latin typeface="微软雅黑" pitchFamily="34" charset="-122"/>
                <a:ea typeface="微软雅黑" pitchFamily="34" charset="-122"/>
              </a:rPr>
              <a:t>人力资源中心</a:t>
            </a:r>
            <a:endParaRPr lang="zh-CN" altLang="en-US" sz="1400" dirty="0">
              <a:solidFill>
                <a:schemeClr val="tx1"/>
              </a:solidFill>
              <a:latin typeface="微软雅黑" pitchFamily="34" charset="-122"/>
              <a:ea typeface="微软雅黑" pitchFamily="34" charset="-122"/>
            </a:endParaRPr>
          </a:p>
        </p:txBody>
      </p:sp>
      <p:pic>
        <p:nvPicPr>
          <p:cNvPr id="13" name="Picture 2"/>
          <p:cNvPicPr>
            <a:picLocks noChangeAspect="1" noChangeArrowheads="1"/>
          </p:cNvPicPr>
          <p:nvPr userDrawn="1"/>
        </p:nvPicPr>
        <p:blipFill>
          <a:blip r:embed="rId2"/>
          <a:srcRect l="777" t="3648" b="3285"/>
          <a:stretch>
            <a:fillRect/>
          </a:stretch>
        </p:blipFill>
        <p:spPr bwMode="auto">
          <a:xfrm>
            <a:off x="0" y="0"/>
            <a:ext cx="9144000" cy="3643313"/>
          </a:xfrm>
          <a:prstGeom prst="rect">
            <a:avLst/>
          </a:prstGeom>
          <a:noFill/>
          <a:ln w="9525">
            <a:noFill/>
            <a:miter lim="800000"/>
            <a:headEnd/>
            <a:tailEnd/>
          </a:ln>
        </p:spPr>
      </p:pic>
      <p:pic>
        <p:nvPicPr>
          <p:cNvPr id="5" name="Picture 1"/>
          <p:cNvPicPr>
            <a:picLocks noChangeAspect="1" noChangeArrowheads="1"/>
          </p:cNvPicPr>
          <p:nvPr userDrawn="1"/>
        </p:nvPicPr>
        <p:blipFill>
          <a:blip r:embed="rId3"/>
          <a:srcRect/>
          <a:stretch>
            <a:fillRect/>
          </a:stretch>
        </p:blipFill>
        <p:spPr bwMode="auto">
          <a:xfrm>
            <a:off x="0" y="5591415"/>
            <a:ext cx="1857388" cy="1266585"/>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TextBox 9"/>
          <p:cNvSpPr txBox="1"/>
          <p:nvPr userDrawn="1"/>
        </p:nvSpPr>
        <p:spPr>
          <a:xfrm>
            <a:off x="7000920" y="304364"/>
            <a:ext cx="1857360" cy="338554"/>
          </a:xfrm>
          <a:prstGeom prst="rect">
            <a:avLst/>
          </a:prstGeom>
          <a:noFill/>
        </p:spPr>
        <p:txBody>
          <a:bodyPr wrap="square">
            <a:spAutoFit/>
          </a:bodyPr>
          <a:lstStyle/>
          <a:p>
            <a:pPr fontAlgn="auto">
              <a:spcBef>
                <a:spcPts val="0"/>
              </a:spcBef>
              <a:spcAft>
                <a:spcPts val="0"/>
              </a:spcAft>
              <a:defRPr/>
            </a:pPr>
            <a:r>
              <a:rPr lang="zh-CN" altLang="en-US" sz="1600" dirty="0" smtClean="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rPr>
              <a:t>人力资源制度简介</a:t>
            </a:r>
            <a:endParaRPr lang="zh-CN" altLang="en-US" sz="1600" dirty="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endParaRPr>
          </a:p>
        </p:txBody>
      </p:sp>
      <p:sp>
        <p:nvSpPr>
          <p:cNvPr id="12" name="TextBox 11"/>
          <p:cNvSpPr txBox="1"/>
          <p:nvPr userDrawn="1"/>
        </p:nvSpPr>
        <p:spPr>
          <a:xfrm>
            <a:off x="4214813" y="6478588"/>
            <a:ext cx="4572000" cy="307975"/>
          </a:xfrm>
          <a:prstGeom prst="rect">
            <a:avLst/>
          </a:prstGeom>
          <a:noFill/>
        </p:spPr>
        <p:txBody>
          <a:bodyPr>
            <a:spAutoFit/>
          </a:bodyPr>
          <a:lstStyle/>
          <a:p>
            <a:pPr algn="r">
              <a:defRPr/>
            </a:pPr>
            <a:r>
              <a:rPr lang="zh-CN" altLang="en-US" sz="1400" dirty="0">
                <a:solidFill>
                  <a:schemeClr val="tx1"/>
                </a:solidFill>
                <a:latin typeface="微软雅黑" pitchFamily="34" charset="-122"/>
                <a:ea typeface="微软雅黑" pitchFamily="34" charset="-122"/>
              </a:rPr>
              <a:t>集团</a:t>
            </a:r>
            <a:r>
              <a:rPr lang="en-US" altLang="zh-CN" sz="1400" dirty="0">
                <a:solidFill>
                  <a:schemeClr val="tx1"/>
                </a:solidFill>
                <a:latin typeface="+mn-ea"/>
                <a:ea typeface="+mn-ea"/>
              </a:rPr>
              <a:t>·</a:t>
            </a:r>
            <a:r>
              <a:rPr lang="zh-CN" altLang="en-US" sz="1400" dirty="0" smtClean="0">
                <a:solidFill>
                  <a:schemeClr val="tx1"/>
                </a:solidFill>
                <a:latin typeface="微软雅黑" pitchFamily="34" charset="-122"/>
                <a:ea typeface="微软雅黑" pitchFamily="34" charset="-122"/>
              </a:rPr>
              <a:t>人力资源中心</a:t>
            </a:r>
            <a:endParaRPr lang="zh-CN" altLang="en-US" sz="1400" dirty="0">
              <a:solidFill>
                <a:schemeClr val="tx1"/>
              </a:solidFill>
              <a:latin typeface="微软雅黑" pitchFamily="34" charset="-122"/>
              <a:ea typeface="微软雅黑" pitchFamily="34" charset="-122"/>
            </a:endParaRPr>
          </a:p>
        </p:txBody>
      </p:sp>
      <p:sp>
        <p:nvSpPr>
          <p:cNvPr id="13" name="标题 1"/>
          <p:cNvSpPr>
            <a:spLocks noGrp="1"/>
          </p:cNvSpPr>
          <p:nvPr>
            <p:ph type="title"/>
          </p:nvPr>
        </p:nvSpPr>
        <p:spPr>
          <a:xfrm>
            <a:off x="142844" y="142852"/>
            <a:ext cx="5929354" cy="1143000"/>
          </a:xfrm>
        </p:spPr>
        <p:txBody>
          <a:bodyPr/>
          <a:lstStyle>
            <a:lvl1pPr algn="l">
              <a:defRPr sz="3200" b="1">
                <a:solidFill>
                  <a:schemeClr val="tx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4" name="内容占位符 2"/>
          <p:cNvSpPr>
            <a:spLocks noGrp="1"/>
          </p:cNvSpPr>
          <p:nvPr>
            <p:ph idx="1"/>
          </p:nvPr>
        </p:nvSpPr>
        <p:spPr>
          <a:xfrm>
            <a:off x="457200" y="1600200"/>
            <a:ext cx="8229600" cy="4525963"/>
          </a:xfrm>
        </p:spPr>
        <p:txBody>
          <a:bodyPr/>
          <a:lstStyle>
            <a:lvl1pPr>
              <a:buClr>
                <a:srgbClr val="FF6600"/>
              </a:buClr>
              <a:buFont typeface="Arial" pitchFamily="34" charset="0"/>
              <a:buChar char="•"/>
              <a:defRPr sz="1800">
                <a:latin typeface="微软雅黑" pitchFamily="34" charset="-122"/>
                <a:ea typeface="微软雅黑" pitchFamily="34" charset="-122"/>
              </a:defRPr>
            </a:lvl1pPr>
            <a:lvl2pPr>
              <a:buClr>
                <a:srgbClr val="FF6600"/>
              </a:buClr>
              <a:defRPr sz="1800">
                <a:latin typeface="微软雅黑" pitchFamily="34" charset="-122"/>
                <a:ea typeface="微软雅黑" pitchFamily="34" charset="-122"/>
              </a:defRPr>
            </a:lvl2pPr>
            <a:lvl3pPr>
              <a:buClr>
                <a:srgbClr val="FF6600"/>
              </a:buClr>
              <a:defRPr sz="1800">
                <a:latin typeface="微软雅黑" pitchFamily="34" charset="-122"/>
                <a:ea typeface="微软雅黑" pitchFamily="34" charset="-122"/>
              </a:defRPr>
            </a:lvl3pPr>
            <a:lvl4pPr>
              <a:buClr>
                <a:srgbClr val="FF6600"/>
              </a:buClr>
              <a:defRPr sz="1800">
                <a:latin typeface="微软雅黑" pitchFamily="34" charset="-122"/>
                <a:ea typeface="微软雅黑" pitchFamily="34" charset="-122"/>
              </a:defRPr>
            </a:lvl4pPr>
            <a:lvl5pPr>
              <a:buClr>
                <a:srgbClr val="FF6600"/>
              </a:buClr>
              <a:defRPr sz="18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8" name="Picture 1"/>
          <p:cNvPicPr>
            <a:picLocks noChangeAspect="1" noChangeArrowheads="1"/>
          </p:cNvPicPr>
          <p:nvPr userDrawn="1"/>
        </p:nvPicPr>
        <p:blipFill>
          <a:blip r:embed="rId2" cstate="print"/>
          <a:srcRect/>
          <a:stretch>
            <a:fillRect/>
          </a:stretch>
        </p:blipFill>
        <p:spPr bwMode="auto">
          <a:xfrm>
            <a:off x="0" y="5929330"/>
            <a:ext cx="1361851" cy="928670"/>
          </a:xfrm>
          <a:prstGeom prst="rect">
            <a:avLst/>
          </a:prstGeom>
          <a:noFill/>
          <a:ln w="9525">
            <a:noFill/>
            <a:miter lim="800000"/>
            <a:headEnd/>
            <a:tailEnd/>
          </a:ln>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41378" y="408265"/>
            <a:ext cx="816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271219" y="239206"/>
            <a:ext cx="480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57200" y="275167"/>
            <a:ext cx="8229600" cy="677316"/>
          </a:xfrm>
          <a:prstGeom prst="rect">
            <a:avLst/>
          </a:prstGeom>
        </p:spPr>
        <p:txBody>
          <a:bodyPr anchor="ctr"/>
          <a:lstStyle>
            <a:lvl1pPr algn="l">
              <a:defRPr/>
            </a:lvl1pPr>
          </a:lstStyle>
          <a:p>
            <a:r>
              <a:rPr lang="zh-CN" altLang="en-US" smtClean="0"/>
              <a:t>单击此处编辑母版标题样式</a:t>
            </a:r>
            <a:endParaRPr lang="zh-CN" altLang="en-US"/>
          </a:p>
        </p:txBody>
      </p:sp>
      <p:sp>
        <p:nvSpPr>
          <p:cNvPr id="7" name="TextBox 6"/>
          <p:cNvSpPr txBox="1"/>
          <p:nvPr userDrawn="1"/>
        </p:nvSpPr>
        <p:spPr>
          <a:xfrm>
            <a:off x="4143372" y="6478588"/>
            <a:ext cx="4572000" cy="307975"/>
          </a:xfrm>
          <a:prstGeom prst="rect">
            <a:avLst/>
          </a:prstGeom>
          <a:noFill/>
        </p:spPr>
        <p:txBody>
          <a:bodyPr>
            <a:spAutoFit/>
          </a:bodyPr>
          <a:lstStyle/>
          <a:p>
            <a:pPr algn="r">
              <a:defRPr/>
            </a:pPr>
            <a:r>
              <a:rPr lang="zh-CN" altLang="en-US" sz="1400" dirty="0">
                <a:solidFill>
                  <a:schemeClr val="tx1"/>
                </a:solidFill>
                <a:latin typeface="微软雅黑" pitchFamily="34" charset="-122"/>
                <a:ea typeface="微软雅黑" pitchFamily="34" charset="-122"/>
              </a:rPr>
              <a:t>集团</a:t>
            </a:r>
            <a:r>
              <a:rPr lang="en-US" altLang="zh-CN" sz="1400" dirty="0">
                <a:solidFill>
                  <a:schemeClr val="tx1"/>
                </a:solidFill>
                <a:latin typeface="+mn-ea"/>
                <a:ea typeface="+mn-ea"/>
              </a:rPr>
              <a:t>·</a:t>
            </a:r>
            <a:r>
              <a:rPr lang="zh-CN" altLang="en-US" sz="1400" dirty="0" smtClean="0">
                <a:solidFill>
                  <a:schemeClr val="tx1"/>
                </a:solidFill>
                <a:latin typeface="微软雅黑" pitchFamily="34" charset="-122"/>
                <a:ea typeface="微软雅黑" pitchFamily="34" charset="-122"/>
              </a:rPr>
              <a:t>人力资源中心</a:t>
            </a:r>
            <a:endParaRPr lang="zh-CN" altLang="en-US" sz="1400" dirty="0">
              <a:solidFill>
                <a:schemeClr val="tx1"/>
              </a:solidFill>
              <a:latin typeface="微软雅黑" pitchFamily="34" charset="-122"/>
              <a:ea typeface="微软雅黑" pitchFamily="34" charset="-122"/>
            </a:endParaRPr>
          </a:p>
        </p:txBody>
      </p:sp>
      <p:sp>
        <p:nvSpPr>
          <p:cNvPr id="9" name="TextBox 8"/>
          <p:cNvSpPr txBox="1"/>
          <p:nvPr userDrawn="1"/>
        </p:nvSpPr>
        <p:spPr>
          <a:xfrm>
            <a:off x="7000920" y="304364"/>
            <a:ext cx="1857360" cy="338554"/>
          </a:xfrm>
          <a:prstGeom prst="rect">
            <a:avLst/>
          </a:prstGeom>
          <a:noFill/>
        </p:spPr>
        <p:txBody>
          <a:bodyPr wrap="square">
            <a:spAutoFit/>
          </a:bodyPr>
          <a:lstStyle/>
          <a:p>
            <a:pPr fontAlgn="auto">
              <a:spcBef>
                <a:spcPts val="0"/>
              </a:spcBef>
              <a:spcAft>
                <a:spcPts val="0"/>
              </a:spcAft>
              <a:defRPr/>
            </a:pPr>
            <a:r>
              <a:rPr lang="zh-CN" altLang="en-US" sz="1600" dirty="0" smtClean="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rPr>
              <a:t>人力资源制度简介</a:t>
            </a:r>
            <a:endParaRPr lang="zh-CN" altLang="en-US" sz="1600" dirty="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endParaRPr>
          </a:p>
        </p:txBody>
      </p:sp>
      <p:pic>
        <p:nvPicPr>
          <p:cNvPr id="8" name="Picture 1"/>
          <p:cNvPicPr>
            <a:picLocks noChangeAspect="1" noChangeArrowheads="1"/>
          </p:cNvPicPr>
          <p:nvPr userDrawn="1"/>
        </p:nvPicPr>
        <p:blipFill>
          <a:blip r:embed="rId2"/>
          <a:srcRect/>
          <a:stretch>
            <a:fillRect/>
          </a:stretch>
        </p:blipFill>
        <p:spPr bwMode="auto">
          <a:xfrm>
            <a:off x="0" y="5883704"/>
            <a:ext cx="1428760" cy="974296"/>
          </a:xfrm>
          <a:prstGeom prst="rect">
            <a:avLst/>
          </a:prstGeom>
          <a:noFill/>
          <a:ln w="9525">
            <a:noFill/>
            <a:miter lim="800000"/>
            <a:headEnd/>
            <a:tailEnd/>
          </a:ln>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自定义版式">
    <p:spTree>
      <p:nvGrpSpPr>
        <p:cNvPr id="1" name=""/>
        <p:cNvGrpSpPr/>
        <p:nvPr/>
      </p:nvGrpSpPr>
      <p:grpSpPr>
        <a:xfrm>
          <a:off x="0" y="0"/>
          <a:ext cx="0" cy="0"/>
          <a:chOff x="0" y="0"/>
          <a:chExt cx="0" cy="0"/>
        </a:xfrm>
      </p:grpSpPr>
      <p:pic>
        <p:nvPicPr>
          <p:cNvPr id="9" name="图片 8" descr="图片1.png"/>
          <p:cNvPicPr>
            <a:picLocks noChangeAspect="1"/>
          </p:cNvPicPr>
          <p:nvPr userDrawn="1"/>
        </p:nvPicPr>
        <p:blipFill>
          <a:blip r:embed="rId2">
            <a:lum bright="100000"/>
          </a:blip>
          <a:srcRect l="16589" t="18028" r="18189" b="19627"/>
          <a:stretch>
            <a:fillRect/>
          </a:stretch>
        </p:blipFill>
        <p:spPr>
          <a:xfrm>
            <a:off x="0" y="0"/>
            <a:ext cx="9144000" cy="6858000"/>
          </a:xfrm>
          <a:prstGeom prst="rect">
            <a:avLst/>
          </a:prstGeom>
        </p:spPr>
      </p:pic>
      <p:pic>
        <p:nvPicPr>
          <p:cNvPr id="12" name="Picture 3" descr="C:\Documents and Settings\ap1007\桌面\未标题-3.png"/>
          <p:cNvPicPr>
            <a:picLocks noChangeAspect="1" noChangeArrowheads="1"/>
          </p:cNvPicPr>
          <p:nvPr userDrawn="1"/>
        </p:nvPicPr>
        <p:blipFill>
          <a:blip r:embed="rId3"/>
          <a:srcRect t="16156" r="40895" b="53686"/>
          <a:stretch>
            <a:fillRect/>
          </a:stretch>
        </p:blipFill>
        <p:spPr bwMode="auto">
          <a:xfrm>
            <a:off x="2285984" y="0"/>
            <a:ext cx="6858016" cy="2666995"/>
          </a:xfrm>
          <a:prstGeom prst="rect">
            <a:avLst/>
          </a:prstGeom>
          <a:noFill/>
        </p:spPr>
      </p:pic>
      <p:pic>
        <p:nvPicPr>
          <p:cNvPr id="13" name="Picture 3" descr="C:\Documents and Settings\ap1007\桌面\未标题-3.png"/>
          <p:cNvPicPr>
            <a:picLocks noChangeAspect="1" noChangeArrowheads="1"/>
          </p:cNvPicPr>
          <p:nvPr userDrawn="1"/>
        </p:nvPicPr>
        <p:blipFill>
          <a:blip r:embed="rId3"/>
          <a:srcRect t="24773" r="59365" b="53686"/>
          <a:stretch>
            <a:fillRect/>
          </a:stretch>
        </p:blipFill>
        <p:spPr bwMode="auto">
          <a:xfrm>
            <a:off x="2143108" y="4953011"/>
            <a:ext cx="4714908" cy="1904989"/>
          </a:xfrm>
          <a:prstGeom prst="rect">
            <a:avLst/>
          </a:prstGeom>
          <a:noFill/>
        </p:spPr>
      </p:pic>
      <p:sp>
        <p:nvSpPr>
          <p:cNvPr id="18" name="标题 1"/>
          <p:cNvSpPr>
            <a:spLocks noGrp="1"/>
          </p:cNvSpPr>
          <p:nvPr>
            <p:ph type="title"/>
          </p:nvPr>
        </p:nvSpPr>
        <p:spPr>
          <a:xfrm>
            <a:off x="467591" y="412845"/>
            <a:ext cx="8229600" cy="487343"/>
          </a:xfrm>
          <a:prstGeom prst="rect">
            <a:avLst/>
          </a:prstGeom>
        </p:spPr>
        <p:txBody>
          <a:bodyPr/>
          <a:lstStyle>
            <a:lvl1pPr>
              <a:defRPr>
                <a:solidFill>
                  <a:schemeClr val="tx1"/>
                </a:solidFill>
              </a:defRPr>
            </a:lvl1pPr>
          </a:lstStyle>
          <a:p>
            <a:r>
              <a:rPr lang="zh-CN" altLang="en-US" smtClean="0"/>
              <a:t>单击此处编辑母版标题样式</a:t>
            </a:r>
            <a:endParaRPr lang="zh-CN" altLang="en-US"/>
          </a:p>
        </p:txBody>
      </p:sp>
      <p:sp>
        <p:nvSpPr>
          <p:cNvPr id="10" name="TextBox 9"/>
          <p:cNvSpPr txBox="1"/>
          <p:nvPr userDrawn="1"/>
        </p:nvSpPr>
        <p:spPr>
          <a:xfrm>
            <a:off x="4214813" y="6478588"/>
            <a:ext cx="4572000" cy="307975"/>
          </a:xfrm>
          <a:prstGeom prst="rect">
            <a:avLst/>
          </a:prstGeom>
          <a:noFill/>
        </p:spPr>
        <p:txBody>
          <a:bodyPr>
            <a:spAutoFit/>
          </a:bodyPr>
          <a:lstStyle/>
          <a:p>
            <a:pPr algn="r">
              <a:defRPr/>
            </a:pPr>
            <a:r>
              <a:rPr lang="zh-CN" altLang="en-US" sz="1400" dirty="0">
                <a:solidFill>
                  <a:schemeClr val="tx1"/>
                </a:solidFill>
                <a:latin typeface="微软雅黑" pitchFamily="34" charset="-122"/>
                <a:ea typeface="微软雅黑" pitchFamily="34" charset="-122"/>
              </a:rPr>
              <a:t>集团</a:t>
            </a:r>
            <a:r>
              <a:rPr lang="en-US" altLang="zh-CN" sz="1400" dirty="0">
                <a:solidFill>
                  <a:schemeClr val="tx1"/>
                </a:solidFill>
                <a:latin typeface="+mn-ea"/>
                <a:ea typeface="+mn-ea"/>
              </a:rPr>
              <a:t>·</a:t>
            </a:r>
            <a:r>
              <a:rPr lang="zh-CN" altLang="en-US" sz="1400" dirty="0" smtClean="0">
                <a:solidFill>
                  <a:schemeClr val="tx1"/>
                </a:solidFill>
                <a:latin typeface="微软雅黑" pitchFamily="34" charset="-122"/>
                <a:ea typeface="微软雅黑" pitchFamily="34" charset="-122"/>
              </a:rPr>
              <a:t>人力资源中心</a:t>
            </a:r>
            <a:endParaRPr lang="zh-CN" altLang="en-US" sz="1400" dirty="0">
              <a:solidFill>
                <a:schemeClr val="tx1"/>
              </a:solidFill>
              <a:latin typeface="微软雅黑" pitchFamily="34" charset="-122"/>
              <a:ea typeface="微软雅黑" pitchFamily="34" charset="-122"/>
            </a:endParaRPr>
          </a:p>
        </p:txBody>
      </p:sp>
      <p:sp>
        <p:nvSpPr>
          <p:cNvPr id="14" name="TextBox 13"/>
          <p:cNvSpPr txBox="1"/>
          <p:nvPr userDrawn="1"/>
        </p:nvSpPr>
        <p:spPr>
          <a:xfrm>
            <a:off x="7000920" y="304364"/>
            <a:ext cx="1857360" cy="338554"/>
          </a:xfrm>
          <a:prstGeom prst="rect">
            <a:avLst/>
          </a:prstGeom>
          <a:noFill/>
        </p:spPr>
        <p:txBody>
          <a:bodyPr wrap="square">
            <a:spAutoFit/>
          </a:bodyPr>
          <a:lstStyle/>
          <a:p>
            <a:pPr fontAlgn="auto">
              <a:spcBef>
                <a:spcPts val="0"/>
              </a:spcBef>
              <a:spcAft>
                <a:spcPts val="0"/>
              </a:spcAft>
              <a:defRPr/>
            </a:pPr>
            <a:r>
              <a:rPr lang="zh-CN" altLang="en-US" sz="1600" dirty="0" smtClean="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rPr>
              <a:t>人力资源制度简介</a:t>
            </a:r>
            <a:endParaRPr lang="zh-CN" altLang="en-US" sz="1600" dirty="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endParaRPr>
          </a:p>
        </p:txBody>
      </p:sp>
      <p:pic>
        <p:nvPicPr>
          <p:cNvPr id="11" name="Picture 1"/>
          <p:cNvPicPr>
            <a:picLocks noChangeAspect="1" noChangeArrowheads="1"/>
          </p:cNvPicPr>
          <p:nvPr userDrawn="1"/>
        </p:nvPicPr>
        <p:blipFill>
          <a:blip r:embed="rId4"/>
          <a:srcRect/>
          <a:stretch>
            <a:fillRect/>
          </a:stretch>
        </p:blipFill>
        <p:spPr bwMode="auto">
          <a:xfrm>
            <a:off x="0" y="5857892"/>
            <a:ext cx="1466612" cy="1000108"/>
          </a:xfrm>
          <a:prstGeom prst="rect">
            <a:avLst/>
          </a:prstGeom>
          <a:noFill/>
          <a:ln w="9525">
            <a:noFill/>
            <a:miter lim="800000"/>
            <a:headEnd/>
            <a:tailEnd/>
          </a:ln>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5167"/>
            <a:ext cx="8229600" cy="677316"/>
          </a:xfrm>
          <a:prstGeom prst="rect">
            <a:avLst/>
          </a:prstGeom>
        </p:spPr>
        <p:txBody>
          <a:bodyPr anchor="ctr"/>
          <a:lstStyle>
            <a:lvl1pPr algn="l">
              <a:defRPr/>
            </a:lvl1pPr>
          </a:lstStyle>
          <a:p>
            <a:r>
              <a:rPr lang="zh-CN" altLang="en-US" smtClean="0"/>
              <a:t>单击此处编辑母版标题样式</a:t>
            </a:r>
            <a:endParaRPr lang="zh-CN" altLang="en-US"/>
          </a:p>
        </p:txBody>
      </p:sp>
      <p:sp>
        <p:nvSpPr>
          <p:cNvPr id="4" name="TextBox 3"/>
          <p:cNvSpPr txBox="1"/>
          <p:nvPr userDrawn="1"/>
        </p:nvSpPr>
        <p:spPr>
          <a:xfrm>
            <a:off x="4214813" y="6478588"/>
            <a:ext cx="4572000" cy="307975"/>
          </a:xfrm>
          <a:prstGeom prst="rect">
            <a:avLst/>
          </a:prstGeom>
          <a:noFill/>
        </p:spPr>
        <p:txBody>
          <a:bodyPr>
            <a:spAutoFit/>
          </a:bodyPr>
          <a:lstStyle/>
          <a:p>
            <a:pPr algn="r">
              <a:defRPr/>
            </a:pPr>
            <a:r>
              <a:rPr lang="zh-CN" altLang="en-US" sz="1400" dirty="0">
                <a:solidFill>
                  <a:schemeClr val="tx1"/>
                </a:solidFill>
                <a:latin typeface="微软雅黑" pitchFamily="34" charset="-122"/>
                <a:ea typeface="微软雅黑" pitchFamily="34" charset="-122"/>
              </a:rPr>
              <a:t>集团</a:t>
            </a:r>
            <a:r>
              <a:rPr lang="en-US" altLang="zh-CN" sz="1400" dirty="0">
                <a:solidFill>
                  <a:schemeClr val="tx1"/>
                </a:solidFill>
                <a:latin typeface="+mn-ea"/>
                <a:ea typeface="+mn-ea"/>
              </a:rPr>
              <a:t>·</a:t>
            </a:r>
            <a:r>
              <a:rPr lang="zh-CN" altLang="en-US" sz="1400" dirty="0" smtClean="0">
                <a:solidFill>
                  <a:schemeClr val="tx1"/>
                </a:solidFill>
                <a:latin typeface="微软雅黑" pitchFamily="34" charset="-122"/>
                <a:ea typeface="微软雅黑" pitchFamily="34" charset="-122"/>
              </a:rPr>
              <a:t>人力资源中心</a:t>
            </a:r>
            <a:endParaRPr lang="zh-CN" altLang="en-US" sz="1400" dirty="0">
              <a:solidFill>
                <a:schemeClr val="tx1"/>
              </a:solidFill>
              <a:latin typeface="微软雅黑" pitchFamily="34" charset="-122"/>
              <a:ea typeface="微软雅黑" pitchFamily="34" charset="-122"/>
            </a:endParaRPr>
          </a:p>
        </p:txBody>
      </p:sp>
      <p:sp>
        <p:nvSpPr>
          <p:cNvPr id="6" name="TextBox 5"/>
          <p:cNvSpPr txBox="1"/>
          <p:nvPr userDrawn="1"/>
        </p:nvSpPr>
        <p:spPr>
          <a:xfrm>
            <a:off x="7000920" y="304364"/>
            <a:ext cx="1857360" cy="338554"/>
          </a:xfrm>
          <a:prstGeom prst="rect">
            <a:avLst/>
          </a:prstGeom>
          <a:noFill/>
        </p:spPr>
        <p:txBody>
          <a:bodyPr wrap="square">
            <a:spAutoFit/>
          </a:bodyPr>
          <a:lstStyle/>
          <a:p>
            <a:pPr fontAlgn="auto">
              <a:spcBef>
                <a:spcPts val="0"/>
              </a:spcBef>
              <a:spcAft>
                <a:spcPts val="0"/>
              </a:spcAft>
              <a:defRPr/>
            </a:pPr>
            <a:r>
              <a:rPr lang="zh-CN" altLang="en-US" sz="1600" dirty="0" smtClean="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rPr>
              <a:t>人力资源制度简介</a:t>
            </a:r>
            <a:endParaRPr lang="zh-CN" altLang="en-US" sz="1600" dirty="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endParaRPr>
          </a:p>
        </p:txBody>
      </p:sp>
      <p:pic>
        <p:nvPicPr>
          <p:cNvPr id="7" name="Picture 1"/>
          <p:cNvPicPr>
            <a:picLocks noChangeAspect="1" noChangeArrowheads="1"/>
          </p:cNvPicPr>
          <p:nvPr userDrawn="1"/>
        </p:nvPicPr>
        <p:blipFill>
          <a:blip r:embed="rId2"/>
          <a:srcRect/>
          <a:stretch>
            <a:fillRect/>
          </a:stretch>
        </p:blipFill>
        <p:spPr bwMode="auto">
          <a:xfrm>
            <a:off x="0" y="5883726"/>
            <a:ext cx="1428728" cy="974274"/>
          </a:xfrm>
          <a:prstGeom prst="rect">
            <a:avLst/>
          </a:prstGeom>
          <a:noFill/>
          <a:ln w="9525">
            <a:noFill/>
            <a:miter lim="800000"/>
            <a:headEnd/>
            <a:tailEnd/>
          </a:ln>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自定义版式">
    <p:bg>
      <p:bgPr>
        <a:solidFill>
          <a:schemeClr val="bg1"/>
        </a:solidFill>
        <a:effectLst/>
      </p:bgPr>
    </p:bg>
    <p:spTree>
      <p:nvGrpSpPr>
        <p:cNvPr id="1" name=""/>
        <p:cNvGrpSpPr/>
        <p:nvPr/>
      </p:nvGrpSpPr>
      <p:grpSpPr>
        <a:xfrm>
          <a:off x="0" y="0"/>
          <a:ext cx="0" cy="0"/>
          <a:chOff x="0" y="0"/>
          <a:chExt cx="0" cy="0"/>
        </a:xfrm>
      </p:grpSpPr>
      <p:sp>
        <p:nvSpPr>
          <p:cNvPr id="8" name="标题 1"/>
          <p:cNvSpPr>
            <a:spLocks noGrp="1"/>
          </p:cNvSpPr>
          <p:nvPr>
            <p:ph type="title"/>
          </p:nvPr>
        </p:nvSpPr>
        <p:spPr>
          <a:xfrm>
            <a:off x="467591" y="412845"/>
            <a:ext cx="8229600" cy="487343"/>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11" name="TextBox 10"/>
          <p:cNvSpPr txBox="1"/>
          <p:nvPr userDrawn="1"/>
        </p:nvSpPr>
        <p:spPr>
          <a:xfrm>
            <a:off x="4214813" y="6407173"/>
            <a:ext cx="4572000" cy="307975"/>
          </a:xfrm>
          <a:prstGeom prst="rect">
            <a:avLst/>
          </a:prstGeom>
          <a:noFill/>
        </p:spPr>
        <p:txBody>
          <a:bodyPr>
            <a:spAutoFit/>
          </a:bodyPr>
          <a:lstStyle/>
          <a:p>
            <a:pPr algn="r">
              <a:defRPr/>
            </a:pPr>
            <a:r>
              <a:rPr lang="zh-CN" altLang="en-US" sz="1400" dirty="0">
                <a:solidFill>
                  <a:schemeClr val="tx1"/>
                </a:solidFill>
                <a:latin typeface="微软雅黑" pitchFamily="34" charset="-122"/>
                <a:ea typeface="微软雅黑" pitchFamily="34" charset="-122"/>
              </a:rPr>
              <a:t>集团</a:t>
            </a:r>
            <a:r>
              <a:rPr lang="en-US" altLang="zh-CN" sz="1400" dirty="0">
                <a:solidFill>
                  <a:schemeClr val="tx1"/>
                </a:solidFill>
                <a:latin typeface="+mn-ea"/>
                <a:ea typeface="+mn-ea"/>
              </a:rPr>
              <a:t>·</a:t>
            </a:r>
            <a:r>
              <a:rPr lang="zh-CN" altLang="en-US" sz="1400" dirty="0" smtClean="0">
                <a:solidFill>
                  <a:schemeClr val="tx1"/>
                </a:solidFill>
                <a:latin typeface="微软雅黑" pitchFamily="34" charset="-122"/>
                <a:ea typeface="微软雅黑" pitchFamily="34" charset="-122"/>
              </a:rPr>
              <a:t>人力资源中心</a:t>
            </a:r>
            <a:endParaRPr lang="zh-CN" altLang="en-US" sz="1400" dirty="0">
              <a:solidFill>
                <a:schemeClr val="tx1"/>
              </a:solidFill>
              <a:latin typeface="微软雅黑" pitchFamily="34" charset="-122"/>
              <a:ea typeface="微软雅黑" pitchFamily="34" charset="-122"/>
            </a:endParaRPr>
          </a:p>
        </p:txBody>
      </p:sp>
      <p:sp>
        <p:nvSpPr>
          <p:cNvPr id="13" name="TextBox 12"/>
          <p:cNvSpPr txBox="1"/>
          <p:nvPr userDrawn="1"/>
        </p:nvSpPr>
        <p:spPr>
          <a:xfrm>
            <a:off x="7000920" y="304364"/>
            <a:ext cx="1857360" cy="338554"/>
          </a:xfrm>
          <a:prstGeom prst="rect">
            <a:avLst/>
          </a:prstGeom>
          <a:noFill/>
        </p:spPr>
        <p:txBody>
          <a:bodyPr wrap="square">
            <a:spAutoFit/>
          </a:bodyPr>
          <a:lstStyle/>
          <a:p>
            <a:pPr fontAlgn="auto">
              <a:spcBef>
                <a:spcPts val="0"/>
              </a:spcBef>
              <a:spcAft>
                <a:spcPts val="0"/>
              </a:spcAft>
              <a:defRPr/>
            </a:pPr>
            <a:r>
              <a:rPr lang="zh-CN" altLang="en-US" sz="1600" dirty="0" smtClean="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rPr>
              <a:t>人力资源制度简介</a:t>
            </a:r>
            <a:endParaRPr lang="zh-CN" altLang="en-US" sz="1600" dirty="0">
              <a:ln w="12700">
                <a:noFill/>
                <a:prstDash val="solid"/>
              </a:ln>
              <a:solidFill>
                <a:schemeClr val="tx1"/>
              </a:solidFill>
              <a:effectLst>
                <a:outerShdw blurRad="41275" dist="20320" dir="1800000" algn="tl" rotWithShape="0">
                  <a:srgbClr val="000000">
                    <a:alpha val="40000"/>
                  </a:srgbClr>
                </a:outerShdw>
              </a:effectLst>
              <a:latin typeface="微软雅黑" pitchFamily="34" charset="-122"/>
              <a:ea typeface="微软雅黑" pitchFamily="34" charset="-122"/>
            </a:endParaRPr>
          </a:p>
        </p:txBody>
      </p:sp>
      <p:pic>
        <p:nvPicPr>
          <p:cNvPr id="7" name="Picture 1"/>
          <p:cNvPicPr>
            <a:picLocks noChangeAspect="1" noChangeArrowheads="1"/>
          </p:cNvPicPr>
          <p:nvPr userDrawn="1"/>
        </p:nvPicPr>
        <p:blipFill>
          <a:blip r:embed="rId2" cstate="print"/>
          <a:srcRect/>
          <a:stretch>
            <a:fillRect/>
          </a:stretch>
        </p:blipFill>
        <p:spPr bwMode="auto">
          <a:xfrm>
            <a:off x="0" y="6000768"/>
            <a:ext cx="1428760" cy="857256"/>
          </a:xfrm>
          <a:prstGeom prst="rect">
            <a:avLst/>
          </a:prstGeom>
          <a:noFill/>
          <a:ln w="9525">
            <a:noFill/>
            <a:miter lim="800000"/>
            <a:headEnd/>
            <a:tailEnd/>
          </a:ln>
          <a:effec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b="0">
                <a:solidFill>
                  <a:schemeClr val="tx1">
                    <a:tint val="75000"/>
                  </a:schemeClr>
                </a:solidFill>
                <a:latin typeface="+mn-lt"/>
                <a:ea typeface="+mn-ea"/>
              </a:defRPr>
            </a:lvl1pPr>
          </a:lstStyle>
          <a:p>
            <a:pPr>
              <a:defRPr/>
            </a:pPr>
            <a:fld id="{D0E52B10-D311-47A3-B095-020DEA0830A6}" type="datetimeFigureOut">
              <a:rPr lang="zh-CN" altLang="en-US"/>
              <a:pPr>
                <a:defRPr/>
              </a:pPr>
              <a:t>2016-5-16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b="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b="0">
                <a:solidFill>
                  <a:schemeClr val="tx1">
                    <a:tint val="75000"/>
                  </a:schemeClr>
                </a:solidFill>
                <a:latin typeface="+mn-lt"/>
                <a:ea typeface="+mn-ea"/>
              </a:defRPr>
            </a:lvl1pPr>
          </a:lstStyle>
          <a:p>
            <a:pPr>
              <a:defRPr/>
            </a:pPr>
            <a:fld id="{8794F7C0-FF99-4EAC-A462-460126D5E24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Layout" Target="../diagrams/layout5.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openxmlformats.org/officeDocument/2006/relationships/diagramData" Target="../diagrams/data5.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hyperlink" Target="&#38468;&#20214;1&#65306;&#27867;&#21326;&#32844;&#20301;&#20307;&#31995;&#34920;.xl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38468;&#20214;1&#65306;&#27867;&#21326;&#38598;&#22242;2016&#24180;&#24230;&#24635;&#35009;&#23460;&#25104;&#21592;&#20998;&#24037;.doc"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38468;&#20214;2&#65306;&#27867;&#21326;&#38598;&#22242;2016&#24180;&#24635;&#25351;&#25381;&#37096;&#32844;&#36131;&#20998;&#24037;.doc" TargetMode="Externa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11.xml"/><Relationship Id="rId13" Type="http://schemas.openxmlformats.org/officeDocument/2006/relationships/diagramColors" Target="../diagrams/colors12.xml"/><Relationship Id="rId3" Type="http://schemas.openxmlformats.org/officeDocument/2006/relationships/diagramLayout" Target="../diagrams/layout10.xml"/><Relationship Id="rId7" Type="http://schemas.openxmlformats.org/officeDocument/2006/relationships/diagramLayout" Target="../diagrams/layout11.xml"/><Relationship Id="rId12" Type="http://schemas.openxmlformats.org/officeDocument/2006/relationships/diagramQuickStyle" Target="../diagrams/quickStyle12.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openxmlformats.org/officeDocument/2006/relationships/diagramData" Target="../diagrams/data11.xml"/><Relationship Id="rId11" Type="http://schemas.openxmlformats.org/officeDocument/2006/relationships/diagramLayout" Target="../diagrams/layout12.xml"/><Relationship Id="rId5" Type="http://schemas.openxmlformats.org/officeDocument/2006/relationships/diagramColors" Target="../diagrams/colors10.xml"/><Relationship Id="rId10" Type="http://schemas.openxmlformats.org/officeDocument/2006/relationships/diagramData" Target="../diagrams/data12.xml"/><Relationship Id="rId4" Type="http://schemas.openxmlformats.org/officeDocument/2006/relationships/diagramQuickStyle" Target="../diagrams/quickStyle10.xml"/><Relationship Id="rId9" Type="http://schemas.openxmlformats.org/officeDocument/2006/relationships/diagramColors" Target="../diagrams/colors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diagramLayout" Target="../diagrams/layout13.xml"/><Relationship Id="rId7" Type="http://schemas.openxmlformats.org/officeDocument/2006/relationships/diagramLayout" Target="../diagrams/layout14.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openxmlformats.org/officeDocument/2006/relationships/diagramData" Target="../diagrams/data14.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Colors" Target="../diagrams/colors1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4.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38468;&#20214;4&#65306;2016&#24180;&#20108;&#23395;&#24230;&#25307;&#32856;&#38656;&#27714;.xlsx"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38468;&#20214;1&#65306;&#27867;&#21326;&#32844;&#20301;&#20307;&#31995;&#34920;.xls" TargetMode="Externa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9"/>
          <p:cNvSpPr txBox="1">
            <a:spLocks noChangeArrowheads="1"/>
          </p:cNvSpPr>
          <p:nvPr/>
        </p:nvSpPr>
        <p:spPr bwMode="auto">
          <a:xfrm>
            <a:off x="3071802" y="5000636"/>
            <a:ext cx="3429000" cy="978729"/>
          </a:xfrm>
          <a:prstGeom prst="rect">
            <a:avLst/>
          </a:prstGeom>
          <a:noFill/>
          <a:ln w="9525">
            <a:noFill/>
            <a:miter lim="800000"/>
            <a:headEnd/>
            <a:tailEnd/>
          </a:ln>
        </p:spPr>
        <p:txBody>
          <a:bodyPr>
            <a:spAutoFit/>
          </a:bodyPr>
          <a:lstStyle/>
          <a:p>
            <a:pPr algn="l">
              <a:lnSpc>
                <a:spcPct val="120000"/>
              </a:lnSpc>
            </a:pPr>
            <a:r>
              <a:rPr kumimoji="0" lang="zh-CN" altLang="en-US" sz="2400" b="0" dirty="0">
                <a:solidFill>
                  <a:schemeClr val="tx1"/>
                </a:solidFill>
                <a:latin typeface="微软雅黑" pitchFamily="34" charset="-122"/>
                <a:ea typeface="微软雅黑" pitchFamily="34" charset="-122"/>
              </a:rPr>
              <a:t>讲师</a:t>
            </a:r>
            <a:r>
              <a:rPr kumimoji="0" lang="zh-CN" altLang="en-US" sz="2400" b="0" dirty="0" smtClean="0">
                <a:solidFill>
                  <a:schemeClr val="tx1"/>
                </a:solidFill>
                <a:latin typeface="微软雅黑" pitchFamily="34" charset="-122"/>
                <a:ea typeface="微软雅黑" pitchFamily="34" charset="-122"/>
              </a:rPr>
              <a:t>：董红娜</a:t>
            </a:r>
            <a:endParaRPr kumimoji="0" lang="en-US" altLang="zh-CN" sz="2400" b="0" dirty="0">
              <a:solidFill>
                <a:schemeClr val="tx1"/>
              </a:solidFill>
              <a:latin typeface="微软雅黑" pitchFamily="34" charset="-122"/>
              <a:ea typeface="微软雅黑" pitchFamily="34" charset="-122"/>
            </a:endParaRPr>
          </a:p>
          <a:p>
            <a:pPr algn="l">
              <a:lnSpc>
                <a:spcPct val="120000"/>
              </a:lnSpc>
            </a:pPr>
            <a:r>
              <a:rPr kumimoji="0" lang="zh-CN" altLang="en-US" sz="2400" b="0" dirty="0">
                <a:solidFill>
                  <a:schemeClr val="tx1"/>
                </a:solidFill>
                <a:latin typeface="微软雅黑" pitchFamily="34" charset="-122"/>
                <a:ea typeface="微软雅黑" pitchFamily="34" charset="-122"/>
              </a:rPr>
              <a:t>时间：</a:t>
            </a:r>
            <a:r>
              <a:rPr kumimoji="0" lang="en-US" altLang="zh-CN" sz="2400" b="0" dirty="0" smtClean="0">
                <a:solidFill>
                  <a:schemeClr val="tx1"/>
                </a:solidFill>
                <a:latin typeface="微软雅黑" pitchFamily="34" charset="-122"/>
                <a:ea typeface="微软雅黑" pitchFamily="34" charset="-122"/>
              </a:rPr>
              <a:t>2016</a:t>
            </a:r>
            <a:r>
              <a:rPr kumimoji="0" lang="zh-CN" altLang="en-US" sz="2400" b="0" dirty="0" smtClean="0">
                <a:solidFill>
                  <a:schemeClr val="tx1"/>
                </a:solidFill>
                <a:latin typeface="微软雅黑" pitchFamily="34" charset="-122"/>
                <a:ea typeface="微软雅黑" pitchFamily="34" charset="-122"/>
              </a:rPr>
              <a:t>年</a:t>
            </a:r>
            <a:r>
              <a:rPr kumimoji="0" lang="en-US" altLang="zh-CN" sz="2400" b="0" dirty="0" smtClean="0">
                <a:solidFill>
                  <a:schemeClr val="tx1"/>
                </a:solidFill>
                <a:latin typeface="微软雅黑" pitchFamily="34" charset="-122"/>
                <a:ea typeface="微软雅黑" pitchFamily="34" charset="-122"/>
              </a:rPr>
              <a:t>5</a:t>
            </a:r>
            <a:r>
              <a:rPr kumimoji="0" lang="zh-CN" altLang="en-US" sz="2400" b="0" dirty="0" smtClean="0">
                <a:solidFill>
                  <a:schemeClr val="tx1"/>
                </a:solidFill>
                <a:latin typeface="微软雅黑" pitchFamily="34" charset="-122"/>
                <a:ea typeface="微软雅黑" pitchFamily="34" charset="-122"/>
              </a:rPr>
              <a:t>月</a:t>
            </a:r>
            <a:r>
              <a:rPr kumimoji="0" lang="en-US" altLang="zh-CN" sz="2400" b="0" dirty="0" smtClean="0">
                <a:solidFill>
                  <a:schemeClr val="tx1"/>
                </a:solidFill>
                <a:latin typeface="微软雅黑" pitchFamily="34" charset="-122"/>
                <a:ea typeface="微软雅黑" pitchFamily="34" charset="-122"/>
              </a:rPr>
              <a:t>17</a:t>
            </a:r>
            <a:r>
              <a:rPr kumimoji="0" lang="zh-CN" altLang="en-US" sz="2400" b="0" dirty="0" smtClean="0">
                <a:solidFill>
                  <a:schemeClr val="tx1"/>
                </a:solidFill>
                <a:latin typeface="微软雅黑" pitchFamily="34" charset="-122"/>
                <a:ea typeface="微软雅黑" pitchFamily="34" charset="-122"/>
              </a:rPr>
              <a:t>日</a:t>
            </a:r>
            <a:endParaRPr kumimoji="0" lang="en-US" altLang="zh-CN" sz="2400" b="0" dirty="0">
              <a:solidFill>
                <a:schemeClr val="tx1"/>
              </a:solidFill>
              <a:latin typeface="微软雅黑" pitchFamily="34" charset="-122"/>
              <a:ea typeface="微软雅黑" pitchFamily="34" charset="-122"/>
            </a:endParaRPr>
          </a:p>
        </p:txBody>
      </p:sp>
      <p:sp>
        <p:nvSpPr>
          <p:cNvPr id="4099" name="标题 13"/>
          <p:cNvSpPr>
            <a:spLocks noGrp="1"/>
          </p:cNvSpPr>
          <p:nvPr>
            <p:ph type="ctrTitle" idx="4294967295"/>
          </p:nvPr>
        </p:nvSpPr>
        <p:spPr>
          <a:xfrm>
            <a:off x="642910" y="3857628"/>
            <a:ext cx="7772400" cy="1008062"/>
          </a:xfrm>
        </p:spPr>
        <p:txBody>
          <a:bodyPr/>
          <a:lstStyle/>
          <a:p>
            <a:pPr eaLnBrk="1" hangingPunct="1"/>
            <a:r>
              <a:rPr lang="zh-CN" altLang="en-US" b="1" dirty="0" smtClean="0">
                <a:latin typeface="微软雅黑" pitchFamily="34" charset="-122"/>
                <a:ea typeface="微软雅黑" pitchFamily="34" charset="-122"/>
              </a:rPr>
              <a:t>泛华集团人力资源制度简介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2000"/>
                                        <p:tgtEl>
                                          <p:spTgt spid="4099"/>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4098"/>
                                        </p:tgtEl>
                                        <p:attrNameLst>
                                          <p:attrName>style.visibility</p:attrName>
                                        </p:attrNameLst>
                                      </p:cBhvr>
                                      <p:to>
                                        <p:strVal val="visible"/>
                                      </p:to>
                                    </p:set>
                                    <p:anim calcmode="lin" valueType="num">
                                      <p:cBhvr>
                                        <p:cTn id="10" dur="500" fill="hold"/>
                                        <p:tgtEl>
                                          <p:spTgt spid="4098"/>
                                        </p:tgtEl>
                                        <p:attrNameLst>
                                          <p:attrName>ppt_w</p:attrName>
                                        </p:attrNameLst>
                                      </p:cBhvr>
                                      <p:tavLst>
                                        <p:tav tm="0">
                                          <p:val>
                                            <p:fltVal val="0"/>
                                          </p:val>
                                        </p:tav>
                                        <p:tav tm="100000">
                                          <p:val>
                                            <p:strVal val="#ppt_w"/>
                                          </p:val>
                                        </p:tav>
                                      </p:tavLst>
                                    </p:anim>
                                    <p:anim calcmode="lin" valueType="num">
                                      <p:cBhvr>
                                        <p:cTn id="11" dur="500" fill="hold"/>
                                        <p:tgtEl>
                                          <p:spTgt spid="4098"/>
                                        </p:tgtEl>
                                        <p:attrNameLst>
                                          <p:attrName>ppt_h</p:attrName>
                                        </p:attrNameLst>
                                      </p:cBhvr>
                                      <p:tavLst>
                                        <p:tav tm="0">
                                          <p:val>
                                            <p:fltVal val="0"/>
                                          </p:val>
                                        </p:tav>
                                        <p:tav tm="100000">
                                          <p:val>
                                            <p:strVal val="#ppt_h"/>
                                          </p:val>
                                        </p:tav>
                                      </p:tavLst>
                                    </p:anim>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677316"/>
          </a:xfrm>
        </p:spPr>
        <p:txBody>
          <a:bodyPr>
            <a:normAutofit/>
          </a:bodyPr>
          <a:lstStyle/>
          <a:p>
            <a:r>
              <a:rPr lang="zh-CN" altLang="en-US" sz="2800" b="1" dirty="0" smtClean="0">
                <a:latin typeface="微软雅黑" pitchFamily="34" charset="-122"/>
                <a:ea typeface="微软雅黑" pitchFamily="34" charset="-122"/>
              </a:rPr>
              <a:t>职业发展通道 </a:t>
            </a:r>
            <a:endParaRPr lang="zh-CN" altLang="en-US" sz="2800" b="1" dirty="0">
              <a:latin typeface="微软雅黑" pitchFamily="34" charset="-122"/>
              <a:ea typeface="微软雅黑" pitchFamily="34" charset="-122"/>
            </a:endParaRPr>
          </a:p>
        </p:txBody>
      </p:sp>
      <p:grpSp>
        <p:nvGrpSpPr>
          <p:cNvPr id="3" name="组合 19"/>
          <p:cNvGrpSpPr/>
          <p:nvPr/>
        </p:nvGrpSpPr>
        <p:grpSpPr>
          <a:xfrm>
            <a:off x="642910" y="3786190"/>
            <a:ext cx="3286148" cy="494779"/>
            <a:chOff x="599" y="0"/>
            <a:chExt cx="4492847" cy="371084"/>
          </a:xfrm>
          <a:scene3d>
            <a:camera prst="orthographicFront"/>
            <a:lightRig rig="flat" dir="t"/>
          </a:scene3d>
        </p:grpSpPr>
        <p:sp>
          <p:nvSpPr>
            <p:cNvPr id="21" name="圆角矩形 20"/>
            <p:cNvSpPr/>
            <p:nvPr/>
          </p:nvSpPr>
          <p:spPr>
            <a:xfrm>
              <a:off x="599" y="0"/>
              <a:ext cx="4395176" cy="371084"/>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2" name="圆角矩形 4"/>
            <p:cNvSpPr/>
            <p:nvPr/>
          </p:nvSpPr>
          <p:spPr>
            <a:xfrm>
              <a:off x="90152" y="18115"/>
              <a:ext cx="4403294" cy="3348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26931" tIns="0" rIns="226931" bIns="0" numCol="1" spcCol="1270" anchor="ctr" anchorCtr="0">
              <a:noAutofit/>
            </a:bodyPr>
            <a:lstStyle/>
            <a:p>
              <a:pPr lvl="0" defTabSz="533400">
                <a:lnSpc>
                  <a:spcPct val="90000"/>
                </a:lnSpc>
                <a:spcBef>
                  <a:spcPct val="0"/>
                </a:spcBef>
                <a:spcAft>
                  <a:spcPct val="35000"/>
                </a:spcAft>
              </a:pPr>
              <a:r>
                <a:rPr lang="zh-CN" altLang="en-US" sz="1600" b="1" dirty="0" smtClean="0">
                  <a:latin typeface="微软雅黑" pitchFamily="34" charset="-122"/>
                  <a:ea typeface="微软雅黑" pitchFamily="34" charset="-122"/>
                </a:rPr>
                <a:t>泛华集团跨通道管理基本原则</a:t>
              </a:r>
              <a:endParaRPr lang="zh-CN" sz="1600" b="1" kern="1200" dirty="0">
                <a:latin typeface="微软雅黑" pitchFamily="34" charset="-122"/>
                <a:ea typeface="微软雅黑" pitchFamily="34" charset="-122"/>
              </a:endParaRPr>
            </a:p>
          </p:txBody>
        </p:sp>
      </p:grpSp>
      <p:sp>
        <p:nvSpPr>
          <p:cNvPr id="23" name="TextBox 22"/>
          <p:cNvSpPr txBox="1"/>
          <p:nvPr/>
        </p:nvSpPr>
        <p:spPr>
          <a:xfrm>
            <a:off x="571472" y="4357694"/>
            <a:ext cx="7929618" cy="2031325"/>
          </a:xfrm>
          <a:prstGeom prst="rect">
            <a:avLst/>
          </a:prstGeom>
          <a:noFill/>
        </p:spPr>
        <p:txBody>
          <a:bodyPr wrap="square" rtlCol="0">
            <a:spAutoFit/>
          </a:bodyPr>
          <a:lstStyle/>
          <a:p>
            <a:pPr algn="l">
              <a:lnSpc>
                <a:spcPct val="150000"/>
              </a:lnSpc>
            </a:pPr>
            <a:r>
              <a:rPr lang="en-US" altLang="zh-CN" sz="1400" dirty="0" smtClean="0">
                <a:solidFill>
                  <a:schemeClr val="tx1"/>
                </a:solidFill>
                <a:latin typeface="微软雅黑" pitchFamily="34" charset="-122"/>
                <a:ea typeface="微软雅黑" pitchFamily="34" charset="-122"/>
              </a:rPr>
              <a:t>1</a:t>
            </a:r>
            <a:r>
              <a:rPr lang="zh-CN" altLang="en-US" sz="1400" dirty="0" smtClean="0">
                <a:solidFill>
                  <a:schemeClr val="tx1"/>
                </a:solidFill>
                <a:latin typeface="微软雅黑" pitchFamily="34" charset="-122"/>
                <a:ea typeface="微软雅黑" pitchFamily="34" charset="-122"/>
              </a:rPr>
              <a:t>、深耕原则，集团鼓励员工在某一专业领域深入实践，并不断创新，深耕是跨通道成长成功的前提和保障。 </a:t>
            </a:r>
            <a:endParaRPr lang="en-US" altLang="zh-CN" sz="1400" dirty="0" smtClean="0">
              <a:solidFill>
                <a:schemeClr val="tx1"/>
              </a:solidFill>
              <a:latin typeface="微软雅黑" pitchFamily="34" charset="-122"/>
              <a:ea typeface="微软雅黑" pitchFamily="34" charset="-122"/>
            </a:endParaRPr>
          </a:p>
          <a:p>
            <a:pPr algn="l">
              <a:lnSpc>
                <a:spcPct val="150000"/>
              </a:lnSpc>
            </a:pPr>
            <a:r>
              <a:rPr lang="en-US" altLang="zh-CN" sz="1400" dirty="0" smtClean="0">
                <a:solidFill>
                  <a:schemeClr val="tx1"/>
                </a:solidFill>
                <a:latin typeface="微软雅黑" pitchFamily="34" charset="-122"/>
                <a:ea typeface="微软雅黑" pitchFamily="34" charset="-122"/>
              </a:rPr>
              <a:t>2</a:t>
            </a:r>
            <a:r>
              <a:rPr lang="zh-CN" altLang="en-US" sz="1400" dirty="0" smtClean="0">
                <a:solidFill>
                  <a:schemeClr val="tx1"/>
                </a:solidFill>
                <a:latin typeface="微软雅黑" pitchFamily="34" charset="-122"/>
                <a:ea typeface="微软雅黑" pitchFamily="34" charset="-122"/>
              </a:rPr>
              <a:t>、公平原则，集团的政策和对具体事务的举措，均应以企业内部的公平为原则。</a:t>
            </a:r>
            <a:endParaRPr lang="en-US" altLang="zh-CN" sz="1400" dirty="0" smtClean="0">
              <a:solidFill>
                <a:schemeClr val="tx1"/>
              </a:solidFill>
              <a:latin typeface="微软雅黑" pitchFamily="34" charset="-122"/>
              <a:ea typeface="微软雅黑" pitchFamily="34" charset="-122"/>
            </a:endParaRPr>
          </a:p>
          <a:p>
            <a:pPr algn="l">
              <a:lnSpc>
                <a:spcPct val="150000"/>
              </a:lnSpc>
            </a:pPr>
            <a:r>
              <a:rPr lang="en-US" altLang="zh-CN" sz="1400" dirty="0" smtClean="0">
                <a:solidFill>
                  <a:schemeClr val="tx1"/>
                </a:solidFill>
                <a:latin typeface="微软雅黑" pitchFamily="34" charset="-122"/>
                <a:ea typeface="微软雅黑" pitchFamily="34" charset="-122"/>
              </a:rPr>
              <a:t>3</a:t>
            </a:r>
            <a:r>
              <a:rPr lang="zh-CN" altLang="en-US" sz="1400" dirty="0" smtClean="0">
                <a:solidFill>
                  <a:schemeClr val="tx1"/>
                </a:solidFill>
                <a:latin typeface="微软雅黑" pitchFamily="34" charset="-122"/>
                <a:ea typeface="微软雅黑" pitchFamily="34" charset="-122"/>
              </a:rPr>
              <a:t>、需要原则，员工在集团内部的跨通道发展应以集团利益和集团需要为原则。 </a:t>
            </a:r>
            <a:endParaRPr lang="en-US" altLang="zh-CN" sz="1400" dirty="0" smtClean="0">
              <a:solidFill>
                <a:schemeClr val="tx1"/>
              </a:solidFill>
              <a:latin typeface="微软雅黑" pitchFamily="34" charset="-122"/>
              <a:ea typeface="微软雅黑" pitchFamily="34" charset="-122"/>
            </a:endParaRPr>
          </a:p>
          <a:p>
            <a:pPr algn="l">
              <a:lnSpc>
                <a:spcPct val="150000"/>
              </a:lnSpc>
            </a:pPr>
            <a:r>
              <a:rPr lang="en-US" altLang="zh-CN" sz="1400" dirty="0" smtClean="0">
                <a:solidFill>
                  <a:schemeClr val="tx1"/>
                </a:solidFill>
                <a:latin typeface="微软雅黑" pitchFamily="34" charset="-122"/>
                <a:ea typeface="微软雅黑" pitchFamily="34" charset="-122"/>
              </a:rPr>
              <a:t>4</a:t>
            </a:r>
            <a:r>
              <a:rPr lang="zh-CN" altLang="en-US" sz="1400" dirty="0" smtClean="0">
                <a:solidFill>
                  <a:schemeClr val="tx1"/>
                </a:solidFill>
                <a:latin typeface="微软雅黑" pitchFamily="34" charset="-122"/>
                <a:ea typeface="微软雅黑" pitchFamily="34" charset="-122"/>
              </a:rPr>
              <a:t>、尊重原则，尊重员工个人职业发展兴趣、符合员工性格与能力，同时人力资源管理部门将提供必要的职业生涯辅导及培训。</a:t>
            </a:r>
            <a:endParaRPr lang="zh-CN" altLang="en-US" sz="1400" dirty="0">
              <a:solidFill>
                <a:schemeClr val="tx1"/>
              </a:solidFill>
              <a:latin typeface="微软雅黑" pitchFamily="34" charset="-122"/>
              <a:ea typeface="微软雅黑" pitchFamily="34" charset="-122"/>
            </a:endParaRPr>
          </a:p>
        </p:txBody>
      </p:sp>
      <p:pic>
        <p:nvPicPr>
          <p:cNvPr id="8" name="图片 7" descr="QQ截图20140314101415.jpg"/>
          <p:cNvPicPr>
            <a:picLocks noChangeAspect="1"/>
          </p:cNvPicPr>
          <p:nvPr/>
        </p:nvPicPr>
        <p:blipFill>
          <a:blip r:embed="rId2"/>
          <a:stretch>
            <a:fillRect/>
          </a:stretch>
        </p:blipFill>
        <p:spPr>
          <a:xfrm>
            <a:off x="500034" y="642918"/>
            <a:ext cx="7286676" cy="314327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latin typeface="微软雅黑" pitchFamily="34" charset="-122"/>
                <a:ea typeface="微软雅黑" pitchFamily="34" charset="-122"/>
              </a:rPr>
              <a:t>干部管理</a:t>
            </a:r>
            <a:endParaRPr lang="zh-CN" altLang="en-US" sz="2800" b="1" dirty="0">
              <a:latin typeface="微软雅黑" pitchFamily="34" charset="-122"/>
              <a:ea typeface="微软雅黑" pitchFamily="34" charset="-122"/>
            </a:endParaRPr>
          </a:p>
        </p:txBody>
      </p:sp>
      <p:grpSp>
        <p:nvGrpSpPr>
          <p:cNvPr id="3" name="组合 15"/>
          <p:cNvGrpSpPr/>
          <p:nvPr/>
        </p:nvGrpSpPr>
        <p:grpSpPr>
          <a:xfrm>
            <a:off x="1500166" y="2071678"/>
            <a:ext cx="3214710" cy="2476517"/>
            <a:chOff x="2428860" y="1357304"/>
            <a:chExt cx="2518314" cy="1857388"/>
          </a:xfrm>
        </p:grpSpPr>
        <p:cxnSp>
          <p:nvCxnSpPr>
            <p:cNvPr id="14" name="直接连接符 13"/>
            <p:cNvCxnSpPr/>
            <p:nvPr/>
          </p:nvCxnSpPr>
          <p:spPr>
            <a:xfrm>
              <a:off x="2643174" y="3071816"/>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3174" y="236696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43174" y="165258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8"/>
            <p:cNvGrpSpPr/>
            <p:nvPr/>
          </p:nvGrpSpPr>
          <p:grpSpPr>
            <a:xfrm>
              <a:off x="2428860" y="1357304"/>
              <a:ext cx="428628" cy="1857388"/>
              <a:chOff x="2285984" y="1000114"/>
              <a:chExt cx="428628" cy="1857388"/>
            </a:xfrm>
          </p:grpSpPr>
          <p:sp>
            <p:nvSpPr>
              <p:cNvPr id="5" name="椭圆 4"/>
              <p:cNvSpPr/>
              <p:nvPr/>
            </p:nvSpPr>
            <p:spPr>
              <a:xfrm>
                <a:off x="2285984" y="100011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6" name="椭圆 5"/>
              <p:cNvSpPr/>
              <p:nvPr/>
            </p:nvSpPr>
            <p:spPr>
              <a:xfrm>
                <a:off x="2285984" y="171449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7" name="椭圆 6"/>
              <p:cNvSpPr/>
              <p:nvPr/>
            </p:nvSpPr>
            <p:spPr>
              <a:xfrm>
                <a:off x="2285984" y="242887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3</a:t>
                </a:r>
                <a:endParaRPr lang="zh-CN" altLang="en-US" b="1" dirty="0">
                  <a:solidFill>
                    <a:schemeClr val="bg1"/>
                  </a:solidFill>
                  <a:latin typeface="微软雅黑" pitchFamily="34" charset="-122"/>
                  <a:ea typeface="微软雅黑" pitchFamily="34" charset="-122"/>
                </a:endParaRPr>
              </a:p>
            </p:txBody>
          </p:sp>
        </p:grpSp>
      </p:grpSp>
      <p:sp>
        <p:nvSpPr>
          <p:cNvPr id="17" name="TextBox 16"/>
          <p:cNvSpPr txBox="1"/>
          <p:nvPr/>
        </p:nvSpPr>
        <p:spPr>
          <a:xfrm>
            <a:off x="2214546" y="2138410"/>
            <a:ext cx="3353803" cy="461665"/>
          </a:xfrm>
          <a:prstGeom prst="rect">
            <a:avLst/>
          </a:prstGeom>
          <a:noFill/>
        </p:spPr>
        <p:txBody>
          <a:bodyPr wrap="none" rtlCol="0">
            <a:spAutoFit/>
          </a:bodyPr>
          <a:lstStyle/>
          <a:p>
            <a:r>
              <a:rPr lang="zh-CN" altLang="en-US" sz="2400" dirty="0" smtClean="0">
                <a:solidFill>
                  <a:schemeClr val="tx1"/>
                </a:solidFill>
                <a:latin typeface="微软雅黑" pitchFamily="34" charset="-122"/>
                <a:ea typeface="微软雅黑" pitchFamily="34" charset="-122"/>
              </a:rPr>
              <a:t>干部任职资格评价标准 </a:t>
            </a:r>
            <a:endParaRPr lang="zh-CN" altLang="en-US" sz="2400" dirty="0">
              <a:solidFill>
                <a:schemeClr val="tx1"/>
              </a:solidFill>
              <a:latin typeface="微软雅黑" pitchFamily="34" charset="-122"/>
              <a:ea typeface="微软雅黑" pitchFamily="34" charset="-122"/>
            </a:endParaRPr>
          </a:p>
        </p:txBody>
      </p:sp>
      <p:sp>
        <p:nvSpPr>
          <p:cNvPr id="20" name="TextBox 19"/>
          <p:cNvSpPr txBox="1"/>
          <p:nvPr/>
        </p:nvSpPr>
        <p:spPr>
          <a:xfrm>
            <a:off x="2357422" y="3995798"/>
            <a:ext cx="2339102" cy="461665"/>
          </a:xfrm>
          <a:prstGeom prst="rect">
            <a:avLst/>
          </a:prstGeom>
          <a:noFill/>
        </p:spPr>
        <p:txBody>
          <a:bodyPr wrap="none" rtlCol="0">
            <a:spAutoFit/>
          </a:bodyPr>
          <a:lstStyle/>
          <a:p>
            <a:r>
              <a:rPr lang="zh-CN" altLang="en-US" sz="2400" dirty="0" smtClean="0">
                <a:solidFill>
                  <a:schemeClr val="tx1"/>
                </a:solidFill>
                <a:latin typeface="微软雅黑" pitchFamily="34" charset="-122"/>
                <a:ea typeface="微软雅黑" pitchFamily="34" charset="-122"/>
              </a:rPr>
              <a:t>初任干部见习制</a:t>
            </a:r>
            <a:endParaRPr lang="zh-CN" altLang="en-US" sz="2400" dirty="0">
              <a:solidFill>
                <a:schemeClr val="tx1"/>
              </a:solidFill>
              <a:latin typeface="微软雅黑" pitchFamily="34" charset="-122"/>
              <a:ea typeface="微软雅黑" pitchFamily="34" charset="-122"/>
            </a:endParaRPr>
          </a:p>
        </p:txBody>
      </p:sp>
      <p:sp>
        <p:nvSpPr>
          <p:cNvPr id="22" name="矩形 21"/>
          <p:cNvSpPr/>
          <p:nvPr/>
        </p:nvSpPr>
        <p:spPr>
          <a:xfrm>
            <a:off x="2285984" y="3067104"/>
            <a:ext cx="2646878" cy="461665"/>
          </a:xfrm>
          <a:prstGeom prst="rect">
            <a:avLst/>
          </a:prstGeom>
        </p:spPr>
        <p:txBody>
          <a:bodyPr wrap="none">
            <a:spAutoFit/>
          </a:bodyPr>
          <a:lstStyle/>
          <a:p>
            <a:r>
              <a:rPr lang="zh-CN" altLang="en-US" sz="2400" dirty="0" smtClean="0">
                <a:solidFill>
                  <a:schemeClr val="tx1"/>
                </a:solidFill>
                <a:latin typeface="微软雅黑" pitchFamily="34" charset="-122"/>
                <a:ea typeface="微软雅黑" pitchFamily="34" charset="-122"/>
              </a:rPr>
              <a:t>干部内部竞聘上岗</a:t>
            </a:r>
            <a:endParaRPr lang="zh-CN" altLang="en-US" sz="2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3890095" cy="785792"/>
          </a:xfrm>
        </p:spPr>
        <p:txBody>
          <a:bodyPr>
            <a:noAutofit/>
          </a:bodyPr>
          <a:lstStyle/>
          <a:p>
            <a:pPr algn="l"/>
            <a:r>
              <a:rPr lang="zh-CN" altLang="en-US" sz="2800" b="1" dirty="0" smtClean="0">
                <a:latin typeface="微软雅黑" pitchFamily="34" charset="-122"/>
                <a:ea typeface="微软雅黑" pitchFamily="34" charset="-122"/>
              </a:rPr>
              <a:t>干部任职资格评价标准</a:t>
            </a:r>
            <a:endParaRPr lang="zh-CN" altLang="en-US" sz="2800" b="1" dirty="0">
              <a:latin typeface="微软雅黑" pitchFamily="34" charset="-122"/>
              <a:ea typeface="微软雅黑" pitchFamily="34" charset="-122"/>
            </a:endParaRPr>
          </a:p>
        </p:txBody>
      </p:sp>
      <p:graphicFrame>
        <p:nvGraphicFramePr>
          <p:cNvPr id="18" name="表格 17"/>
          <p:cNvGraphicFramePr>
            <a:graphicFrameLocks noGrp="1"/>
          </p:cNvGraphicFramePr>
          <p:nvPr/>
        </p:nvGraphicFramePr>
        <p:xfrm>
          <a:off x="500032" y="2762245"/>
          <a:ext cx="8215371" cy="2476520"/>
        </p:xfrm>
        <a:graphic>
          <a:graphicData uri="http://schemas.openxmlformats.org/drawingml/2006/table">
            <a:tbl>
              <a:tblPr>
                <a:effectLst>
                  <a:outerShdw blurRad="50800" dist="38100" dir="18900000" algn="bl" rotWithShape="0">
                    <a:prstClr val="black">
                      <a:alpha val="40000"/>
                    </a:prstClr>
                  </a:outerShdw>
                </a:effectLst>
              </a:tblPr>
              <a:tblGrid>
                <a:gridCol w="571506"/>
                <a:gridCol w="1040164"/>
                <a:gridCol w="1032415"/>
                <a:gridCol w="1356445"/>
                <a:gridCol w="1000132"/>
                <a:gridCol w="1500198"/>
                <a:gridCol w="1714511"/>
              </a:tblGrid>
              <a:tr h="495304">
                <a:tc>
                  <a:txBody>
                    <a:bodyPr/>
                    <a:lstStyle/>
                    <a:p>
                      <a:pPr algn="ctr">
                        <a:spcAft>
                          <a:spcPts val="0"/>
                        </a:spcAft>
                      </a:pPr>
                      <a:r>
                        <a:rPr lang="zh-CN" sz="1600" b="1" kern="100" dirty="0">
                          <a:solidFill>
                            <a:schemeClr val="bg1"/>
                          </a:solidFill>
                          <a:latin typeface="微软雅黑" pitchFamily="34" charset="-122"/>
                          <a:ea typeface="微软雅黑" pitchFamily="34" charset="-122"/>
                          <a:cs typeface="Times New Roman"/>
                        </a:rPr>
                        <a:t>维度</a:t>
                      </a:r>
                      <a:endParaRPr lang="zh-CN" sz="1600" kern="100" dirty="0">
                        <a:solidFill>
                          <a:schemeClr val="bg1"/>
                        </a:solidFill>
                        <a:latin typeface="微软雅黑" pitchFamily="34" charset="-122"/>
                        <a:ea typeface="微软雅黑" pitchFamily="34" charset="-122"/>
                        <a:cs typeface="Times New Roman"/>
                      </a:endParaRP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8A2"/>
                    </a:solidFill>
                  </a:tcPr>
                </a:tc>
                <a:tc>
                  <a:txBody>
                    <a:bodyPr/>
                    <a:lstStyle/>
                    <a:p>
                      <a:pPr algn="ctr">
                        <a:spcAft>
                          <a:spcPts val="0"/>
                        </a:spcAft>
                      </a:pPr>
                      <a:r>
                        <a:rPr lang="zh-CN" sz="1600" b="1" kern="100" dirty="0">
                          <a:solidFill>
                            <a:schemeClr val="bg1"/>
                          </a:solidFill>
                          <a:latin typeface="微软雅黑" pitchFamily="34" charset="-122"/>
                          <a:ea typeface="微软雅黑" pitchFamily="34" charset="-122"/>
                          <a:cs typeface="Times New Roman"/>
                        </a:rPr>
                        <a:t>品德</a:t>
                      </a:r>
                      <a:endParaRPr lang="zh-CN" sz="1600" kern="100" dirty="0">
                        <a:solidFill>
                          <a:schemeClr val="bg1"/>
                        </a:solidFill>
                        <a:latin typeface="微软雅黑" pitchFamily="34" charset="-122"/>
                        <a:ea typeface="微软雅黑" pitchFamily="34" charset="-122"/>
                        <a:cs typeface="Times New Roman"/>
                      </a:endParaRP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8A2"/>
                    </a:solidFill>
                  </a:tcPr>
                </a:tc>
                <a:tc>
                  <a:txBody>
                    <a:bodyPr/>
                    <a:lstStyle/>
                    <a:p>
                      <a:pPr algn="ctr">
                        <a:spcAft>
                          <a:spcPts val="0"/>
                        </a:spcAft>
                      </a:pPr>
                      <a:r>
                        <a:rPr lang="zh-CN" sz="1600" b="1" kern="100" dirty="0">
                          <a:solidFill>
                            <a:schemeClr val="bg1"/>
                          </a:solidFill>
                          <a:latin typeface="微软雅黑" pitchFamily="34" charset="-122"/>
                          <a:ea typeface="微软雅黑" pitchFamily="34" charset="-122"/>
                          <a:cs typeface="Times New Roman"/>
                        </a:rPr>
                        <a:t>业绩</a:t>
                      </a:r>
                      <a:endParaRPr lang="zh-CN" sz="1600" kern="100" dirty="0">
                        <a:solidFill>
                          <a:schemeClr val="bg1"/>
                        </a:solidFill>
                        <a:latin typeface="微软雅黑" pitchFamily="34" charset="-122"/>
                        <a:ea typeface="微软雅黑" pitchFamily="34" charset="-122"/>
                        <a:cs typeface="Times New Roman"/>
                      </a:endParaRP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8A2"/>
                    </a:solidFill>
                  </a:tcPr>
                </a:tc>
                <a:tc>
                  <a:txBody>
                    <a:bodyPr/>
                    <a:lstStyle/>
                    <a:p>
                      <a:pPr algn="ctr">
                        <a:spcAft>
                          <a:spcPts val="0"/>
                        </a:spcAft>
                      </a:pPr>
                      <a:r>
                        <a:rPr lang="zh-CN" sz="1600" b="1" kern="100" dirty="0">
                          <a:solidFill>
                            <a:schemeClr val="bg1"/>
                          </a:solidFill>
                          <a:latin typeface="微软雅黑" pitchFamily="34" charset="-122"/>
                          <a:ea typeface="微软雅黑" pitchFamily="34" charset="-122"/>
                          <a:cs typeface="Times New Roman"/>
                        </a:rPr>
                        <a:t>知识</a:t>
                      </a:r>
                      <a:endParaRPr lang="zh-CN" sz="1600" kern="100" dirty="0">
                        <a:solidFill>
                          <a:schemeClr val="bg1"/>
                        </a:solidFill>
                        <a:latin typeface="微软雅黑" pitchFamily="34" charset="-122"/>
                        <a:ea typeface="微软雅黑" pitchFamily="34" charset="-122"/>
                        <a:cs typeface="Times New Roman"/>
                      </a:endParaRP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8A2"/>
                    </a:solidFill>
                  </a:tcPr>
                </a:tc>
                <a:tc>
                  <a:txBody>
                    <a:bodyPr/>
                    <a:lstStyle/>
                    <a:p>
                      <a:pPr algn="ctr">
                        <a:spcAft>
                          <a:spcPts val="0"/>
                        </a:spcAft>
                      </a:pPr>
                      <a:r>
                        <a:rPr lang="zh-CN" sz="1600" b="1" kern="100" dirty="0">
                          <a:solidFill>
                            <a:schemeClr val="bg1"/>
                          </a:solidFill>
                          <a:latin typeface="微软雅黑" pitchFamily="34" charset="-122"/>
                          <a:ea typeface="微软雅黑" pitchFamily="34" charset="-122"/>
                          <a:cs typeface="Times New Roman"/>
                        </a:rPr>
                        <a:t>能力</a:t>
                      </a:r>
                      <a:endParaRPr lang="zh-CN" sz="1600" kern="100" dirty="0">
                        <a:solidFill>
                          <a:schemeClr val="bg1"/>
                        </a:solidFill>
                        <a:latin typeface="微软雅黑" pitchFamily="34" charset="-122"/>
                        <a:ea typeface="微软雅黑" pitchFamily="34" charset="-122"/>
                        <a:cs typeface="Times New Roman"/>
                      </a:endParaRP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8A2"/>
                    </a:solidFill>
                  </a:tcPr>
                </a:tc>
                <a:tc>
                  <a:txBody>
                    <a:bodyPr/>
                    <a:lstStyle/>
                    <a:p>
                      <a:pPr algn="ctr">
                        <a:spcAft>
                          <a:spcPts val="0"/>
                        </a:spcAft>
                      </a:pPr>
                      <a:r>
                        <a:rPr lang="zh-CN" sz="1600" b="1" kern="100" dirty="0">
                          <a:solidFill>
                            <a:schemeClr val="bg1"/>
                          </a:solidFill>
                          <a:latin typeface="微软雅黑" pitchFamily="34" charset="-122"/>
                          <a:ea typeface="微软雅黑" pitchFamily="34" charset="-122"/>
                          <a:cs typeface="Times New Roman"/>
                        </a:rPr>
                        <a:t>经验</a:t>
                      </a:r>
                      <a:endParaRPr lang="zh-CN" sz="1600" kern="100" dirty="0">
                        <a:solidFill>
                          <a:schemeClr val="bg1"/>
                        </a:solidFill>
                        <a:latin typeface="微软雅黑" pitchFamily="34" charset="-122"/>
                        <a:ea typeface="微软雅黑" pitchFamily="34" charset="-122"/>
                        <a:cs typeface="Times New Roman"/>
                      </a:endParaRP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8A2"/>
                    </a:solidFill>
                  </a:tcPr>
                </a:tc>
                <a:tc>
                  <a:txBody>
                    <a:bodyPr/>
                    <a:lstStyle/>
                    <a:p>
                      <a:pPr algn="ctr">
                        <a:spcAft>
                          <a:spcPts val="0"/>
                        </a:spcAft>
                      </a:pPr>
                      <a:r>
                        <a:rPr lang="zh-CN" sz="1600" b="1" kern="100" dirty="0">
                          <a:solidFill>
                            <a:schemeClr val="bg1"/>
                          </a:solidFill>
                          <a:latin typeface="微软雅黑" pitchFamily="34" charset="-122"/>
                          <a:ea typeface="微软雅黑" pitchFamily="34" charset="-122"/>
                          <a:cs typeface="Times New Roman"/>
                        </a:rPr>
                        <a:t>其他要项</a:t>
                      </a:r>
                      <a:endParaRPr lang="zh-CN" sz="1600" kern="100" dirty="0">
                        <a:solidFill>
                          <a:schemeClr val="bg1"/>
                        </a:solidFill>
                        <a:latin typeface="微软雅黑" pitchFamily="34" charset="-122"/>
                        <a:ea typeface="微软雅黑" pitchFamily="34" charset="-122"/>
                        <a:cs typeface="Times New Roman"/>
                      </a:endParaRP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8A2"/>
                    </a:solidFill>
                  </a:tcPr>
                </a:tc>
              </a:tr>
              <a:tr h="495304">
                <a:tc rowSpan="4">
                  <a:txBody>
                    <a:bodyPr/>
                    <a:lstStyle/>
                    <a:p>
                      <a:pPr algn="ctr">
                        <a:spcAft>
                          <a:spcPts val="0"/>
                        </a:spcAft>
                      </a:pPr>
                      <a:r>
                        <a:rPr lang="zh-CN" sz="1600" b="1" kern="100" dirty="0">
                          <a:solidFill>
                            <a:schemeClr val="bg1"/>
                          </a:solidFill>
                          <a:latin typeface="微软雅黑" pitchFamily="34" charset="-122"/>
                          <a:ea typeface="微软雅黑" pitchFamily="34" charset="-122"/>
                          <a:cs typeface="Times New Roman"/>
                        </a:rPr>
                        <a:t>要素</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8A2"/>
                    </a:solidFill>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自身修为</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既往绩效</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学历与专业</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战略决策</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年龄</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无违法犯罪</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4">
                <a:tc vMerge="1">
                  <a:txBody>
                    <a:bodyPr/>
                    <a:lstStyle/>
                    <a:p>
                      <a:endParaRPr lang="zh-CN" altLang="en-US"/>
                    </a:p>
                  </a:txBody>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泛华认同</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成功案例</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再教育与培训</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组织执行</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司龄</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无行业任职限制</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4">
                <a:tc vMerge="1">
                  <a:txBody>
                    <a:bodyPr/>
                    <a:lstStyle/>
                    <a:p>
                      <a:endParaRPr lang="zh-CN" altLang="en-US"/>
                    </a:p>
                  </a:txBody>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学习创新</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相关工作经验背景</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无内部违章违纪</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4">
                <a:tc vMerge="1">
                  <a:txBody>
                    <a:bodyPr/>
                    <a:lstStyle/>
                    <a:p>
                      <a:endParaRPr lang="zh-CN" altLang="en-US"/>
                    </a:p>
                  </a:txBody>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微软雅黑" pitchFamily="34" charset="-122"/>
                          <a:ea typeface="微软雅黑" pitchFamily="34" charset="-122"/>
                          <a:cs typeface="Times New Roman"/>
                        </a:rPr>
                        <a:t>——</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个人魅力</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latin typeface="微软雅黑" pitchFamily="34" charset="-122"/>
                          <a:ea typeface="微软雅黑" pitchFamily="34" charset="-122"/>
                          <a:cs typeface="Times New Roman"/>
                        </a:rPr>
                        <a:t>评优评先</a:t>
                      </a:r>
                    </a:p>
                  </a:txBody>
                  <a:tcPr marL="61135" marR="61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下箭头标注 18"/>
          <p:cNvSpPr/>
          <p:nvPr/>
        </p:nvSpPr>
        <p:spPr>
          <a:xfrm>
            <a:off x="1428728" y="1142984"/>
            <a:ext cx="5857916" cy="1428760"/>
          </a:xfrm>
          <a:prstGeom prst="downArrowCallout">
            <a:avLst>
              <a:gd name="adj1" fmla="val 25000"/>
              <a:gd name="adj2" fmla="val 25000"/>
              <a:gd name="adj3" fmla="val 25000"/>
              <a:gd name="adj4" fmla="val 61026"/>
            </a:avLst>
          </a:prstGeom>
          <a:solidFill>
            <a:srgbClr val="0081E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泛华干部根据不同的职类主要从如下六大维度考察评估，职位越高对应的要求越高</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14459"/>
          </a:xfrm>
        </p:spPr>
        <p:txBody>
          <a:bodyPr>
            <a:noAutofit/>
          </a:bodyPr>
          <a:lstStyle/>
          <a:p>
            <a:pPr algn="l"/>
            <a:r>
              <a:rPr lang="zh-CN" altLang="en-US" sz="2800" b="1" dirty="0" smtClean="0">
                <a:latin typeface="微软雅黑" pitchFamily="34" charset="-122"/>
                <a:ea typeface="微软雅黑" pitchFamily="34" charset="-122"/>
              </a:rPr>
              <a:t>干部选拔与任命主流程</a:t>
            </a:r>
            <a:endParaRPr lang="zh-CN" altLang="en-US" sz="2800" b="1" dirty="0">
              <a:latin typeface="微软雅黑" pitchFamily="34" charset="-122"/>
              <a:ea typeface="微软雅黑" pitchFamily="34" charset="-122"/>
            </a:endParaRPr>
          </a:p>
        </p:txBody>
      </p:sp>
      <p:grpSp>
        <p:nvGrpSpPr>
          <p:cNvPr id="3" name="组合 30"/>
          <p:cNvGrpSpPr/>
          <p:nvPr/>
        </p:nvGrpSpPr>
        <p:grpSpPr>
          <a:xfrm>
            <a:off x="785787" y="1714487"/>
            <a:ext cx="6643733" cy="3357587"/>
            <a:chOff x="-88900" y="693737"/>
            <a:chExt cx="5413374" cy="1900834"/>
          </a:xfrm>
        </p:grpSpPr>
        <p:sp>
          <p:nvSpPr>
            <p:cNvPr id="109594" name="Rectangle 26"/>
            <p:cNvSpPr>
              <a:spLocks noChangeArrowheads="1"/>
            </p:cNvSpPr>
            <p:nvPr/>
          </p:nvSpPr>
          <p:spPr bwMode="auto">
            <a:xfrm>
              <a:off x="266700" y="777875"/>
              <a:ext cx="742950" cy="417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提案</a:t>
              </a:r>
              <a:endParaRPr kumimoji="0" lang="zh-CN"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109593" name="AutoShape 25"/>
            <p:cNvSpPr>
              <a:spLocks noChangeArrowheads="1"/>
            </p:cNvSpPr>
            <p:nvPr/>
          </p:nvSpPr>
          <p:spPr bwMode="auto">
            <a:xfrm>
              <a:off x="1191683" y="747662"/>
              <a:ext cx="1302809" cy="44767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初步审查</a:t>
              </a:r>
              <a:endParaRPr kumimoji="0" lang="zh-CN"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109592" name="AutoShape 24"/>
            <p:cNvSpPr>
              <a:spLocks noChangeArrowheads="1"/>
            </p:cNvSpPr>
            <p:nvPr/>
          </p:nvSpPr>
          <p:spPr bwMode="auto">
            <a:xfrm>
              <a:off x="2646891" y="736044"/>
              <a:ext cx="1338792" cy="496938"/>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拟任审核</a:t>
              </a:r>
              <a:endParaRPr kumimoji="0" lang="zh-CN"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109591" name="Rectangle 23"/>
            <p:cNvSpPr>
              <a:spLocks noChangeArrowheads="1"/>
            </p:cNvSpPr>
            <p:nvPr/>
          </p:nvSpPr>
          <p:spPr bwMode="auto">
            <a:xfrm>
              <a:off x="4229100" y="777875"/>
              <a:ext cx="733425" cy="417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干部考察</a:t>
              </a:r>
              <a:endParaRPr kumimoji="0" lang="zh-CN"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109590" name="AutoShape 22"/>
            <p:cNvSpPr>
              <a:spLocks noChangeArrowheads="1"/>
            </p:cNvSpPr>
            <p:nvPr/>
          </p:nvSpPr>
          <p:spPr bwMode="auto">
            <a:xfrm>
              <a:off x="3927474" y="1501775"/>
              <a:ext cx="1397000" cy="46672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拟任审批</a:t>
              </a:r>
              <a:endParaRPr kumimoji="0" lang="zh-CN" sz="1200" b="1" i="0" u="none" strike="noStrike" cap="none" normalizeH="0" baseline="0" smtClean="0">
                <a:ln>
                  <a:noFill/>
                </a:ln>
                <a:solidFill>
                  <a:srgbClr val="000000"/>
                </a:solidFill>
                <a:effectLst/>
                <a:latin typeface="微软雅黑" pitchFamily="34" charset="-122"/>
                <a:ea typeface="微软雅黑" pitchFamily="34" charset="-122"/>
              </a:endParaRPr>
            </a:p>
          </p:txBody>
        </p:sp>
        <p:sp>
          <p:nvSpPr>
            <p:cNvPr id="109589" name="Rectangle 21"/>
            <p:cNvSpPr>
              <a:spLocks noChangeArrowheads="1"/>
            </p:cNvSpPr>
            <p:nvPr/>
          </p:nvSpPr>
          <p:spPr bwMode="auto">
            <a:xfrm>
              <a:off x="2800350" y="1511300"/>
              <a:ext cx="733425" cy="419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组织谈话</a:t>
              </a:r>
              <a:endParaRPr kumimoji="0" lang="zh-CN"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109588" name="Rectangle 20"/>
            <p:cNvSpPr>
              <a:spLocks noChangeArrowheads="1"/>
            </p:cNvSpPr>
            <p:nvPr/>
          </p:nvSpPr>
          <p:spPr bwMode="auto">
            <a:xfrm>
              <a:off x="1724025" y="1520825"/>
              <a:ext cx="733425" cy="419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发文宣布</a:t>
              </a:r>
              <a:endParaRPr kumimoji="0" lang="zh-CN"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109587" name="AutoShape 19"/>
            <p:cNvSpPr>
              <a:spLocks noChangeArrowheads="1"/>
            </p:cNvSpPr>
            <p:nvPr/>
          </p:nvSpPr>
          <p:spPr bwMode="auto">
            <a:xfrm>
              <a:off x="-88900" y="1492250"/>
              <a:ext cx="1338792" cy="46672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见习考察</a:t>
              </a:r>
              <a:endParaRPr kumimoji="0" lang="zh-CN"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109586" name="Rectangle 18"/>
            <p:cNvSpPr>
              <a:spLocks noChangeArrowheads="1"/>
            </p:cNvSpPr>
            <p:nvPr/>
          </p:nvSpPr>
          <p:spPr bwMode="auto">
            <a:xfrm>
              <a:off x="169333" y="2178050"/>
              <a:ext cx="964141" cy="4165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见习结果处理</a:t>
              </a:r>
              <a:endParaRPr kumimoji="0" lang="zh-CN"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109585" name="AutoShape 17"/>
            <p:cNvSpPr>
              <a:spLocks noChangeShapeType="1"/>
            </p:cNvSpPr>
            <p:nvPr/>
          </p:nvSpPr>
          <p:spPr bwMode="auto">
            <a:xfrm>
              <a:off x="1017058" y="969963"/>
              <a:ext cx="22860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84" name="AutoShape 16"/>
            <p:cNvSpPr>
              <a:spLocks noChangeShapeType="1"/>
            </p:cNvSpPr>
            <p:nvPr/>
          </p:nvSpPr>
          <p:spPr bwMode="auto">
            <a:xfrm>
              <a:off x="2466975" y="989013"/>
              <a:ext cx="22860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83" name="AutoShape 15"/>
            <p:cNvSpPr>
              <a:spLocks noChangeShapeType="1"/>
            </p:cNvSpPr>
            <p:nvPr/>
          </p:nvSpPr>
          <p:spPr bwMode="auto">
            <a:xfrm flipH="1" flipV="1">
              <a:off x="1857373" y="693737"/>
              <a:ext cx="37252" cy="53924"/>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82" name="AutoShape 14"/>
            <p:cNvSpPr>
              <a:spLocks noChangeShapeType="1"/>
            </p:cNvSpPr>
            <p:nvPr/>
          </p:nvSpPr>
          <p:spPr bwMode="auto">
            <a:xfrm>
              <a:off x="667809" y="693738"/>
              <a:ext cx="0" cy="95250"/>
            </a:xfrm>
            <a:prstGeom prst="straightConnector1">
              <a:avLst/>
            </a:prstGeom>
            <a:noFill/>
            <a:ln w="9525">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81" name="AutoShape 13"/>
            <p:cNvSpPr>
              <a:spLocks noChangeShapeType="1"/>
            </p:cNvSpPr>
            <p:nvPr/>
          </p:nvSpPr>
          <p:spPr bwMode="auto">
            <a:xfrm flipH="1">
              <a:off x="651934" y="693738"/>
              <a:ext cx="1238250" cy="0"/>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80" name="AutoShape 12"/>
            <p:cNvSpPr>
              <a:spLocks noChangeShapeType="1"/>
            </p:cNvSpPr>
            <p:nvPr/>
          </p:nvSpPr>
          <p:spPr bwMode="auto">
            <a:xfrm>
              <a:off x="3952875" y="979488"/>
              <a:ext cx="22860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78" name="AutoShape 10"/>
            <p:cNvSpPr>
              <a:spLocks noChangeShapeType="1"/>
            </p:cNvSpPr>
            <p:nvPr/>
          </p:nvSpPr>
          <p:spPr bwMode="auto">
            <a:xfrm flipH="1">
              <a:off x="3600450" y="1730375"/>
              <a:ext cx="352425" cy="95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77" name="AutoShape 9"/>
            <p:cNvSpPr>
              <a:spLocks noChangeShapeType="1"/>
            </p:cNvSpPr>
            <p:nvPr/>
          </p:nvSpPr>
          <p:spPr bwMode="auto">
            <a:xfrm flipV="1">
              <a:off x="3345392" y="1232830"/>
              <a:ext cx="0" cy="161925"/>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76" name="AutoShape 8"/>
            <p:cNvSpPr>
              <a:spLocks noChangeShapeType="1"/>
            </p:cNvSpPr>
            <p:nvPr/>
          </p:nvSpPr>
          <p:spPr bwMode="auto">
            <a:xfrm flipH="1">
              <a:off x="1857375" y="1394754"/>
              <a:ext cx="1447800" cy="0"/>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75" name="AutoShape 7"/>
            <p:cNvSpPr>
              <a:spLocks noChangeShapeType="1"/>
            </p:cNvSpPr>
            <p:nvPr/>
          </p:nvSpPr>
          <p:spPr bwMode="auto">
            <a:xfrm flipV="1">
              <a:off x="1847850" y="1171575"/>
              <a:ext cx="0" cy="171450"/>
            </a:xfrm>
            <a:prstGeom prst="straightConnector1">
              <a:avLst/>
            </a:prstGeom>
            <a:noFill/>
            <a:ln w="9525">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72" name="AutoShape 4"/>
            <p:cNvSpPr>
              <a:spLocks noChangeShapeType="1"/>
            </p:cNvSpPr>
            <p:nvPr/>
          </p:nvSpPr>
          <p:spPr bwMode="auto">
            <a:xfrm flipH="1">
              <a:off x="4991100" y="969963"/>
              <a:ext cx="304800" cy="9525"/>
            </a:xfrm>
            <a:prstGeom prst="straightConnector1">
              <a:avLst/>
            </a:prstGeom>
            <a:noFill/>
            <a:ln w="9525">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71" name="AutoShape 3"/>
            <p:cNvSpPr>
              <a:spLocks noChangeShapeType="1"/>
            </p:cNvSpPr>
            <p:nvPr/>
          </p:nvSpPr>
          <p:spPr bwMode="auto">
            <a:xfrm flipH="1">
              <a:off x="2487083" y="1718301"/>
              <a:ext cx="27622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70" name="AutoShape 2"/>
            <p:cNvSpPr>
              <a:spLocks noChangeShapeType="1"/>
            </p:cNvSpPr>
            <p:nvPr/>
          </p:nvSpPr>
          <p:spPr bwMode="auto">
            <a:xfrm flipH="1">
              <a:off x="1304925" y="1718301"/>
              <a:ext cx="27622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sp>
          <p:nvSpPr>
            <p:cNvPr id="109569" name="AutoShape 1"/>
            <p:cNvSpPr>
              <a:spLocks noChangeShapeType="1"/>
            </p:cNvSpPr>
            <p:nvPr/>
          </p:nvSpPr>
          <p:spPr bwMode="auto">
            <a:xfrm>
              <a:off x="609600" y="1946445"/>
              <a:ext cx="0" cy="2571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b="1">
                <a:solidFill>
                  <a:srgbClr val="000000"/>
                </a:solidFill>
                <a:latin typeface="微软雅黑" pitchFamily="34" charset="-122"/>
                <a:ea typeface="微软雅黑" pitchFamily="34" charset="-122"/>
              </a:endParaRPr>
            </a:p>
          </p:txBody>
        </p:sp>
      </p:grpSp>
      <p:sp>
        <p:nvSpPr>
          <p:cNvPr id="109595" name="Rectangle 27"/>
          <p:cNvSpPr>
            <a:spLocks noChangeArrowheads="1"/>
          </p:cNvSpPr>
          <p:nvPr/>
        </p:nvSpPr>
        <p:spPr bwMode="auto">
          <a:xfrm>
            <a:off x="0" y="0"/>
            <a:ext cx="184730"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1200">
              <a:latin typeface="微软雅黑" pitchFamily="34" charset="-122"/>
              <a:ea typeface="微软雅黑" pitchFamily="34" charset="-122"/>
            </a:endParaRPr>
          </a:p>
        </p:txBody>
      </p:sp>
      <p:cxnSp>
        <p:nvCxnSpPr>
          <p:cNvPr id="33" name="直接箭头连接符 32"/>
          <p:cNvCxnSpPr>
            <a:stCxn id="109591" idx="2"/>
            <a:endCxn id="109590" idx="0"/>
          </p:cNvCxnSpPr>
          <p:nvPr/>
        </p:nvCxnSpPr>
        <p:spPr>
          <a:xfrm rot="16200000" flipH="1">
            <a:off x="6283159" y="2852680"/>
            <a:ext cx="541195" cy="3701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61839" y="2857628"/>
            <a:ext cx="1334568" cy="794"/>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8229600" cy="677316"/>
          </a:xfrm>
        </p:spPr>
        <p:txBody>
          <a:bodyPr>
            <a:normAutofit/>
          </a:bodyPr>
          <a:lstStyle/>
          <a:p>
            <a:r>
              <a:rPr lang="zh-CN" altLang="en-US" sz="2400" b="1" dirty="0" smtClean="0">
                <a:latin typeface="微软雅黑" pitchFamily="34" charset="-122"/>
                <a:ea typeface="微软雅黑" pitchFamily="34" charset="-122"/>
              </a:rPr>
              <a:t>干部内部竞聘上岗</a:t>
            </a:r>
            <a:endParaRPr lang="zh-CN" altLang="en-US" sz="2400" b="1" dirty="0">
              <a:latin typeface="微软雅黑" pitchFamily="34" charset="-122"/>
              <a:ea typeface="微软雅黑" pitchFamily="34" charset="-122"/>
            </a:endParaRPr>
          </a:p>
        </p:txBody>
      </p:sp>
      <p:graphicFrame>
        <p:nvGraphicFramePr>
          <p:cNvPr id="11" name="图示 10"/>
          <p:cNvGraphicFramePr/>
          <p:nvPr/>
        </p:nvGraphicFramePr>
        <p:xfrm>
          <a:off x="142844" y="1047733"/>
          <a:ext cx="807249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爆炸形 1 11"/>
          <p:cNvSpPr/>
          <p:nvPr/>
        </p:nvSpPr>
        <p:spPr>
          <a:xfrm>
            <a:off x="285720" y="2571744"/>
            <a:ext cx="1928826" cy="2095515"/>
          </a:xfrm>
          <a:prstGeom prst="irregularSeal1">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zh-CN" sz="1200" b="1" dirty="0" smtClean="0">
              <a:solidFill>
                <a:schemeClr val="tx1"/>
              </a:solidFill>
              <a:latin typeface="微软雅黑" pitchFamily="34" charset="-122"/>
              <a:ea typeface="微软雅黑" pitchFamily="34" charset="-122"/>
            </a:endParaRPr>
          </a:p>
          <a:p>
            <a:pPr algn="ctr"/>
            <a:r>
              <a:rPr lang="en-US" altLang="zh-CN" sz="1200" b="1" dirty="0" smtClean="0">
                <a:solidFill>
                  <a:schemeClr val="tx1"/>
                </a:solidFill>
                <a:latin typeface="微软雅黑" pitchFamily="34" charset="-122"/>
                <a:ea typeface="微软雅黑" pitchFamily="34" charset="-122"/>
              </a:rPr>
              <a:t>3.1</a:t>
            </a:r>
            <a:r>
              <a:rPr lang="zh-CN" altLang="en-US" sz="1200" b="1" dirty="0" smtClean="0">
                <a:solidFill>
                  <a:schemeClr val="tx1"/>
                </a:solidFill>
                <a:latin typeface="微软雅黑" pitchFamily="34" charset="-122"/>
                <a:ea typeface="微软雅黑" pitchFamily="34" charset="-122"/>
              </a:rPr>
              <a:t>个人自荐</a:t>
            </a:r>
            <a:endParaRPr lang="en-US" altLang="zh-CN" sz="1200" b="1" dirty="0" smtClean="0">
              <a:solidFill>
                <a:schemeClr val="tx1"/>
              </a:solidFill>
              <a:latin typeface="微软雅黑" pitchFamily="34" charset="-122"/>
              <a:ea typeface="微软雅黑" pitchFamily="34" charset="-122"/>
            </a:endParaRPr>
          </a:p>
          <a:p>
            <a:pPr algn="ctr"/>
            <a:r>
              <a:rPr lang="en-US" altLang="zh-CN" sz="1200" b="1" dirty="0" smtClean="0">
                <a:solidFill>
                  <a:schemeClr val="tx1"/>
                </a:solidFill>
                <a:latin typeface="微软雅黑" pitchFamily="34" charset="-122"/>
                <a:ea typeface="微软雅黑" pitchFamily="34" charset="-122"/>
              </a:rPr>
              <a:t>3.2</a:t>
            </a:r>
            <a:r>
              <a:rPr lang="zh-CN" altLang="en-US" sz="1200" b="1" dirty="0" smtClean="0">
                <a:solidFill>
                  <a:schemeClr val="tx1"/>
                </a:solidFill>
                <a:latin typeface="微软雅黑" pitchFamily="34" charset="-122"/>
                <a:ea typeface="微软雅黑" pitchFamily="34" charset="-122"/>
              </a:rPr>
              <a:t>群众推荐</a:t>
            </a:r>
            <a:endParaRPr lang="en-US" altLang="zh-CN" sz="1200" b="1" dirty="0" smtClean="0">
              <a:solidFill>
                <a:schemeClr val="tx1"/>
              </a:solidFill>
              <a:latin typeface="微软雅黑" pitchFamily="34" charset="-122"/>
              <a:ea typeface="微软雅黑" pitchFamily="34" charset="-122"/>
            </a:endParaRPr>
          </a:p>
          <a:p>
            <a:pPr algn="ctr"/>
            <a:r>
              <a:rPr lang="en-US" altLang="zh-CN" sz="1200" b="1" dirty="0" smtClean="0">
                <a:solidFill>
                  <a:schemeClr val="tx1"/>
                </a:solidFill>
                <a:latin typeface="微软雅黑" pitchFamily="34" charset="-122"/>
                <a:ea typeface="微软雅黑" pitchFamily="34" charset="-122"/>
              </a:rPr>
              <a:t>3.3</a:t>
            </a:r>
            <a:r>
              <a:rPr lang="zh-CN" altLang="en-US" sz="1200" b="1" dirty="0" smtClean="0">
                <a:solidFill>
                  <a:schemeClr val="tx1"/>
                </a:solidFill>
                <a:latin typeface="微软雅黑" pitchFamily="34" charset="-122"/>
                <a:ea typeface="微软雅黑" pitchFamily="34" charset="-122"/>
              </a:rPr>
              <a:t>组织推荐</a:t>
            </a:r>
            <a:endParaRPr lang="en-US" altLang="zh-CN" sz="1200" b="1" dirty="0" smtClean="0">
              <a:solidFill>
                <a:schemeClr val="tx1"/>
              </a:solidFill>
              <a:latin typeface="微软雅黑" pitchFamily="34" charset="-122"/>
              <a:ea typeface="微软雅黑" pitchFamily="34" charset="-122"/>
            </a:endParaRPr>
          </a:p>
          <a:p>
            <a:pPr algn="ctr"/>
            <a:endParaRPr lang="zh-CN" altLang="en-US" sz="1200" b="1" dirty="0">
              <a:solidFill>
                <a:schemeClr val="tx1"/>
              </a:solidFill>
              <a:latin typeface="微软雅黑" pitchFamily="34" charset="-122"/>
              <a:ea typeface="微软雅黑" pitchFamily="34" charset="-122"/>
            </a:endParaRPr>
          </a:p>
        </p:txBody>
      </p:sp>
      <p:sp>
        <p:nvSpPr>
          <p:cNvPr id="14" name="爆炸形 1 13"/>
          <p:cNvSpPr/>
          <p:nvPr/>
        </p:nvSpPr>
        <p:spPr>
          <a:xfrm>
            <a:off x="785786" y="4762485"/>
            <a:ext cx="1857388" cy="2095515"/>
          </a:xfrm>
          <a:prstGeom prst="irregularSeal1">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zh-CN" sz="1200" b="1" dirty="0" smtClean="0">
              <a:solidFill>
                <a:srgbClr val="000000"/>
              </a:solidFill>
              <a:latin typeface="+mn-ea"/>
            </a:endParaRPr>
          </a:p>
          <a:p>
            <a:pPr algn="ctr"/>
            <a:r>
              <a:rPr lang="en-US" altLang="zh-CN" sz="1200" b="1" dirty="0" smtClean="0">
                <a:solidFill>
                  <a:srgbClr val="000000"/>
                </a:solidFill>
                <a:latin typeface="+mn-ea"/>
              </a:rPr>
              <a:t>5.1</a:t>
            </a:r>
            <a:r>
              <a:rPr lang="zh-CN" altLang="en-US" sz="1200" b="1" dirty="0" smtClean="0">
                <a:solidFill>
                  <a:srgbClr val="000000"/>
                </a:solidFill>
                <a:latin typeface="+mn-ea"/>
              </a:rPr>
              <a:t>内部评选</a:t>
            </a:r>
            <a:r>
              <a:rPr lang="zh-CN" altLang="en-US" sz="1000" b="1" dirty="0" smtClean="0">
                <a:solidFill>
                  <a:srgbClr val="000000"/>
                </a:solidFill>
                <a:latin typeface="+mn-ea"/>
              </a:rPr>
              <a:t>（同考察流程）</a:t>
            </a:r>
            <a:endParaRPr lang="en-US" altLang="zh-CN" sz="1000" b="1" dirty="0" smtClean="0">
              <a:solidFill>
                <a:srgbClr val="000000"/>
              </a:solidFill>
              <a:latin typeface="+mn-ea"/>
            </a:endParaRPr>
          </a:p>
          <a:p>
            <a:pPr algn="ctr"/>
            <a:r>
              <a:rPr lang="en-US" altLang="zh-CN" sz="1200" b="1" dirty="0" smtClean="0">
                <a:solidFill>
                  <a:srgbClr val="000000"/>
                </a:solidFill>
                <a:latin typeface="+mn-ea"/>
              </a:rPr>
              <a:t>5.2</a:t>
            </a:r>
            <a:r>
              <a:rPr lang="zh-CN" altLang="en-US" sz="1200" b="1" dirty="0" smtClean="0">
                <a:solidFill>
                  <a:srgbClr val="000000"/>
                </a:solidFill>
                <a:latin typeface="+mn-ea"/>
              </a:rPr>
              <a:t>公开竞聘</a:t>
            </a:r>
            <a:endParaRPr lang="en-US" altLang="zh-CN" sz="1200" b="1" dirty="0" smtClean="0">
              <a:solidFill>
                <a:srgbClr val="000000"/>
              </a:solidFill>
              <a:latin typeface="+mn-ea"/>
            </a:endParaRPr>
          </a:p>
          <a:p>
            <a:pPr algn="ctr"/>
            <a:endParaRPr lang="zh-CN" altLang="en-US" sz="1200" b="1" dirty="0">
              <a:solidFill>
                <a:srgbClr val="000000"/>
              </a:solidFill>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txBox="1">
            <a:spLocks/>
          </p:cNvSpPr>
          <p:nvPr/>
        </p:nvSpPr>
        <p:spPr>
          <a:xfrm>
            <a:off x="285720" y="214290"/>
            <a:ext cx="6000792" cy="650863"/>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Verdana"/>
                <a:ea typeface="微软雅黑"/>
                <a:cs typeface="+mj-cs"/>
              </a:rPr>
              <a:t>干部公开竞聘</a:t>
            </a:r>
            <a:endParaRPr kumimoji="0" lang="zh-CN" altLang="en-US" sz="2800" b="1" i="0" u="none" strike="noStrike" kern="1200" cap="none" spc="0" normalizeH="0" baseline="0" noProof="0" dirty="0">
              <a:ln>
                <a:noFill/>
              </a:ln>
              <a:solidFill>
                <a:schemeClr val="tx1"/>
              </a:solidFill>
              <a:effectLst/>
              <a:uLnTx/>
              <a:uFillTx/>
              <a:latin typeface="Verdana"/>
              <a:ea typeface="微软雅黑"/>
              <a:cs typeface="+mj-cs"/>
            </a:endParaRPr>
          </a:p>
        </p:txBody>
      </p:sp>
      <p:sp>
        <p:nvSpPr>
          <p:cNvPr id="21" name="椭圆 20"/>
          <p:cNvSpPr/>
          <p:nvPr/>
        </p:nvSpPr>
        <p:spPr>
          <a:xfrm>
            <a:off x="3571868" y="1142984"/>
            <a:ext cx="2000264" cy="1071570"/>
          </a:xfrm>
          <a:prstGeom prst="ellipse">
            <a:avLst/>
          </a:prstGeom>
          <a:solidFill>
            <a:srgbClr val="ABDB77"/>
          </a:solidFill>
          <a:ln w="25400"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smtClean="0">
              <a:ln>
                <a:noFill/>
              </a:ln>
              <a:solidFill>
                <a:schemeClr val="tx1"/>
              </a:solidFill>
              <a:effectLst/>
              <a:uLnTx/>
              <a:uFillTx/>
              <a:latin typeface="Verdana"/>
              <a:ea typeface="微软雅黑"/>
              <a:cs typeface="+mn-cs"/>
            </a:endParaRPr>
          </a:p>
        </p:txBody>
      </p:sp>
      <p:sp>
        <p:nvSpPr>
          <p:cNvPr id="22" name="椭圆 21"/>
          <p:cNvSpPr/>
          <p:nvPr/>
        </p:nvSpPr>
        <p:spPr>
          <a:xfrm>
            <a:off x="3643306" y="1071546"/>
            <a:ext cx="2071702" cy="1000132"/>
          </a:xfrm>
          <a:prstGeom prst="ellipse">
            <a:avLst/>
          </a:prstGeom>
          <a:solidFill>
            <a:srgbClr val="006296">
              <a:lumMod val="40000"/>
              <a:lumOff val="60000"/>
            </a:srgbClr>
          </a:solidFill>
          <a:ln w="25400" cap="flat" cmpd="sng" algn="ctr">
            <a:solidFill>
              <a:srgbClr val="006296">
                <a:lumMod val="40000"/>
                <a:lumOff val="60000"/>
              </a:srgbClr>
            </a:solidFill>
            <a:prstDash val="solid"/>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Verdana"/>
                <a:ea typeface="微软雅黑"/>
                <a:cs typeface="+mn-cs"/>
              </a:rPr>
              <a:t>公开竞聘</a:t>
            </a:r>
          </a:p>
        </p:txBody>
      </p:sp>
      <p:sp>
        <p:nvSpPr>
          <p:cNvPr id="23" name="圆角矩形 22"/>
          <p:cNvSpPr/>
          <p:nvPr/>
        </p:nvSpPr>
        <p:spPr>
          <a:xfrm>
            <a:off x="642910" y="1571612"/>
            <a:ext cx="2857520" cy="3143272"/>
          </a:xfrm>
          <a:prstGeom prst="roundRect">
            <a:avLst/>
          </a:prstGeom>
          <a:solidFill>
            <a:srgbClr val="ABDB77"/>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smtClean="0">
                <a:ln>
                  <a:noFill/>
                </a:ln>
                <a:solidFill>
                  <a:schemeClr val="tx1"/>
                </a:solidFill>
                <a:effectLst/>
                <a:uLnTx/>
                <a:uFillTx/>
                <a:latin typeface="微软雅黑"/>
                <a:ea typeface="微软雅黑"/>
                <a:cs typeface="+mn-cs"/>
              </a:rPr>
              <a:t>组织评委组</a:t>
            </a:r>
            <a:endParaRPr kumimoji="0" lang="en-US" altLang="zh-CN" sz="200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p:txBody>
      </p:sp>
      <p:graphicFrame>
        <p:nvGraphicFramePr>
          <p:cNvPr id="24" name="图示 23"/>
          <p:cNvGraphicFramePr/>
          <p:nvPr/>
        </p:nvGraphicFramePr>
        <p:xfrm>
          <a:off x="1071538" y="2786058"/>
          <a:ext cx="2000264" cy="1428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圆角矩形 24"/>
          <p:cNvSpPr/>
          <p:nvPr/>
        </p:nvSpPr>
        <p:spPr>
          <a:xfrm>
            <a:off x="5715008" y="1643050"/>
            <a:ext cx="2857520" cy="2857520"/>
          </a:xfrm>
          <a:prstGeom prst="roundRect">
            <a:avLst/>
          </a:prstGeom>
          <a:solidFill>
            <a:srgbClr val="006296">
              <a:lumMod val="40000"/>
              <a:lumOff val="60000"/>
            </a:srgbClr>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smtClean="0">
                <a:ln>
                  <a:noFill/>
                </a:ln>
                <a:solidFill>
                  <a:schemeClr val="tx1"/>
                </a:solidFill>
                <a:effectLst/>
                <a:uLnTx/>
                <a:uFillTx/>
                <a:latin typeface="微软雅黑"/>
                <a:ea typeface="微软雅黑"/>
                <a:cs typeface="+mn-cs"/>
              </a:rPr>
              <a:t>竞聘方式</a:t>
            </a:r>
            <a:endParaRPr kumimoji="0" lang="en-US" altLang="zh-CN" sz="200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chemeClr val="tx1"/>
              </a:solidFill>
              <a:effectLst/>
              <a:uLnTx/>
              <a:uFillTx/>
              <a:latin typeface="微软雅黑"/>
              <a:ea typeface="微软雅黑"/>
              <a:cs typeface="+mn-cs"/>
            </a:endParaRPr>
          </a:p>
        </p:txBody>
      </p:sp>
      <p:graphicFrame>
        <p:nvGraphicFramePr>
          <p:cNvPr id="26" name="图示 25"/>
          <p:cNvGraphicFramePr/>
          <p:nvPr/>
        </p:nvGraphicFramePr>
        <p:xfrm>
          <a:off x="6143636" y="2643182"/>
          <a:ext cx="2143140" cy="14287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Freeform 21"/>
          <p:cNvSpPr>
            <a:spLocks/>
          </p:cNvSpPr>
          <p:nvPr/>
        </p:nvSpPr>
        <p:spPr bwMode="gray">
          <a:xfrm rot="19570992" flipH="1">
            <a:off x="3870493" y="4021879"/>
            <a:ext cx="1858373" cy="1638068"/>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5E9EFF"/>
              </a:gs>
              <a:gs pos="39999">
                <a:srgbClr val="85C2FF"/>
              </a:gs>
              <a:gs pos="70000">
                <a:srgbClr val="C4D6EB"/>
              </a:gs>
              <a:gs pos="100000">
                <a:srgbClr val="FFEBFA"/>
              </a:gs>
            </a:gsLst>
            <a:lin ang="0" scaled="0"/>
          </a:gradFill>
          <a:ln w="0">
            <a:noFill/>
            <a:prstDash val="solid"/>
            <a:round/>
            <a:headEnd/>
            <a:tailEnd/>
          </a:ln>
        </p:spPr>
        <p:txBody>
          <a:bodyPr/>
          <a:lstStyle/>
          <a:p>
            <a:pPr>
              <a:defRPr/>
            </a:pPr>
            <a:endParaRPr lang="zh-CN"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91" y="285729"/>
            <a:ext cx="8229600"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初任干部见习制</a:t>
            </a:r>
          </a:p>
        </p:txBody>
      </p:sp>
      <p:graphicFrame>
        <p:nvGraphicFramePr>
          <p:cNvPr id="28" name="图示 27"/>
          <p:cNvGraphicFramePr/>
          <p:nvPr/>
        </p:nvGraphicFramePr>
        <p:xfrm>
          <a:off x="2285984" y="1809739"/>
          <a:ext cx="5548330" cy="4667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TextBox 28"/>
          <p:cNvSpPr txBox="1"/>
          <p:nvPr/>
        </p:nvSpPr>
        <p:spPr>
          <a:xfrm>
            <a:off x="285720" y="1047734"/>
            <a:ext cx="184730" cy="307777"/>
          </a:xfrm>
          <a:prstGeom prst="rect">
            <a:avLst/>
          </a:prstGeom>
          <a:noFill/>
        </p:spPr>
        <p:txBody>
          <a:bodyPr wrap="none" rtlCol="0">
            <a:spAutoFit/>
          </a:bodyPr>
          <a:lstStyle/>
          <a:p>
            <a:pPr algn="l"/>
            <a:endParaRPr lang="zh-CN" altLang="en-US" sz="1400" dirty="0">
              <a:latin typeface="微软雅黑" pitchFamily="34" charset="-122"/>
              <a:ea typeface="微软雅黑" pitchFamily="34" charset="-122"/>
            </a:endParaRPr>
          </a:p>
        </p:txBody>
      </p:sp>
      <p:sp>
        <p:nvSpPr>
          <p:cNvPr id="31" name="矩形 30"/>
          <p:cNvSpPr/>
          <p:nvPr/>
        </p:nvSpPr>
        <p:spPr>
          <a:xfrm>
            <a:off x="857224" y="1047734"/>
            <a:ext cx="4572000" cy="646331"/>
          </a:xfrm>
          <a:prstGeom prst="rect">
            <a:avLst/>
          </a:prstGeom>
        </p:spPr>
        <p:txBody>
          <a:bodyPr>
            <a:spAutoFit/>
          </a:bodyPr>
          <a:lstStyle/>
          <a:p>
            <a:pPr algn="l"/>
            <a:r>
              <a:rPr lang="zh-CN" altLang="en-US" sz="1200" dirty="0" smtClean="0">
                <a:solidFill>
                  <a:schemeClr val="bg1"/>
                </a:solidFill>
                <a:latin typeface="微软雅黑" pitchFamily="34" charset="-122"/>
                <a:ea typeface="微软雅黑" pitchFamily="34" charset="-122"/>
              </a:rPr>
              <a:t>基于泛华优秀基因传承，适应泛华创新型知识企业发展的需要，</a:t>
            </a:r>
            <a:endParaRPr lang="en-US" altLang="zh-CN" sz="1200" dirty="0" smtClean="0">
              <a:solidFill>
                <a:schemeClr val="bg1"/>
              </a:solidFill>
              <a:latin typeface="微软雅黑" pitchFamily="34" charset="-122"/>
              <a:ea typeface="微软雅黑" pitchFamily="34" charset="-122"/>
            </a:endParaRPr>
          </a:p>
          <a:p>
            <a:pPr algn="l"/>
            <a:r>
              <a:rPr lang="zh-CN" altLang="en-US" sz="1200" dirty="0" smtClean="0">
                <a:solidFill>
                  <a:schemeClr val="bg1"/>
                </a:solidFill>
                <a:latin typeface="微软雅黑" pitchFamily="34" charset="-122"/>
                <a:ea typeface="微软雅黑" pitchFamily="34" charset="-122"/>
              </a:rPr>
              <a:t>支持快速培养一批年轻核心骨干力量的要求，泛华实行初任干部见习</a:t>
            </a:r>
            <a:endParaRPr lang="zh-CN" altLang="en-US" sz="1200" dirty="0">
              <a:solidFill>
                <a:schemeClr val="bg1"/>
              </a:solidFill>
              <a:latin typeface="微软雅黑" pitchFamily="34" charset="-122"/>
              <a:ea typeface="微软雅黑" pitchFamily="34" charset="-122"/>
            </a:endParaRPr>
          </a:p>
        </p:txBody>
      </p:sp>
      <p:sp>
        <p:nvSpPr>
          <p:cNvPr id="34" name="矩形 33"/>
          <p:cNvSpPr/>
          <p:nvPr/>
        </p:nvSpPr>
        <p:spPr>
          <a:xfrm>
            <a:off x="500034" y="952483"/>
            <a:ext cx="7572428" cy="646331"/>
          </a:xfrm>
          <a:prstGeom prst="rect">
            <a:avLst/>
          </a:prstGeom>
          <a:ln>
            <a:solidFill>
              <a:schemeClr val="bg1">
                <a:lumMod val="85000"/>
              </a:schemeClr>
            </a:solidFill>
          </a:ln>
        </p:spPr>
        <p:txBody>
          <a:bodyPr wrap="square">
            <a:spAutoFit/>
          </a:bodyPr>
          <a:lstStyle/>
          <a:p>
            <a:pPr algn="l"/>
            <a:r>
              <a:rPr lang="zh-CN" altLang="en-US" sz="1800" dirty="0" smtClean="0">
                <a:solidFill>
                  <a:srgbClr val="000000"/>
                </a:solidFill>
                <a:latin typeface="微软雅黑" pitchFamily="34" charset="-122"/>
                <a:ea typeface="微软雅黑" pitchFamily="34" charset="-122"/>
              </a:rPr>
              <a:t>基于泛华优秀基因传承，适应泛华创新型知识企业发展的需要，</a:t>
            </a:r>
            <a:endParaRPr lang="en-US" altLang="zh-CN" sz="1800" dirty="0" smtClean="0">
              <a:solidFill>
                <a:srgbClr val="000000"/>
              </a:solidFill>
              <a:latin typeface="微软雅黑" pitchFamily="34" charset="-122"/>
              <a:ea typeface="微软雅黑" pitchFamily="34" charset="-122"/>
            </a:endParaRPr>
          </a:p>
          <a:p>
            <a:pPr algn="l"/>
            <a:r>
              <a:rPr lang="zh-CN" altLang="en-US" sz="1800" dirty="0" smtClean="0">
                <a:solidFill>
                  <a:srgbClr val="000000"/>
                </a:solidFill>
                <a:latin typeface="微软雅黑" pitchFamily="34" charset="-122"/>
                <a:ea typeface="微软雅黑" pitchFamily="34" charset="-122"/>
              </a:rPr>
              <a:t>支持快速培养一批年轻核心骨干力量的要求，泛华实行初任干部见习制</a:t>
            </a:r>
            <a:endParaRPr lang="zh-CN" altLang="en-US" sz="180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5167"/>
            <a:ext cx="11439162" cy="677316"/>
          </a:xfrm>
        </p:spPr>
        <p:txBody>
          <a:bodyPr>
            <a:normAutofit/>
          </a:bodyPr>
          <a:lstStyle/>
          <a:p>
            <a:r>
              <a:rPr lang="zh-CN" altLang="en-US" sz="2800" b="1" dirty="0" smtClean="0">
                <a:latin typeface="微软雅黑" pitchFamily="34" charset="-122"/>
                <a:ea typeface="微软雅黑" pitchFamily="34" charset="-122"/>
              </a:rPr>
              <a:t>薪酬福利管理</a:t>
            </a:r>
            <a:endParaRPr lang="zh-CN" altLang="en-US" sz="2800" b="1" dirty="0">
              <a:latin typeface="微软雅黑" pitchFamily="34" charset="-122"/>
              <a:ea typeface="微软雅黑" pitchFamily="34" charset="-122"/>
            </a:endParaRPr>
          </a:p>
        </p:txBody>
      </p:sp>
      <p:grpSp>
        <p:nvGrpSpPr>
          <p:cNvPr id="3" name="组合 15"/>
          <p:cNvGrpSpPr/>
          <p:nvPr/>
        </p:nvGrpSpPr>
        <p:grpSpPr>
          <a:xfrm>
            <a:off x="1643042" y="2000240"/>
            <a:ext cx="3500462" cy="2476517"/>
            <a:chOff x="2428860" y="1357304"/>
            <a:chExt cx="2518314" cy="1857388"/>
          </a:xfrm>
        </p:grpSpPr>
        <p:cxnSp>
          <p:nvCxnSpPr>
            <p:cNvPr id="14" name="直接连接符 13"/>
            <p:cNvCxnSpPr/>
            <p:nvPr/>
          </p:nvCxnSpPr>
          <p:spPr>
            <a:xfrm>
              <a:off x="2643174" y="3071816"/>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3174" y="236696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43174" y="165258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8"/>
            <p:cNvGrpSpPr/>
            <p:nvPr/>
          </p:nvGrpSpPr>
          <p:grpSpPr>
            <a:xfrm>
              <a:off x="2428860" y="1357304"/>
              <a:ext cx="428628" cy="1857388"/>
              <a:chOff x="2285984" y="1000114"/>
              <a:chExt cx="428628" cy="1857388"/>
            </a:xfrm>
          </p:grpSpPr>
          <p:sp>
            <p:nvSpPr>
              <p:cNvPr id="5" name="椭圆 4"/>
              <p:cNvSpPr/>
              <p:nvPr/>
            </p:nvSpPr>
            <p:spPr>
              <a:xfrm>
                <a:off x="2285984" y="100011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6" name="椭圆 5"/>
              <p:cNvSpPr/>
              <p:nvPr/>
            </p:nvSpPr>
            <p:spPr>
              <a:xfrm>
                <a:off x="2285984" y="171449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7" name="椭圆 6"/>
              <p:cNvSpPr/>
              <p:nvPr/>
            </p:nvSpPr>
            <p:spPr>
              <a:xfrm>
                <a:off x="2285984" y="242887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3</a:t>
                </a:r>
                <a:endParaRPr lang="zh-CN" altLang="en-US" b="1" dirty="0">
                  <a:solidFill>
                    <a:schemeClr val="bg1"/>
                  </a:solidFill>
                  <a:latin typeface="微软雅黑" pitchFamily="34" charset="-122"/>
                  <a:ea typeface="微软雅黑" pitchFamily="34" charset="-122"/>
                </a:endParaRPr>
              </a:p>
            </p:txBody>
          </p:sp>
        </p:grpSp>
      </p:grpSp>
      <p:sp>
        <p:nvSpPr>
          <p:cNvPr id="17" name="TextBox 16"/>
          <p:cNvSpPr txBox="1"/>
          <p:nvPr/>
        </p:nvSpPr>
        <p:spPr>
          <a:xfrm>
            <a:off x="2390849" y="2071678"/>
            <a:ext cx="2538341" cy="461665"/>
          </a:xfrm>
          <a:prstGeom prst="rect">
            <a:avLst/>
          </a:prstGeom>
          <a:noFill/>
        </p:spPr>
        <p:txBody>
          <a:bodyPr wrap="square" rtlCol="0">
            <a:spAutoFit/>
          </a:bodyPr>
          <a:lstStyle/>
          <a:p>
            <a:pPr algn="l"/>
            <a:r>
              <a:rPr lang="zh-CN" altLang="en-US" sz="2400" b="0" dirty="0" smtClean="0">
                <a:solidFill>
                  <a:schemeClr val="tx1"/>
                </a:solidFill>
                <a:latin typeface="微软雅黑" pitchFamily="34" charset="-122"/>
                <a:ea typeface="微软雅黑" pitchFamily="34" charset="-122"/>
              </a:rPr>
              <a:t>薪酬体系</a:t>
            </a:r>
            <a:endParaRPr lang="zh-CN" altLang="en-US" sz="2400" b="0" dirty="0">
              <a:solidFill>
                <a:schemeClr val="tx1"/>
              </a:solidFill>
              <a:latin typeface="微软雅黑" pitchFamily="34" charset="-122"/>
              <a:ea typeface="微软雅黑" pitchFamily="34" charset="-122"/>
            </a:endParaRPr>
          </a:p>
        </p:txBody>
      </p:sp>
      <p:sp>
        <p:nvSpPr>
          <p:cNvPr id="19" name="TextBox 18"/>
          <p:cNvSpPr txBox="1"/>
          <p:nvPr/>
        </p:nvSpPr>
        <p:spPr>
          <a:xfrm>
            <a:off x="2357421" y="3038773"/>
            <a:ext cx="2538341" cy="461665"/>
          </a:xfrm>
          <a:prstGeom prst="rect">
            <a:avLst/>
          </a:prstGeom>
          <a:noFill/>
        </p:spPr>
        <p:txBody>
          <a:bodyPr wrap="square" rtlCol="0">
            <a:spAutoFit/>
          </a:bodyPr>
          <a:lstStyle/>
          <a:p>
            <a:pPr algn="l"/>
            <a:r>
              <a:rPr lang="zh-CN" altLang="en-US" sz="2400" b="0" dirty="0" smtClean="0">
                <a:solidFill>
                  <a:schemeClr val="tx1"/>
                </a:solidFill>
                <a:latin typeface="微软雅黑" pitchFamily="34" charset="-122"/>
                <a:ea typeface="微软雅黑" pitchFamily="34" charset="-122"/>
              </a:rPr>
              <a:t>福利清单</a:t>
            </a:r>
            <a:endParaRPr lang="zh-CN" altLang="en-US" sz="2400" b="0" dirty="0">
              <a:solidFill>
                <a:schemeClr val="tx1"/>
              </a:solidFill>
              <a:latin typeface="微软雅黑" pitchFamily="34" charset="-122"/>
              <a:ea typeface="微软雅黑" pitchFamily="34" charset="-122"/>
            </a:endParaRPr>
          </a:p>
        </p:txBody>
      </p:sp>
      <p:sp>
        <p:nvSpPr>
          <p:cNvPr id="20" name="TextBox 19"/>
          <p:cNvSpPr txBox="1"/>
          <p:nvPr/>
        </p:nvSpPr>
        <p:spPr>
          <a:xfrm>
            <a:off x="2357422" y="3967467"/>
            <a:ext cx="3679168" cy="461665"/>
          </a:xfrm>
          <a:prstGeom prst="rect">
            <a:avLst/>
          </a:prstGeom>
          <a:noFill/>
        </p:spPr>
        <p:txBody>
          <a:bodyPr wrap="square" rtlCol="0">
            <a:spAutoFit/>
          </a:bodyPr>
          <a:lstStyle/>
          <a:p>
            <a:pPr algn="l"/>
            <a:r>
              <a:rPr lang="zh-CN" altLang="en-US" sz="2400" b="0" dirty="0" smtClean="0">
                <a:solidFill>
                  <a:schemeClr val="tx1"/>
                </a:solidFill>
                <a:latin typeface="微软雅黑" pitchFamily="34" charset="-122"/>
                <a:ea typeface="微软雅黑" pitchFamily="34" charset="-122"/>
              </a:rPr>
              <a:t>考勤休假管理</a:t>
            </a:r>
            <a:endParaRPr lang="zh-CN" altLang="en-US" sz="2400" b="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6" name="Rectangle 18"/>
          <p:cNvSpPr>
            <a:spLocks noChangeArrowheads="1"/>
          </p:cNvSpPr>
          <p:nvPr/>
        </p:nvSpPr>
        <p:spPr bwMode="auto">
          <a:xfrm>
            <a:off x="0" y="0"/>
            <a:ext cx="18473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TextBox 28"/>
          <p:cNvSpPr txBox="1"/>
          <p:nvPr/>
        </p:nvSpPr>
        <p:spPr>
          <a:xfrm>
            <a:off x="285721" y="797947"/>
            <a:ext cx="184731" cy="261610"/>
          </a:xfrm>
          <a:prstGeom prst="rect">
            <a:avLst/>
          </a:prstGeom>
          <a:noFill/>
        </p:spPr>
        <p:txBody>
          <a:bodyPr wrap="none" rtlCol="0">
            <a:spAutoFit/>
          </a:bodyPr>
          <a:lstStyle/>
          <a:p>
            <a:endParaRPr lang="zh-CN" altLang="en-US" sz="1100" dirty="0"/>
          </a:p>
        </p:txBody>
      </p:sp>
      <p:graphicFrame>
        <p:nvGraphicFramePr>
          <p:cNvPr id="40" name="Object 3"/>
          <p:cNvGraphicFramePr>
            <a:graphicFrameLocks noChangeAspect="1"/>
          </p:cNvGraphicFramePr>
          <p:nvPr/>
        </p:nvGraphicFramePr>
        <p:xfrm>
          <a:off x="565720" y="761982"/>
          <a:ext cx="7706815" cy="3568685"/>
        </p:xfrm>
        <a:graphic>
          <a:graphicData uri="http://schemas.openxmlformats.org/presentationml/2006/ole">
            <p:oleObj spid="_x0000_s1026" name="Chart" r:id="rId3" imgW="4295851" imgH="4771949" progId="Excel.Sheet.8">
              <p:embed/>
            </p:oleObj>
          </a:graphicData>
        </a:graphic>
      </p:graphicFrame>
      <p:sp>
        <p:nvSpPr>
          <p:cNvPr id="41" name="Text Box 4"/>
          <p:cNvSpPr txBox="1">
            <a:spLocks noChangeArrowheads="1"/>
          </p:cNvSpPr>
          <p:nvPr/>
        </p:nvSpPr>
        <p:spPr bwMode="auto">
          <a:xfrm>
            <a:off x="3719078" y="4251858"/>
            <a:ext cx="1266203" cy="261610"/>
          </a:xfrm>
          <a:prstGeom prst="rect">
            <a:avLst/>
          </a:prstGeom>
          <a:noFill/>
          <a:ln w="9525" algn="ctr">
            <a:noFill/>
            <a:miter lim="800000"/>
            <a:headEnd/>
            <a:tailEnd/>
          </a:ln>
        </p:spPr>
        <p:txBody>
          <a:bodyPr>
            <a:spAutoFit/>
          </a:bodyPr>
          <a:lstStyle/>
          <a:p>
            <a:pPr algn="ctr" rtl="0" eaLnBrk="0" fontAlgn="base" hangingPunct="0">
              <a:spcBef>
                <a:spcPct val="50000"/>
              </a:spcBef>
              <a:spcAft>
                <a:spcPct val="0"/>
              </a:spcAft>
            </a:pPr>
            <a:r>
              <a:rPr lang="zh-CN" altLang="en-US" sz="1100" b="1" kern="1200" dirty="0">
                <a:solidFill>
                  <a:prstClr val="black"/>
                </a:solidFill>
                <a:latin typeface="微软雅黑" pitchFamily="34" charset="-122"/>
                <a:ea typeface="微软雅黑" pitchFamily="34" charset="-122"/>
                <a:cs typeface="+mn-cs"/>
              </a:rPr>
              <a:t>泛华职等</a:t>
            </a:r>
          </a:p>
        </p:txBody>
      </p:sp>
      <p:sp>
        <p:nvSpPr>
          <p:cNvPr id="42" name="AutoShape 7"/>
          <p:cNvSpPr>
            <a:spLocks noChangeArrowheads="1"/>
          </p:cNvSpPr>
          <p:nvPr/>
        </p:nvSpPr>
        <p:spPr bwMode="auto">
          <a:xfrm>
            <a:off x="3236635" y="2787035"/>
            <a:ext cx="1462525" cy="800085"/>
          </a:xfrm>
          <a:prstGeom prst="wedgeRoundRectCallout">
            <a:avLst>
              <a:gd name="adj1" fmla="val 65088"/>
              <a:gd name="adj2" fmla="val 54282"/>
              <a:gd name="adj3" fmla="val 16667"/>
            </a:avLst>
          </a:prstGeom>
          <a:solidFill>
            <a:srgbClr val="006666"/>
          </a:solidFill>
          <a:ln w="9525" algn="ctr">
            <a:solidFill>
              <a:srgbClr val="263C6B"/>
            </a:solidFill>
            <a:miter lim="800000"/>
            <a:headEnd/>
            <a:tailEnd/>
          </a:ln>
        </p:spPr>
        <p:txBody>
          <a:bodyPr/>
          <a:lstStyle/>
          <a:p>
            <a:pPr algn="ctr" rtl="0" eaLnBrk="0" fontAlgn="base" hangingPunct="0">
              <a:spcBef>
                <a:spcPct val="50000"/>
              </a:spcBef>
              <a:spcAft>
                <a:spcPct val="0"/>
              </a:spcAft>
              <a:defRPr/>
            </a:pPr>
            <a:r>
              <a:rPr lang="en-US" altLang="zh-CN" sz="1100" b="1" kern="1200">
                <a:solidFill>
                  <a:srgbClr val="FFFFFF"/>
                </a:solidFill>
                <a:latin typeface="微软雅黑" pitchFamily="34" charset="-122"/>
                <a:ea typeface="微软雅黑" pitchFamily="34" charset="-122"/>
                <a:cs typeface="+mn-cs"/>
              </a:rPr>
              <a:t>3</a:t>
            </a:r>
            <a:r>
              <a:rPr lang="zh-CN" altLang="en-US" sz="1100" b="1" kern="1200">
                <a:solidFill>
                  <a:srgbClr val="FFFFFF"/>
                </a:solidFill>
                <a:latin typeface="微软雅黑" pitchFamily="34" charset="-122"/>
                <a:ea typeface="微软雅黑" pitchFamily="34" charset="-122"/>
                <a:cs typeface="+mn-cs"/>
              </a:rPr>
              <a:t>、中位值</a:t>
            </a:r>
            <a:r>
              <a:rPr lang="zh-CN" altLang="en-US" sz="1100" kern="1200">
                <a:solidFill>
                  <a:srgbClr val="FFFFFF"/>
                </a:solidFill>
                <a:latin typeface="微软雅黑" pitchFamily="34" charset="-122"/>
                <a:ea typeface="微软雅黑" pitchFamily="34" charset="-122"/>
                <a:cs typeface="+mn-cs"/>
              </a:rPr>
              <a:t>：薪酬带宽中间值，即胜任员工薪酬水平</a:t>
            </a:r>
          </a:p>
        </p:txBody>
      </p:sp>
      <p:sp>
        <p:nvSpPr>
          <p:cNvPr id="43" name="AutoShape 8"/>
          <p:cNvSpPr>
            <a:spLocks noChangeArrowheads="1"/>
          </p:cNvSpPr>
          <p:nvPr/>
        </p:nvSpPr>
        <p:spPr bwMode="auto">
          <a:xfrm>
            <a:off x="4469365" y="2159989"/>
            <a:ext cx="1561447" cy="721276"/>
          </a:xfrm>
          <a:prstGeom prst="wedgeRoundRectCallout">
            <a:avLst>
              <a:gd name="adj1" fmla="val 33819"/>
              <a:gd name="adj2" fmla="val 78741"/>
              <a:gd name="adj3" fmla="val 16667"/>
            </a:avLst>
          </a:prstGeom>
          <a:solidFill>
            <a:srgbClr val="006666"/>
          </a:solidFill>
          <a:ln w="9525" algn="ctr">
            <a:solidFill>
              <a:srgbClr val="263C6B"/>
            </a:solidFill>
            <a:miter lim="800000"/>
            <a:headEnd/>
            <a:tailEnd/>
          </a:ln>
        </p:spPr>
        <p:txBody>
          <a:bodyPr/>
          <a:lstStyle/>
          <a:p>
            <a:pPr algn="ctr" rtl="0" eaLnBrk="0" fontAlgn="base" hangingPunct="0">
              <a:spcBef>
                <a:spcPct val="50000"/>
              </a:spcBef>
              <a:spcAft>
                <a:spcPct val="0"/>
              </a:spcAft>
              <a:defRPr/>
            </a:pPr>
            <a:r>
              <a:rPr lang="en-US" altLang="zh-CN" sz="1100" b="1" kern="1200">
                <a:solidFill>
                  <a:srgbClr val="FFFFFF"/>
                </a:solidFill>
                <a:latin typeface="微软雅黑" pitchFamily="34" charset="-122"/>
                <a:ea typeface="微软雅黑" pitchFamily="34" charset="-122"/>
                <a:cs typeface="+mn-cs"/>
              </a:rPr>
              <a:t>1</a:t>
            </a:r>
            <a:r>
              <a:rPr lang="zh-CN" altLang="en-US" sz="1100" b="1" kern="1200">
                <a:solidFill>
                  <a:srgbClr val="FFFFFF"/>
                </a:solidFill>
                <a:latin typeface="微软雅黑" pitchFamily="34" charset="-122"/>
                <a:ea typeface="微软雅黑" pitchFamily="34" charset="-122"/>
                <a:cs typeface="+mn-cs"/>
              </a:rPr>
              <a:t>、上限</a:t>
            </a:r>
            <a:r>
              <a:rPr lang="zh-CN" altLang="en-US" sz="1100" kern="1200">
                <a:solidFill>
                  <a:srgbClr val="FFFFFF"/>
                </a:solidFill>
                <a:latin typeface="微软雅黑" pitchFamily="34" charset="-122"/>
                <a:ea typeface="微软雅黑" pitchFamily="34" charset="-122"/>
                <a:cs typeface="+mn-cs"/>
              </a:rPr>
              <a:t>：同一区间内最高薪酬水平，即留才上限值</a:t>
            </a:r>
          </a:p>
        </p:txBody>
      </p:sp>
      <p:sp>
        <p:nvSpPr>
          <p:cNvPr id="44" name="AutoShape 10"/>
          <p:cNvSpPr>
            <a:spLocks noChangeArrowheads="1"/>
          </p:cNvSpPr>
          <p:nvPr/>
        </p:nvSpPr>
        <p:spPr bwMode="auto">
          <a:xfrm>
            <a:off x="6318459" y="3100559"/>
            <a:ext cx="1421434" cy="832636"/>
          </a:xfrm>
          <a:prstGeom prst="wedgeRoundRectCallout">
            <a:avLst>
              <a:gd name="adj1" fmla="val -90042"/>
              <a:gd name="adj2" fmla="val 4940"/>
              <a:gd name="adj3" fmla="val 16667"/>
            </a:avLst>
          </a:prstGeom>
          <a:solidFill>
            <a:srgbClr val="006666"/>
          </a:solidFill>
          <a:ln w="9525" algn="ctr">
            <a:solidFill>
              <a:srgbClr val="263C6B"/>
            </a:solidFill>
            <a:miter lim="800000"/>
            <a:headEnd/>
            <a:tailEnd/>
          </a:ln>
        </p:spPr>
        <p:txBody>
          <a:bodyPr/>
          <a:lstStyle/>
          <a:p>
            <a:pPr algn="ctr" rtl="0" eaLnBrk="0" fontAlgn="base" hangingPunct="0">
              <a:spcBef>
                <a:spcPct val="50000"/>
              </a:spcBef>
              <a:spcAft>
                <a:spcPct val="0"/>
              </a:spcAft>
              <a:defRPr/>
            </a:pPr>
            <a:r>
              <a:rPr lang="en-US" altLang="zh-CN" sz="1100" b="1" kern="1200">
                <a:solidFill>
                  <a:srgbClr val="FFFFFF"/>
                </a:solidFill>
                <a:latin typeface="微软雅黑" pitchFamily="34" charset="-122"/>
                <a:ea typeface="微软雅黑" pitchFamily="34" charset="-122"/>
                <a:cs typeface="+mn-cs"/>
              </a:rPr>
              <a:t>2</a:t>
            </a:r>
            <a:r>
              <a:rPr lang="zh-CN" altLang="en-US" sz="1100" b="1" kern="1200">
                <a:solidFill>
                  <a:srgbClr val="FFFFFF"/>
                </a:solidFill>
                <a:latin typeface="微软雅黑" pitchFamily="34" charset="-122"/>
                <a:ea typeface="微软雅黑" pitchFamily="34" charset="-122"/>
                <a:cs typeface="+mn-cs"/>
              </a:rPr>
              <a:t>、下限</a:t>
            </a:r>
            <a:r>
              <a:rPr lang="zh-CN" altLang="en-US" sz="1100" kern="1200">
                <a:solidFill>
                  <a:srgbClr val="FFFFFF"/>
                </a:solidFill>
                <a:latin typeface="微软雅黑" pitchFamily="34" charset="-122"/>
                <a:ea typeface="微软雅黑" pitchFamily="34" charset="-122"/>
                <a:cs typeface="+mn-cs"/>
              </a:rPr>
              <a:t>：同一区间最低薪酬水平，即求才最低水平</a:t>
            </a:r>
          </a:p>
        </p:txBody>
      </p:sp>
      <p:sp>
        <p:nvSpPr>
          <p:cNvPr id="45" name="AutoShape 11"/>
          <p:cNvSpPr>
            <a:spLocks noChangeArrowheads="1"/>
          </p:cNvSpPr>
          <p:nvPr/>
        </p:nvSpPr>
        <p:spPr bwMode="auto">
          <a:xfrm>
            <a:off x="5359670" y="1265675"/>
            <a:ext cx="1561447" cy="721276"/>
          </a:xfrm>
          <a:prstGeom prst="wedgeRoundRectCallout">
            <a:avLst>
              <a:gd name="adj1" fmla="val 43667"/>
              <a:gd name="adj2" fmla="val 130759"/>
              <a:gd name="adj3" fmla="val 16667"/>
            </a:avLst>
          </a:prstGeom>
          <a:solidFill>
            <a:srgbClr val="006666"/>
          </a:solidFill>
          <a:ln w="9525" algn="ctr">
            <a:solidFill>
              <a:srgbClr val="263C6B"/>
            </a:solidFill>
            <a:miter lim="800000"/>
            <a:headEnd/>
            <a:tailEnd/>
          </a:ln>
        </p:spPr>
        <p:txBody>
          <a:bodyPr/>
          <a:lstStyle/>
          <a:p>
            <a:pPr algn="ctr" rtl="0" eaLnBrk="0" fontAlgn="base" hangingPunct="0">
              <a:spcBef>
                <a:spcPct val="50000"/>
              </a:spcBef>
              <a:spcAft>
                <a:spcPct val="0"/>
              </a:spcAft>
              <a:defRPr/>
            </a:pPr>
            <a:r>
              <a:rPr lang="en-US" altLang="zh-CN" sz="1100" b="1" kern="1200" dirty="0">
                <a:solidFill>
                  <a:srgbClr val="FFFFFF"/>
                </a:solidFill>
                <a:latin typeface="微软雅黑" pitchFamily="34" charset="-122"/>
                <a:ea typeface="微软雅黑" pitchFamily="34" charset="-122"/>
                <a:cs typeface="+mn-cs"/>
              </a:rPr>
              <a:t>4</a:t>
            </a:r>
            <a:r>
              <a:rPr lang="zh-CN" altLang="en-US" sz="1100" b="1" kern="1200" dirty="0">
                <a:solidFill>
                  <a:srgbClr val="FFFFFF"/>
                </a:solidFill>
                <a:latin typeface="微软雅黑" pitchFamily="34" charset="-122"/>
                <a:ea typeface="微软雅黑" pitchFamily="34" charset="-122"/>
                <a:cs typeface="+mn-cs"/>
              </a:rPr>
              <a:t>、带宽</a:t>
            </a:r>
            <a:r>
              <a:rPr lang="zh-CN" altLang="en-US" sz="1100" kern="1200" dirty="0">
                <a:solidFill>
                  <a:srgbClr val="FFFFFF"/>
                </a:solidFill>
                <a:latin typeface="微软雅黑" pitchFamily="34" charset="-122"/>
                <a:ea typeface="微软雅黑" pitchFamily="34" charset="-122"/>
                <a:cs typeface="+mn-cs"/>
              </a:rPr>
              <a:t>：薪酬区间内上限值和下限值的差距</a:t>
            </a:r>
          </a:p>
        </p:txBody>
      </p:sp>
      <p:sp>
        <p:nvSpPr>
          <p:cNvPr id="46" name="AutoShape 15"/>
          <p:cNvSpPr>
            <a:spLocks noChangeArrowheads="1"/>
          </p:cNvSpPr>
          <p:nvPr/>
        </p:nvSpPr>
        <p:spPr bwMode="auto">
          <a:xfrm>
            <a:off x="7825130" y="2781899"/>
            <a:ext cx="890274" cy="1176997"/>
          </a:xfrm>
          <a:prstGeom prst="wedgeRoundRectCallout">
            <a:avLst>
              <a:gd name="adj1" fmla="val -31965"/>
              <a:gd name="adj2" fmla="val -125402"/>
              <a:gd name="adj3" fmla="val 16667"/>
            </a:avLst>
          </a:prstGeom>
          <a:solidFill>
            <a:srgbClr val="006666"/>
          </a:solidFill>
          <a:ln w="9525" algn="ctr">
            <a:solidFill>
              <a:srgbClr val="263C6B"/>
            </a:solidFill>
            <a:miter lim="800000"/>
            <a:headEnd/>
            <a:tailEnd/>
          </a:ln>
        </p:spPr>
        <p:txBody>
          <a:bodyPr/>
          <a:lstStyle/>
          <a:p>
            <a:pPr algn="ctr" rtl="0" eaLnBrk="0" fontAlgn="base" hangingPunct="0">
              <a:spcBef>
                <a:spcPct val="50000"/>
              </a:spcBef>
              <a:spcAft>
                <a:spcPct val="0"/>
              </a:spcAft>
              <a:defRPr/>
            </a:pPr>
            <a:r>
              <a:rPr lang="en-US" altLang="zh-CN" sz="1100" b="1" kern="1200" dirty="0">
                <a:solidFill>
                  <a:srgbClr val="FFFFFF"/>
                </a:solidFill>
                <a:latin typeface="微软雅黑" pitchFamily="34" charset="-122"/>
                <a:ea typeface="微软雅黑" pitchFamily="34" charset="-122"/>
                <a:cs typeface="+mn-cs"/>
              </a:rPr>
              <a:t>5</a:t>
            </a:r>
            <a:r>
              <a:rPr lang="zh-CN" altLang="en-US" sz="1100" b="1" kern="1200" dirty="0">
                <a:solidFill>
                  <a:srgbClr val="FFFFFF"/>
                </a:solidFill>
                <a:latin typeface="微软雅黑" pitchFamily="34" charset="-122"/>
                <a:ea typeface="微软雅黑" pitchFamily="34" charset="-122"/>
                <a:cs typeface="+mn-cs"/>
              </a:rPr>
              <a:t>、级别跃升度</a:t>
            </a:r>
            <a:r>
              <a:rPr lang="zh-CN" altLang="en-US" sz="1100" kern="1200" dirty="0">
                <a:solidFill>
                  <a:srgbClr val="FFFFFF"/>
                </a:solidFill>
                <a:latin typeface="微软雅黑" pitchFamily="34" charset="-122"/>
                <a:ea typeface="微软雅黑" pitchFamily="34" charset="-122"/>
                <a:cs typeface="+mn-cs"/>
              </a:rPr>
              <a:t>：衡量相邻薪酬区间的跨越度</a:t>
            </a:r>
          </a:p>
        </p:txBody>
      </p:sp>
      <p:sp>
        <p:nvSpPr>
          <p:cNvPr id="47" name="Text Box 16"/>
          <p:cNvSpPr txBox="1">
            <a:spLocks noChangeArrowheads="1"/>
          </p:cNvSpPr>
          <p:nvPr/>
        </p:nvSpPr>
        <p:spPr bwMode="auto">
          <a:xfrm>
            <a:off x="354205" y="4498569"/>
            <a:ext cx="8289761" cy="1633781"/>
          </a:xfrm>
          <a:prstGeom prst="rect">
            <a:avLst/>
          </a:prstGeom>
          <a:solidFill>
            <a:srgbClr val="FFFFFF"/>
          </a:solidFill>
          <a:ln w="9525" algn="ctr">
            <a:solidFill>
              <a:srgbClr val="000000"/>
            </a:solidFill>
            <a:prstDash val="dash"/>
            <a:miter lim="800000"/>
            <a:headEnd/>
            <a:tailEnd/>
          </a:ln>
        </p:spPr>
        <p:txBody>
          <a:bodyPr wrap="square">
            <a:spAutoFit/>
          </a:bodyPr>
          <a:lstStyle/>
          <a:p>
            <a:pPr marL="87313" indent="-87313" algn="l" rtl="0" eaLnBrk="0" fontAlgn="base" hangingPunct="0">
              <a:lnSpc>
                <a:spcPts val="1100"/>
              </a:lnSpc>
              <a:spcBef>
                <a:spcPct val="50000"/>
              </a:spcBef>
              <a:spcAft>
                <a:spcPct val="0"/>
              </a:spcAft>
              <a:buSzPct val="60000"/>
              <a:buFont typeface="Wingdings" pitchFamily="2" charset="2"/>
              <a:buChar char="n"/>
              <a:defRPr/>
            </a:pPr>
            <a:r>
              <a:rPr lang="zh-CN" altLang="en-US" sz="1200" kern="1200" dirty="0">
                <a:solidFill>
                  <a:prstClr val="black"/>
                </a:solidFill>
                <a:latin typeface="微软雅黑" pitchFamily="34" charset="-122"/>
                <a:ea typeface="微软雅黑" pitchFamily="34" charset="-122"/>
                <a:cs typeface="+mn-cs"/>
              </a:rPr>
              <a:t>泛华集团新的薪酬体系包括</a:t>
            </a:r>
            <a:r>
              <a:rPr lang="en-US" altLang="zh-CN" sz="1200" b="1" kern="1200" dirty="0">
                <a:solidFill>
                  <a:prstClr val="black"/>
                </a:solidFill>
                <a:latin typeface="微软雅黑" pitchFamily="34" charset="-122"/>
                <a:ea typeface="微软雅黑" pitchFamily="34" charset="-122"/>
                <a:cs typeface="+mn-cs"/>
              </a:rPr>
              <a:t>5</a:t>
            </a:r>
            <a:r>
              <a:rPr lang="zh-CN" altLang="en-US" sz="1200" b="1" kern="1200" dirty="0">
                <a:solidFill>
                  <a:prstClr val="black"/>
                </a:solidFill>
                <a:latin typeface="微软雅黑" pitchFamily="34" charset="-122"/>
                <a:ea typeface="微软雅黑" pitchFamily="34" charset="-122"/>
                <a:cs typeface="+mn-cs"/>
              </a:rPr>
              <a:t>个核心概念</a:t>
            </a:r>
            <a:r>
              <a:rPr lang="zh-CN" altLang="en-US" sz="1200" kern="1200" dirty="0">
                <a:solidFill>
                  <a:prstClr val="black"/>
                </a:solidFill>
                <a:latin typeface="微软雅黑" pitchFamily="34" charset="-122"/>
                <a:ea typeface="微软雅黑" pitchFamily="34" charset="-122"/>
                <a:cs typeface="+mn-cs"/>
              </a:rPr>
              <a:t>，即上限、下限、中位值、带宽和级别跃升度（见上）</a:t>
            </a:r>
          </a:p>
          <a:p>
            <a:pPr marL="87313" indent="-87313" algn="l" rtl="0" eaLnBrk="0" fontAlgn="base" hangingPunct="0">
              <a:lnSpc>
                <a:spcPts val="1100"/>
              </a:lnSpc>
              <a:spcBef>
                <a:spcPct val="50000"/>
              </a:spcBef>
              <a:spcAft>
                <a:spcPct val="0"/>
              </a:spcAft>
              <a:buSzPct val="60000"/>
              <a:buFont typeface="Wingdings" pitchFamily="2" charset="2"/>
              <a:buChar char="n"/>
              <a:defRPr/>
            </a:pPr>
            <a:r>
              <a:rPr lang="zh-CN" altLang="en-US" sz="1200" kern="1200" dirty="0">
                <a:solidFill>
                  <a:prstClr val="black"/>
                </a:solidFill>
                <a:latin typeface="微软雅黑" pitchFamily="34" charset="-122"/>
                <a:ea typeface="微软雅黑" pitchFamily="34" charset="-122"/>
                <a:cs typeface="+mn-cs"/>
              </a:rPr>
              <a:t>泛华集团及</a:t>
            </a:r>
            <a:r>
              <a:rPr lang="zh-CN" altLang="en-US" sz="1200" kern="1200" dirty="0" smtClean="0">
                <a:solidFill>
                  <a:prstClr val="black"/>
                </a:solidFill>
                <a:latin typeface="微软雅黑" pitchFamily="34" charset="-122"/>
                <a:ea typeface="微软雅黑" pitchFamily="34" charset="-122"/>
                <a:cs typeface="+mn-cs"/>
              </a:rPr>
              <a:t>各二级板块采用</a:t>
            </a:r>
            <a:r>
              <a:rPr lang="zh-CN" altLang="en-US" sz="1200" kern="1200" dirty="0">
                <a:solidFill>
                  <a:prstClr val="black"/>
                </a:solidFill>
                <a:latin typeface="微软雅黑" pitchFamily="34" charset="-122"/>
                <a:ea typeface="微软雅黑" pitchFamily="34" charset="-122"/>
                <a:cs typeface="+mn-cs"/>
              </a:rPr>
              <a:t>不同的</a:t>
            </a:r>
            <a:r>
              <a:rPr lang="zh-CN" altLang="en-US" sz="1200" b="1" kern="1200" dirty="0">
                <a:solidFill>
                  <a:prstClr val="black"/>
                </a:solidFill>
                <a:latin typeface="微软雅黑" pitchFamily="34" charset="-122"/>
                <a:ea typeface="微软雅黑" pitchFamily="34" charset="-122"/>
                <a:cs typeface="+mn-cs"/>
              </a:rPr>
              <a:t>薪资架构表</a:t>
            </a:r>
            <a:endParaRPr lang="zh-CN" altLang="en-US" sz="1200" kern="1200" dirty="0">
              <a:solidFill>
                <a:prstClr val="black"/>
              </a:solidFill>
              <a:latin typeface="微软雅黑" pitchFamily="34" charset="-122"/>
              <a:ea typeface="微软雅黑" pitchFamily="34" charset="-122"/>
              <a:cs typeface="+mn-cs"/>
            </a:endParaRPr>
          </a:p>
          <a:p>
            <a:pPr marL="87313" indent="-87313" algn="l" rtl="0" eaLnBrk="0" fontAlgn="base" hangingPunct="0">
              <a:lnSpc>
                <a:spcPts val="1100"/>
              </a:lnSpc>
              <a:spcBef>
                <a:spcPct val="50000"/>
              </a:spcBef>
              <a:spcAft>
                <a:spcPct val="0"/>
              </a:spcAft>
              <a:buSzPct val="60000"/>
              <a:buFont typeface="Wingdings" pitchFamily="2" charset="2"/>
              <a:buChar char="n"/>
              <a:defRPr/>
            </a:pPr>
            <a:r>
              <a:rPr lang="zh-CN" altLang="en-US" sz="1200" kern="1200" dirty="0">
                <a:solidFill>
                  <a:prstClr val="black"/>
                </a:solidFill>
                <a:latin typeface="微软雅黑" pitchFamily="34" charset="-122"/>
                <a:ea typeface="微软雅黑" pitchFamily="34" charset="-122"/>
                <a:cs typeface="+mn-cs"/>
              </a:rPr>
              <a:t>基于职等的薪资架构体系有利于泛华集团</a:t>
            </a:r>
            <a:r>
              <a:rPr lang="zh-CN" altLang="en-US" sz="1200" b="1" kern="1200" dirty="0">
                <a:solidFill>
                  <a:prstClr val="black"/>
                </a:solidFill>
                <a:latin typeface="微软雅黑" pitchFamily="34" charset="-122"/>
                <a:ea typeface="微软雅黑" pitchFamily="34" charset="-122"/>
                <a:cs typeface="+mn-cs"/>
              </a:rPr>
              <a:t>规范操作，链接市场</a:t>
            </a:r>
            <a:r>
              <a:rPr lang="zh-CN" altLang="en-US" sz="1200" kern="1200" dirty="0">
                <a:solidFill>
                  <a:prstClr val="black"/>
                </a:solidFill>
                <a:latin typeface="微软雅黑" pitchFamily="34" charset="-122"/>
                <a:ea typeface="微软雅黑" pitchFamily="34" charset="-122"/>
                <a:cs typeface="+mn-cs"/>
              </a:rPr>
              <a:t>（通过职等与市场薪酬数据进行有效的对接）</a:t>
            </a:r>
          </a:p>
          <a:p>
            <a:pPr marL="87313" indent="-87313" algn="l" rtl="0" eaLnBrk="0" fontAlgn="base" hangingPunct="0">
              <a:lnSpc>
                <a:spcPts val="1100"/>
              </a:lnSpc>
              <a:spcBef>
                <a:spcPct val="50000"/>
              </a:spcBef>
              <a:spcAft>
                <a:spcPct val="0"/>
              </a:spcAft>
              <a:buSzPct val="60000"/>
              <a:buFont typeface="Wingdings" pitchFamily="2" charset="2"/>
              <a:buChar char="n"/>
              <a:defRPr/>
            </a:pPr>
            <a:r>
              <a:rPr lang="zh-CN" altLang="en-US" sz="1200" kern="1200" dirty="0">
                <a:solidFill>
                  <a:prstClr val="black"/>
                </a:solidFill>
                <a:latin typeface="微软雅黑" pitchFamily="34" charset="-122"/>
                <a:ea typeface="微软雅黑" pitchFamily="34" charset="-122"/>
                <a:cs typeface="+mn-cs"/>
              </a:rPr>
              <a:t>新的薪资架构体系有利于凸显泛华薪酬体系的</a:t>
            </a:r>
            <a:r>
              <a:rPr lang="zh-CN" altLang="en-US" sz="1200" b="1" kern="1200" dirty="0">
                <a:solidFill>
                  <a:prstClr val="black"/>
                </a:solidFill>
                <a:latin typeface="微软雅黑" pitchFamily="34" charset="-122"/>
                <a:ea typeface="微软雅黑" pitchFamily="34" charset="-122"/>
                <a:cs typeface="+mn-cs"/>
              </a:rPr>
              <a:t>三大策略：</a:t>
            </a:r>
          </a:p>
          <a:p>
            <a:pPr marL="363538" lvl="1" indent="-96838" algn="l" rtl="0" eaLnBrk="0" fontAlgn="base" hangingPunct="0">
              <a:lnSpc>
                <a:spcPts val="1100"/>
              </a:lnSpc>
              <a:spcBef>
                <a:spcPct val="50000"/>
              </a:spcBef>
              <a:spcAft>
                <a:spcPct val="0"/>
              </a:spcAft>
              <a:buSzPct val="60000"/>
              <a:buFont typeface="Wingdings" pitchFamily="2" charset="2"/>
              <a:buChar char="Ø"/>
              <a:defRPr/>
            </a:pPr>
            <a:r>
              <a:rPr lang="zh-CN" altLang="en-US" sz="1200" b="1" kern="1200" dirty="0">
                <a:solidFill>
                  <a:prstClr val="black"/>
                </a:solidFill>
                <a:latin typeface="微软雅黑" pitchFamily="34" charset="-122"/>
                <a:ea typeface="微软雅黑" pitchFamily="34" charset="-122"/>
                <a:cs typeface="+mn-cs"/>
              </a:rPr>
              <a:t>公平性</a:t>
            </a:r>
            <a:r>
              <a:rPr lang="zh-CN" altLang="en-US" sz="1200" kern="1200" dirty="0">
                <a:solidFill>
                  <a:prstClr val="black"/>
                </a:solidFill>
                <a:latin typeface="微软雅黑" pitchFamily="34" charset="-122"/>
                <a:ea typeface="微软雅黑" pitchFamily="34" charset="-122"/>
                <a:cs typeface="+mn-cs"/>
              </a:rPr>
              <a:t>：以岗定级，以级定薪</a:t>
            </a:r>
          </a:p>
          <a:p>
            <a:pPr marL="363538" lvl="1" indent="-96838" algn="l" rtl="0" eaLnBrk="0" fontAlgn="base" hangingPunct="0">
              <a:lnSpc>
                <a:spcPts val="1100"/>
              </a:lnSpc>
              <a:spcBef>
                <a:spcPct val="50000"/>
              </a:spcBef>
              <a:spcAft>
                <a:spcPct val="0"/>
              </a:spcAft>
              <a:buSzPct val="60000"/>
              <a:buFont typeface="Wingdings" pitchFamily="2" charset="2"/>
              <a:buChar char="Ø"/>
              <a:defRPr/>
            </a:pPr>
            <a:r>
              <a:rPr lang="zh-CN" altLang="en-US" sz="1200" b="1" kern="1200" dirty="0">
                <a:solidFill>
                  <a:prstClr val="black"/>
                </a:solidFill>
                <a:latin typeface="微软雅黑" pitchFamily="34" charset="-122"/>
                <a:ea typeface="微软雅黑" pitchFamily="34" charset="-122"/>
                <a:cs typeface="+mn-cs"/>
              </a:rPr>
              <a:t>竞争性</a:t>
            </a:r>
            <a:r>
              <a:rPr lang="zh-CN" altLang="en-US" sz="1200" kern="1200" dirty="0">
                <a:solidFill>
                  <a:prstClr val="black"/>
                </a:solidFill>
                <a:latin typeface="微软雅黑" pitchFamily="34" charset="-122"/>
                <a:ea typeface="微软雅黑" pitchFamily="34" charset="-122"/>
                <a:cs typeface="+mn-cs"/>
              </a:rPr>
              <a:t>：标杆市场，能力导向</a:t>
            </a:r>
          </a:p>
          <a:p>
            <a:pPr marL="363538" lvl="1" indent="-96838" algn="l" rtl="0" eaLnBrk="0" fontAlgn="base" hangingPunct="0">
              <a:lnSpc>
                <a:spcPts val="1100"/>
              </a:lnSpc>
              <a:spcBef>
                <a:spcPct val="50000"/>
              </a:spcBef>
              <a:spcAft>
                <a:spcPct val="0"/>
              </a:spcAft>
              <a:buSzPct val="60000"/>
              <a:buFont typeface="Wingdings" pitchFamily="2" charset="2"/>
              <a:buChar char="Ø"/>
              <a:defRPr/>
            </a:pPr>
            <a:r>
              <a:rPr lang="zh-CN" altLang="en-US" sz="1200" b="1" kern="1200" dirty="0">
                <a:solidFill>
                  <a:prstClr val="black"/>
                </a:solidFill>
                <a:latin typeface="微软雅黑" pitchFamily="34" charset="-122"/>
                <a:ea typeface="微软雅黑" pitchFamily="34" charset="-122"/>
                <a:cs typeface="+mn-cs"/>
              </a:rPr>
              <a:t>激励性</a:t>
            </a:r>
            <a:r>
              <a:rPr lang="zh-CN" altLang="en-US" sz="1200" kern="1200" dirty="0">
                <a:solidFill>
                  <a:prstClr val="black"/>
                </a:solidFill>
                <a:latin typeface="微软雅黑" pitchFamily="34" charset="-122"/>
                <a:ea typeface="微软雅黑" pitchFamily="34" charset="-122"/>
                <a:cs typeface="+mn-cs"/>
              </a:rPr>
              <a:t>：鼓励绩效，提升效率</a:t>
            </a:r>
          </a:p>
        </p:txBody>
      </p:sp>
      <p:sp>
        <p:nvSpPr>
          <p:cNvPr id="49" name="Line 12"/>
          <p:cNvSpPr>
            <a:spLocks noChangeShapeType="1"/>
          </p:cNvSpPr>
          <p:nvPr/>
        </p:nvSpPr>
        <p:spPr bwMode="auto">
          <a:xfrm flipV="1">
            <a:off x="7913397" y="1658350"/>
            <a:ext cx="111099" cy="49340"/>
          </a:xfrm>
          <a:prstGeom prst="line">
            <a:avLst/>
          </a:prstGeom>
          <a:noFill/>
          <a:ln w="28575">
            <a:solidFill>
              <a:srgbClr val="006666"/>
            </a:solidFill>
            <a:prstDash val="dash"/>
            <a:round/>
            <a:headEnd/>
            <a:tailEnd/>
          </a:ln>
        </p:spPr>
        <p:txBody>
          <a:bodyPr wrap="square">
            <a:spAutoFit/>
          </a:bodyPr>
          <a:lstStyle/>
          <a:p>
            <a:pPr algn="l" rtl="0"/>
            <a:endParaRPr lang="zh-CN" altLang="en-US" sz="1100" kern="1200">
              <a:solidFill>
                <a:prstClr val="black"/>
              </a:solidFill>
              <a:latin typeface="Calibri"/>
              <a:ea typeface="宋体"/>
              <a:cs typeface="+mn-cs"/>
            </a:endParaRPr>
          </a:p>
        </p:txBody>
      </p:sp>
      <p:sp>
        <p:nvSpPr>
          <p:cNvPr id="50" name="Line 13"/>
          <p:cNvSpPr>
            <a:spLocks noChangeShapeType="1"/>
          </p:cNvSpPr>
          <p:nvPr/>
        </p:nvSpPr>
        <p:spPr bwMode="auto">
          <a:xfrm flipV="1">
            <a:off x="7551189" y="2108581"/>
            <a:ext cx="547880" cy="53121"/>
          </a:xfrm>
          <a:prstGeom prst="line">
            <a:avLst/>
          </a:prstGeom>
          <a:noFill/>
          <a:ln w="28575">
            <a:solidFill>
              <a:srgbClr val="006666"/>
            </a:solidFill>
            <a:prstDash val="dash"/>
            <a:round/>
            <a:headEnd/>
            <a:tailEnd/>
          </a:ln>
        </p:spPr>
        <p:txBody>
          <a:bodyPr wrap="square">
            <a:spAutoFit/>
          </a:bodyPr>
          <a:lstStyle/>
          <a:p>
            <a:pPr algn="l" rtl="0"/>
            <a:endParaRPr lang="zh-CN" altLang="en-US" sz="1100" kern="1200">
              <a:solidFill>
                <a:prstClr val="black"/>
              </a:solidFill>
              <a:latin typeface="Calibri"/>
              <a:ea typeface="宋体"/>
              <a:cs typeface="+mn-cs"/>
            </a:endParaRPr>
          </a:p>
        </p:txBody>
      </p:sp>
      <p:sp>
        <p:nvSpPr>
          <p:cNvPr id="51" name="AutoShape 14"/>
          <p:cNvSpPr>
            <a:spLocks/>
          </p:cNvSpPr>
          <p:nvPr/>
        </p:nvSpPr>
        <p:spPr bwMode="auto">
          <a:xfrm>
            <a:off x="7715272" y="1714489"/>
            <a:ext cx="497372" cy="297031"/>
          </a:xfrm>
          <a:prstGeom prst="rightBrace">
            <a:avLst>
              <a:gd name="adj1" fmla="val 48958"/>
              <a:gd name="adj2" fmla="val 42496"/>
            </a:avLst>
          </a:prstGeom>
          <a:noFill/>
          <a:ln w="28575">
            <a:solidFill>
              <a:srgbClr val="006666"/>
            </a:solidFill>
            <a:round/>
            <a:headEnd/>
            <a:tailEnd/>
          </a:ln>
        </p:spPr>
        <p:txBody>
          <a:bodyPr wrap="square" anchor="ctr">
            <a:spAutoFit/>
          </a:bodyPr>
          <a:lstStyle/>
          <a:p>
            <a:pPr algn="l" rtl="0"/>
            <a:endParaRPr lang="zh-CN" altLang="en-US" sz="1100" kern="1200" dirty="0">
              <a:solidFill>
                <a:prstClr val="black"/>
              </a:solidFill>
              <a:latin typeface="Calibri"/>
              <a:ea typeface="宋体"/>
              <a:cs typeface="+mn-cs"/>
            </a:endParaRPr>
          </a:p>
        </p:txBody>
      </p:sp>
      <p:sp>
        <p:nvSpPr>
          <p:cNvPr id="53" name="左大括号 52"/>
          <p:cNvSpPr/>
          <p:nvPr/>
        </p:nvSpPr>
        <p:spPr>
          <a:xfrm>
            <a:off x="6786579" y="2190742"/>
            <a:ext cx="117157" cy="76200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54" name="Rectangle 2"/>
          <p:cNvSpPr>
            <a:spLocks noGrp="1" noChangeArrowheads="1"/>
          </p:cNvSpPr>
          <p:nvPr>
            <p:ph type="title"/>
          </p:nvPr>
        </p:nvSpPr>
        <p:spPr bwMode="auto">
          <a:xfrm>
            <a:off x="615950" y="0"/>
            <a:ext cx="8528050" cy="706967"/>
          </a:xfrm>
          <a:prstGeom prst="rect">
            <a:avLst/>
          </a:prstGeom>
          <a:noFill/>
          <a:ln w="9525">
            <a:noFill/>
            <a:miter lim="800000"/>
            <a:headEnd/>
            <a:tailEnd/>
          </a:ln>
        </p:spPr>
        <p:txBody>
          <a:bodyPr>
            <a:normAutofit/>
          </a:bodyPr>
          <a:lstStyle/>
          <a:p>
            <a:pPr lvl="0" algn="l">
              <a:spcBef>
                <a:spcPts val="0"/>
              </a:spcBef>
              <a:defRPr/>
            </a:pPr>
            <a:r>
              <a:rPr lang="zh-CN" altLang="en-US" sz="2800" b="1" dirty="0" smtClean="0">
                <a:solidFill>
                  <a:srgbClr val="000000"/>
                </a:solidFill>
                <a:latin typeface="微软雅黑" pitchFamily="34" charset="-122"/>
                <a:ea typeface="微软雅黑" pitchFamily="34" charset="-122"/>
              </a:rPr>
              <a:t>薪酬体系的基本原则 </a:t>
            </a:r>
            <a:r>
              <a:rPr lang="zh-CN" altLang="en-US" sz="1400" b="1" dirty="0" smtClean="0">
                <a:solidFill>
                  <a:srgbClr val="000000"/>
                </a:solidFill>
                <a:latin typeface="微软雅黑" pitchFamily="34" charset="-122"/>
                <a:ea typeface="微软雅黑" pitchFamily="34" charset="-122"/>
                <a:hlinkClick r:id="rId4" action="ppaction://hlinkfile"/>
              </a:rPr>
              <a:t>泛华职位体系表</a:t>
            </a:r>
            <a:r>
              <a:rPr lang="en-US" altLang="zh-CN" sz="1400" b="1" dirty="0" smtClean="0">
                <a:solidFill>
                  <a:srgbClr val="000000"/>
                </a:solidFill>
                <a:latin typeface="微软雅黑" pitchFamily="34" charset="-122"/>
                <a:ea typeface="微软雅黑" pitchFamily="34" charset="-122"/>
                <a:hlinkClick r:id="rId4" action="ppaction://hlinkfile"/>
              </a:rPr>
              <a:t>.</a:t>
            </a:r>
            <a:endParaRPr kumimoji="0" lang="zh-CN" altLang="en-US" sz="1400" b="1" i="0" u="none" strike="noStrike" kern="0" cap="none" spc="0" normalizeH="0" baseline="0" noProof="0" dirty="0" smtClean="0">
              <a:ln>
                <a:noFill/>
              </a:ln>
              <a:solidFill>
                <a:srgbClr val="000000"/>
              </a:solidFill>
              <a:effectLst/>
              <a:uLnTx/>
              <a:uFillTx/>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91" y="285729"/>
            <a:ext cx="8229600"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薪酬结构</a:t>
            </a:r>
          </a:p>
        </p:txBody>
      </p:sp>
      <p:sp>
        <p:nvSpPr>
          <p:cNvPr id="29" name="TextBox 28"/>
          <p:cNvSpPr txBox="1"/>
          <p:nvPr/>
        </p:nvSpPr>
        <p:spPr>
          <a:xfrm>
            <a:off x="285720" y="1047734"/>
            <a:ext cx="184730" cy="307777"/>
          </a:xfrm>
          <a:prstGeom prst="rect">
            <a:avLst/>
          </a:prstGeom>
          <a:noFill/>
        </p:spPr>
        <p:txBody>
          <a:bodyPr wrap="none" rtlCol="0">
            <a:spAutoFit/>
          </a:bodyPr>
          <a:lstStyle/>
          <a:p>
            <a:endParaRPr lang="zh-CN" altLang="en-US" sz="1400" dirty="0">
              <a:latin typeface="微软雅黑" pitchFamily="34" charset="-122"/>
              <a:ea typeface="微软雅黑" pitchFamily="34" charset="-122"/>
            </a:endParaRPr>
          </a:p>
        </p:txBody>
      </p:sp>
      <p:sp>
        <p:nvSpPr>
          <p:cNvPr id="31" name="矩形 30"/>
          <p:cNvSpPr/>
          <p:nvPr/>
        </p:nvSpPr>
        <p:spPr>
          <a:xfrm>
            <a:off x="857224" y="1047734"/>
            <a:ext cx="4572000" cy="646331"/>
          </a:xfrm>
          <a:prstGeom prst="rect">
            <a:avLst/>
          </a:prstGeom>
        </p:spPr>
        <p:txBody>
          <a:bodyPr>
            <a:spAutoFit/>
          </a:bodyPr>
          <a:lstStyle/>
          <a:p>
            <a:r>
              <a:rPr lang="zh-CN" altLang="en-US" sz="1200" dirty="0" smtClean="0">
                <a:solidFill>
                  <a:schemeClr val="bg1"/>
                </a:solidFill>
                <a:latin typeface="微软雅黑" pitchFamily="34" charset="-122"/>
                <a:ea typeface="微软雅黑" pitchFamily="34" charset="-122"/>
              </a:rPr>
              <a:t>基于泛华优秀基因传承，适应泛华创新型知识企业发展的需要，</a:t>
            </a:r>
            <a:endParaRPr lang="en-US" altLang="zh-CN" sz="1200" dirty="0" smtClean="0">
              <a:solidFill>
                <a:schemeClr val="bg1"/>
              </a:solidFill>
              <a:latin typeface="微软雅黑" pitchFamily="34" charset="-122"/>
              <a:ea typeface="微软雅黑" pitchFamily="34" charset="-122"/>
            </a:endParaRPr>
          </a:p>
          <a:p>
            <a:r>
              <a:rPr lang="zh-CN" altLang="en-US" sz="1200" dirty="0" smtClean="0">
                <a:solidFill>
                  <a:schemeClr val="bg1"/>
                </a:solidFill>
                <a:latin typeface="微软雅黑" pitchFamily="34" charset="-122"/>
                <a:ea typeface="微软雅黑" pitchFamily="34" charset="-122"/>
              </a:rPr>
              <a:t>支持快速培养一批年轻核心骨干力量的要求，泛华实行初任干部见习</a:t>
            </a:r>
            <a:endParaRPr lang="zh-CN" altLang="en-US" sz="1200" dirty="0">
              <a:solidFill>
                <a:schemeClr val="bg1"/>
              </a:solidFill>
              <a:latin typeface="微软雅黑" pitchFamily="34" charset="-122"/>
              <a:ea typeface="微软雅黑" pitchFamily="34" charset="-122"/>
            </a:endParaRPr>
          </a:p>
        </p:txBody>
      </p:sp>
      <p:grpSp>
        <p:nvGrpSpPr>
          <p:cNvPr id="2" name="Group 1"/>
          <p:cNvGrpSpPr>
            <a:grpSpLocks noChangeAspect="1"/>
          </p:cNvGrpSpPr>
          <p:nvPr/>
        </p:nvGrpSpPr>
        <p:grpSpPr bwMode="auto">
          <a:xfrm>
            <a:off x="1500166" y="2428868"/>
            <a:ext cx="6714973" cy="2819405"/>
            <a:chOff x="1594" y="4851"/>
            <a:chExt cx="9283" cy="2431"/>
          </a:xfrm>
        </p:grpSpPr>
        <p:sp>
          <p:nvSpPr>
            <p:cNvPr id="37905" name="AutoShape 17"/>
            <p:cNvSpPr>
              <a:spLocks noChangeAspect="1" noChangeArrowheads="1" noTextEdit="1"/>
            </p:cNvSpPr>
            <p:nvPr/>
          </p:nvSpPr>
          <p:spPr bwMode="auto">
            <a:xfrm>
              <a:off x="1890" y="4851"/>
              <a:ext cx="8987" cy="2431"/>
            </a:xfrm>
            <a:prstGeom prst="rect">
              <a:avLst/>
            </a:prstGeom>
            <a:noFill/>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微软雅黑" pitchFamily="34" charset="-122"/>
                <a:ea typeface="微软雅黑" pitchFamily="34" charset="-122"/>
              </a:endParaRPr>
            </a:p>
          </p:txBody>
        </p:sp>
        <p:sp>
          <p:nvSpPr>
            <p:cNvPr id="37904" name="Rectangle 16"/>
            <p:cNvSpPr>
              <a:spLocks noChangeArrowheads="1"/>
            </p:cNvSpPr>
            <p:nvPr/>
          </p:nvSpPr>
          <p:spPr bwMode="auto">
            <a:xfrm>
              <a:off x="5522" y="5957"/>
              <a:ext cx="1800" cy="45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长期激励计划</a:t>
              </a:r>
              <a:endParaRPr kumimoji="0" lang="zh-CN" sz="1400" b="0" i="0" u="none" strike="noStrike" cap="none" normalizeH="0" baseline="0" smtClean="0">
                <a:ln>
                  <a:noFill/>
                </a:ln>
                <a:solidFill>
                  <a:srgbClr val="000000"/>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400" b="0" i="0" u="none" strike="noStrike" cap="none" normalizeH="0" baseline="0" smtClean="0">
                <a:ln>
                  <a:noFill/>
                </a:ln>
                <a:solidFill>
                  <a:srgbClr val="000000"/>
                </a:solidFill>
                <a:effectLst/>
                <a:latin typeface="微软雅黑" pitchFamily="34" charset="-122"/>
                <a:ea typeface="微软雅黑" pitchFamily="34" charset="-122"/>
              </a:endParaRPr>
            </a:p>
          </p:txBody>
        </p:sp>
        <p:sp>
          <p:nvSpPr>
            <p:cNvPr id="37903" name="Rectangle 15"/>
            <p:cNvSpPr>
              <a:spLocks noChangeArrowheads="1"/>
            </p:cNvSpPr>
            <p:nvPr/>
          </p:nvSpPr>
          <p:spPr bwMode="auto">
            <a:xfrm>
              <a:off x="7369" y="5957"/>
              <a:ext cx="1335" cy="45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福利</a:t>
              </a:r>
              <a:endParaRPr kumimoji="0" lang="zh-CN" sz="1400" b="0" i="0" u="none" strike="noStrike" cap="none" normalizeH="0" baseline="0" smtClean="0">
                <a:ln>
                  <a:noFill/>
                </a:ln>
                <a:solidFill>
                  <a:srgbClr val="000000"/>
                </a:solidFill>
                <a:effectLst/>
                <a:latin typeface="微软雅黑" pitchFamily="34" charset="-122"/>
                <a:ea typeface="微软雅黑" pitchFamily="34" charset="-122"/>
              </a:endParaRPr>
            </a:p>
          </p:txBody>
        </p:sp>
        <p:sp>
          <p:nvSpPr>
            <p:cNvPr id="37902" name="Rectangle 14"/>
            <p:cNvSpPr>
              <a:spLocks noChangeArrowheads="1"/>
            </p:cNvSpPr>
            <p:nvPr/>
          </p:nvSpPr>
          <p:spPr bwMode="auto">
            <a:xfrm>
              <a:off x="2186" y="5957"/>
              <a:ext cx="1383" cy="45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现金薪酬</a:t>
              </a:r>
              <a:endParaRPr kumimoji="0" lang="zh-CN" sz="1400" b="0" i="0" u="none" strike="noStrike" cap="none" normalizeH="0" baseline="0" smtClean="0">
                <a:ln>
                  <a:noFill/>
                </a:ln>
                <a:solidFill>
                  <a:srgbClr val="000000"/>
                </a:solidFill>
                <a:effectLst/>
                <a:latin typeface="微软雅黑" pitchFamily="34" charset="-122"/>
                <a:ea typeface="微软雅黑" pitchFamily="34" charset="-122"/>
              </a:endParaRPr>
            </a:p>
          </p:txBody>
        </p:sp>
        <p:sp>
          <p:nvSpPr>
            <p:cNvPr id="37901" name="Rectangle 13"/>
            <p:cNvSpPr>
              <a:spLocks noChangeArrowheads="1"/>
            </p:cNvSpPr>
            <p:nvPr/>
          </p:nvSpPr>
          <p:spPr bwMode="auto">
            <a:xfrm>
              <a:off x="5417" y="4851"/>
              <a:ext cx="1735" cy="455"/>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全面薪酬</a:t>
              </a:r>
              <a:endParaRPr kumimoji="0" lang="zh-CN" sz="1400" b="0" i="0" u="none" strike="noStrike" cap="none" normalizeH="0" baseline="0" smtClean="0">
                <a:ln>
                  <a:noFill/>
                </a:ln>
                <a:solidFill>
                  <a:srgbClr val="000000"/>
                </a:solidFill>
                <a:effectLst/>
                <a:latin typeface="微软雅黑" pitchFamily="34" charset="-122"/>
                <a:ea typeface="微软雅黑" pitchFamily="34" charset="-122"/>
              </a:endParaRPr>
            </a:p>
          </p:txBody>
        </p:sp>
        <p:sp>
          <p:nvSpPr>
            <p:cNvPr id="37900" name="AutoShape 12"/>
            <p:cNvSpPr>
              <a:spLocks noChangeShapeType="1"/>
            </p:cNvSpPr>
            <p:nvPr/>
          </p:nvSpPr>
          <p:spPr bwMode="auto">
            <a:xfrm rot="5400000">
              <a:off x="4493" y="4136"/>
              <a:ext cx="591" cy="2992"/>
            </a:xfrm>
            <a:prstGeom prst="bentConnector3">
              <a:avLst>
                <a:gd name="adj1" fmla="val 49917"/>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微软雅黑" pitchFamily="34" charset="-122"/>
                <a:ea typeface="微软雅黑" pitchFamily="34" charset="-122"/>
              </a:endParaRPr>
            </a:p>
          </p:txBody>
        </p:sp>
        <p:sp>
          <p:nvSpPr>
            <p:cNvPr id="37899" name="AutoShape 11"/>
            <p:cNvSpPr>
              <a:spLocks noChangeShapeType="1"/>
            </p:cNvSpPr>
            <p:nvPr/>
          </p:nvSpPr>
          <p:spPr bwMode="auto">
            <a:xfrm rot="16200000" flipH="1">
              <a:off x="6838" y="4783"/>
              <a:ext cx="591" cy="1697"/>
            </a:xfrm>
            <a:prstGeom prst="bentConnector3">
              <a:avLst>
                <a:gd name="adj1" fmla="val 49917"/>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微软雅黑" pitchFamily="34" charset="-122"/>
                <a:ea typeface="微软雅黑" pitchFamily="34" charset="-122"/>
              </a:endParaRPr>
            </a:p>
          </p:txBody>
        </p:sp>
        <p:sp>
          <p:nvSpPr>
            <p:cNvPr id="37898" name="AutoShape 10"/>
            <p:cNvSpPr>
              <a:spLocks noChangeShapeType="1"/>
            </p:cNvSpPr>
            <p:nvPr/>
          </p:nvSpPr>
          <p:spPr bwMode="auto">
            <a:xfrm rot="5400000">
              <a:off x="5211" y="4854"/>
              <a:ext cx="591" cy="1556"/>
            </a:xfrm>
            <a:prstGeom prst="bentConnector3">
              <a:avLst>
                <a:gd name="adj1" fmla="val 49917"/>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微软雅黑" pitchFamily="34" charset="-122"/>
                <a:ea typeface="微软雅黑" pitchFamily="34" charset="-122"/>
              </a:endParaRPr>
            </a:p>
          </p:txBody>
        </p:sp>
        <p:sp>
          <p:nvSpPr>
            <p:cNvPr id="37897" name="AutoShape 9"/>
            <p:cNvSpPr>
              <a:spLocks noChangeShapeType="1"/>
            </p:cNvSpPr>
            <p:nvPr/>
          </p:nvSpPr>
          <p:spPr bwMode="auto">
            <a:xfrm rot="5400000">
              <a:off x="2767" y="6268"/>
              <a:ext cx="351" cy="700"/>
            </a:xfrm>
            <a:prstGeom prst="bentConnector3">
              <a:avLst>
                <a:gd name="adj1" fmla="val 49856"/>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微软雅黑" pitchFamily="34" charset="-122"/>
                <a:ea typeface="微软雅黑" pitchFamily="34" charset="-122"/>
              </a:endParaRPr>
            </a:p>
          </p:txBody>
        </p:sp>
        <p:sp>
          <p:nvSpPr>
            <p:cNvPr id="37896" name="Rectangle 8"/>
            <p:cNvSpPr>
              <a:spLocks noChangeArrowheads="1"/>
            </p:cNvSpPr>
            <p:nvPr/>
          </p:nvSpPr>
          <p:spPr bwMode="auto">
            <a:xfrm>
              <a:off x="1594" y="6823"/>
              <a:ext cx="1611" cy="455"/>
            </a:xfrm>
            <a:prstGeom prst="rect">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固定工资</a:t>
              </a:r>
              <a:endParaRPr kumimoji="0" lang="zh-CN" sz="1400" b="0" i="0" u="none" strike="noStrike" cap="none" normalizeH="0" baseline="0" smtClean="0">
                <a:ln>
                  <a:noFill/>
                </a:ln>
                <a:solidFill>
                  <a:srgbClr val="000000"/>
                </a:solidFill>
                <a:effectLst/>
                <a:latin typeface="微软雅黑" pitchFamily="34" charset="-122"/>
                <a:ea typeface="微软雅黑" pitchFamily="34" charset="-122"/>
              </a:endParaRPr>
            </a:p>
          </p:txBody>
        </p:sp>
        <p:sp>
          <p:nvSpPr>
            <p:cNvPr id="37895" name="Rectangle 7"/>
            <p:cNvSpPr>
              <a:spLocks noChangeArrowheads="1"/>
            </p:cNvSpPr>
            <p:nvPr/>
          </p:nvSpPr>
          <p:spPr bwMode="auto">
            <a:xfrm>
              <a:off x="3436" y="6827"/>
              <a:ext cx="1516" cy="455"/>
            </a:xfrm>
            <a:prstGeom prst="rect">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绩效奖金</a:t>
              </a:r>
              <a:endParaRPr kumimoji="0" lang="zh-CN" sz="1400" b="0"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37894" name="AutoShape 6"/>
            <p:cNvSpPr>
              <a:spLocks noChangeShapeType="1"/>
            </p:cNvSpPr>
            <p:nvPr/>
          </p:nvSpPr>
          <p:spPr bwMode="auto">
            <a:xfrm rot="16200000" flipH="1">
              <a:off x="3493" y="6242"/>
              <a:ext cx="355" cy="755"/>
            </a:xfrm>
            <a:prstGeom prst="bentConnector3">
              <a:avLst>
                <a:gd name="adj1" fmla="val 49861"/>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微软雅黑" pitchFamily="34" charset="-122"/>
                <a:ea typeface="微软雅黑" pitchFamily="34" charset="-122"/>
              </a:endParaRPr>
            </a:p>
          </p:txBody>
        </p:sp>
        <p:sp>
          <p:nvSpPr>
            <p:cNvPr id="37893" name="Rectangle 5"/>
            <p:cNvSpPr>
              <a:spLocks noChangeArrowheads="1"/>
            </p:cNvSpPr>
            <p:nvPr/>
          </p:nvSpPr>
          <p:spPr bwMode="auto">
            <a:xfrm>
              <a:off x="8846" y="5942"/>
              <a:ext cx="1833" cy="45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其他现金收入</a:t>
              </a:r>
              <a:endParaRPr kumimoji="0" lang="zh-CN" sz="1400" b="0"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37892" name="AutoShape 4"/>
            <p:cNvSpPr>
              <a:spLocks noChangeShapeType="1"/>
            </p:cNvSpPr>
            <p:nvPr/>
          </p:nvSpPr>
          <p:spPr bwMode="auto">
            <a:xfrm rot="16200000" flipH="1">
              <a:off x="7682" y="3939"/>
              <a:ext cx="576" cy="3370"/>
            </a:xfrm>
            <a:prstGeom prst="bentConnector3">
              <a:avLst>
                <a:gd name="adj1" fmla="val 49829"/>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微软雅黑" pitchFamily="34" charset="-122"/>
                <a:ea typeface="微软雅黑" pitchFamily="34" charset="-122"/>
              </a:endParaRPr>
            </a:p>
          </p:txBody>
        </p:sp>
        <p:sp>
          <p:nvSpPr>
            <p:cNvPr id="37891" name="Rectangle 3"/>
            <p:cNvSpPr>
              <a:spLocks noChangeArrowheads="1"/>
            </p:cNvSpPr>
            <p:nvPr/>
          </p:nvSpPr>
          <p:spPr bwMode="auto">
            <a:xfrm>
              <a:off x="3668" y="5957"/>
              <a:ext cx="1876" cy="45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利润</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实现</a:t>
              </a: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奖励</a:t>
              </a:r>
              <a:endParaRPr kumimoji="0" lang="zh-CN" sz="1400" b="0"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37890" name="AutoShape 2"/>
            <p:cNvSpPr>
              <a:spLocks noChangeShapeType="1"/>
            </p:cNvSpPr>
            <p:nvPr/>
          </p:nvSpPr>
          <p:spPr bwMode="auto">
            <a:xfrm rot="16200000" flipH="1">
              <a:off x="6015" y="5606"/>
              <a:ext cx="591" cy="52"/>
            </a:xfrm>
            <a:prstGeom prst="bentConnector3">
              <a:avLst>
                <a:gd name="adj1" fmla="val 49917"/>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00"/>
                </a:solidFill>
                <a:latin typeface="微软雅黑" pitchFamily="34" charset="-122"/>
                <a:ea typeface="微软雅黑" pitchFamily="34" charset="-122"/>
              </a:endParaRPr>
            </a:p>
          </p:txBody>
        </p:sp>
      </p:grpSp>
      <p:sp>
        <p:nvSpPr>
          <p:cNvPr id="25" name="标题 2"/>
          <p:cNvSpPr txBox="1">
            <a:spLocks/>
          </p:cNvSpPr>
          <p:nvPr/>
        </p:nvSpPr>
        <p:spPr>
          <a:xfrm>
            <a:off x="500034" y="1071546"/>
            <a:ext cx="7715304" cy="857256"/>
          </a:xfrm>
          <a:prstGeom prst="rect">
            <a:avLst/>
          </a:prstGeom>
        </p:spPr>
        <p:txBody>
          <a:bodyPr vert="horz" lIns="91440" tIns="45720" rIns="91440" bIns="45720" rtlCol="0" anchor="ctr">
            <a:noAutofit/>
          </a:bodyPr>
          <a:lstStyle/>
          <a:p>
            <a:pPr lvl="0" algn="l">
              <a:spcBef>
                <a:spcPct val="0"/>
              </a:spcBef>
            </a:pPr>
            <a:r>
              <a:rPr lang="zh-CN" altLang="en-US" sz="1600" b="0" dirty="0" smtClean="0">
                <a:solidFill>
                  <a:srgbClr val="000000"/>
                </a:solidFill>
                <a:latin typeface="微软雅黑" pitchFamily="34" charset="-122"/>
                <a:ea typeface="微软雅黑" pitchFamily="34" charset="-122"/>
              </a:rPr>
              <a:t>结合集团自身特点和优势，采用固定现金薪酬、变动绩效薪酬、期权</a:t>
            </a:r>
            <a:r>
              <a:rPr lang="en-US" sz="1600" b="0" dirty="0" smtClean="0">
                <a:solidFill>
                  <a:srgbClr val="000000"/>
                </a:solidFill>
                <a:latin typeface="微软雅黑" pitchFamily="34" charset="-122"/>
                <a:ea typeface="微软雅黑" pitchFamily="34" charset="-122"/>
              </a:rPr>
              <a:t>/</a:t>
            </a:r>
            <a:r>
              <a:rPr lang="zh-CN" altLang="en-US" sz="1600" b="0" dirty="0" smtClean="0">
                <a:solidFill>
                  <a:srgbClr val="000000"/>
                </a:solidFill>
                <a:latin typeface="微软雅黑" pitchFamily="34" charset="-122"/>
                <a:ea typeface="微软雅黑" pitchFamily="34" charset="-122"/>
              </a:rPr>
              <a:t>股权激励短中长期有机结合的全面薪酬结构。全面薪酬指员工收入的总和，包括现金薪酬、长期激励计划、法定福利和补充福利、专项奖励等其他现金收入，构成如下：</a:t>
            </a:r>
            <a:endParaRPr kumimoji="0" lang="zh-CN" altLang="en-US" sz="1600" b="0"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214282" y="214290"/>
            <a:ext cx="6429420" cy="5079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组织架构图</a:t>
            </a:r>
            <a:endParaRPr kumimoji="0" lang="zh-CN" altLang="en-US" sz="28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pic>
        <p:nvPicPr>
          <p:cNvPr id="19457" name="Picture 1"/>
          <p:cNvPicPr>
            <a:picLocks noChangeAspect="1" noChangeArrowheads="1"/>
          </p:cNvPicPr>
          <p:nvPr/>
        </p:nvPicPr>
        <p:blipFill>
          <a:blip r:embed="rId2"/>
          <a:srcRect/>
          <a:stretch>
            <a:fillRect/>
          </a:stretch>
        </p:blipFill>
        <p:spPr bwMode="auto">
          <a:xfrm>
            <a:off x="357157" y="714356"/>
            <a:ext cx="8286809" cy="5286412"/>
          </a:xfrm>
          <a:prstGeom prst="rect">
            <a:avLst/>
          </a:prstGeom>
          <a:noFill/>
          <a:ln w="9525">
            <a:noFill/>
            <a:miter lim="800000"/>
            <a:headEnd/>
            <a:tailEnd/>
          </a:ln>
          <a:effectLst/>
        </p:spPr>
      </p:pic>
      <p:sp>
        <p:nvSpPr>
          <p:cNvPr id="4" name="标题 1"/>
          <p:cNvSpPr txBox="1">
            <a:spLocks/>
          </p:cNvSpPr>
          <p:nvPr/>
        </p:nvSpPr>
        <p:spPr bwMode="auto">
          <a:xfrm>
            <a:off x="1500166" y="6143644"/>
            <a:ext cx="6429420" cy="7143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l" eaLnBrk="0" hangingPunct="0">
              <a:lnSpc>
                <a:spcPct val="150000"/>
              </a:lnSpc>
              <a:defRPr/>
            </a:pPr>
            <a:r>
              <a:rPr kumimoji="0" lang="zh-CN" altLang="en-US" sz="1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hlinkClick r:id="rId3" action="ppaction://hlinkfile"/>
              </a:rPr>
              <a:t>总裁室成员分工      </a:t>
            </a:r>
            <a:r>
              <a:rPr kumimoji="0" lang="zh-CN" altLang="en-US" sz="1400" dirty="0" smtClean="0">
                <a:solidFill>
                  <a:schemeClr val="tx1"/>
                </a:solidFill>
                <a:latin typeface="微软雅黑" pitchFamily="34" charset="-122"/>
                <a:ea typeface="微软雅黑" pitchFamily="34" charset="-122"/>
                <a:cs typeface="+mj-cs"/>
                <a:hlinkClick r:id="rId4" action="ppaction://hlinkfile"/>
              </a:rPr>
              <a:t>总指挥部职责分工</a:t>
            </a:r>
            <a:endParaRPr kumimoji="0" lang="zh-CN" altLang="en-US"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472" y="285729"/>
            <a:ext cx="3286148"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现金薪酬</a:t>
            </a:r>
            <a:endParaRPr lang="zh-CN" altLang="en-US" sz="2800" b="1" dirty="0">
              <a:solidFill>
                <a:srgbClr val="000000"/>
              </a:solidFill>
              <a:latin typeface="微软雅黑" pitchFamily="34" charset="-122"/>
              <a:ea typeface="微软雅黑" pitchFamily="34" charset="-122"/>
            </a:endParaRPr>
          </a:p>
        </p:txBody>
      </p:sp>
      <p:grpSp>
        <p:nvGrpSpPr>
          <p:cNvPr id="2" name="组合 30"/>
          <p:cNvGrpSpPr/>
          <p:nvPr/>
        </p:nvGrpSpPr>
        <p:grpSpPr>
          <a:xfrm>
            <a:off x="4500562" y="1428736"/>
            <a:ext cx="4405322" cy="4953035"/>
            <a:chOff x="4500562" y="1000114"/>
            <a:chExt cx="4405322" cy="3714776"/>
          </a:xfrm>
        </p:grpSpPr>
        <p:grpSp>
          <p:nvGrpSpPr>
            <p:cNvPr id="7" name="组合 8"/>
            <p:cNvGrpSpPr/>
            <p:nvPr/>
          </p:nvGrpSpPr>
          <p:grpSpPr>
            <a:xfrm>
              <a:off x="4643438" y="1000114"/>
              <a:ext cx="4262446" cy="2365377"/>
              <a:chOff x="4000496" y="1500180"/>
              <a:chExt cx="4262446" cy="2365377"/>
            </a:xfrm>
          </p:grpSpPr>
          <p:graphicFrame>
            <p:nvGraphicFramePr>
              <p:cNvPr id="4" name="图表 3"/>
              <p:cNvGraphicFramePr/>
              <p:nvPr/>
            </p:nvGraphicFramePr>
            <p:xfrm>
              <a:off x="4714876" y="1500180"/>
              <a:ext cx="3548066" cy="2365377"/>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组合 7"/>
              <p:cNvGrpSpPr/>
              <p:nvPr/>
            </p:nvGrpSpPr>
            <p:grpSpPr>
              <a:xfrm>
                <a:off x="4000496" y="2571750"/>
                <a:ext cx="1666882" cy="230833"/>
                <a:chOff x="4000496" y="2571750"/>
                <a:chExt cx="1666882" cy="230833"/>
              </a:xfrm>
            </p:grpSpPr>
            <p:sp>
              <p:nvSpPr>
                <p:cNvPr id="6" name="TextBox 8"/>
                <p:cNvSpPr txBox="1">
                  <a:spLocks noChangeArrowheads="1"/>
                </p:cNvSpPr>
                <p:nvPr/>
              </p:nvSpPr>
              <p:spPr bwMode="auto">
                <a:xfrm>
                  <a:off x="4000496" y="2571750"/>
                  <a:ext cx="1270313" cy="230833"/>
                </a:xfrm>
                <a:prstGeom prst="rect">
                  <a:avLst/>
                </a:prstGeom>
                <a:noFill/>
                <a:ln w="9525">
                  <a:noFill/>
                  <a:miter lim="800000"/>
                  <a:headEnd/>
                  <a:tailEnd/>
                </a:ln>
              </p:spPr>
              <p:txBody>
                <a:bodyPr wrap="square">
                  <a:spAutoFit/>
                </a:bodyPr>
                <a:lstStyle/>
                <a:p>
                  <a:pPr algn="ctr"/>
                  <a:r>
                    <a:rPr lang="zh-CN" altLang="en-US" sz="1400" b="1" dirty="0" smtClean="0">
                      <a:solidFill>
                        <a:srgbClr val="000000"/>
                      </a:solidFill>
                      <a:latin typeface="微软雅黑" pitchFamily="34" charset="-122"/>
                      <a:ea typeface="微软雅黑" pitchFamily="34" charset="-122"/>
                    </a:rPr>
                    <a:t>月固定</a:t>
                  </a:r>
                  <a:endParaRPr lang="en-US" altLang="zh-CN" sz="1400" b="1" dirty="0">
                    <a:solidFill>
                      <a:srgbClr val="000000"/>
                    </a:solidFill>
                    <a:latin typeface="微软雅黑" pitchFamily="34" charset="-122"/>
                    <a:ea typeface="微软雅黑" pitchFamily="34" charset="-122"/>
                  </a:endParaRPr>
                </a:p>
              </p:txBody>
            </p:sp>
            <p:cxnSp>
              <p:nvCxnSpPr>
                <p:cNvPr id="5" name="直接连接符 4"/>
                <p:cNvCxnSpPr>
                  <a:stCxn id="6" idx="3"/>
                </p:cNvCxnSpPr>
                <p:nvPr/>
              </p:nvCxnSpPr>
              <p:spPr bwMode="auto">
                <a:xfrm>
                  <a:off x="5270809" y="2687167"/>
                  <a:ext cx="396569" cy="23085"/>
                </a:xfrm>
                <a:prstGeom prst="line">
                  <a:avLst/>
                </a:prstGeom>
                <a:ln cap="rnd">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cxnSp>
          <p:nvCxnSpPr>
            <p:cNvPr id="25" name="直接箭头连接符 24"/>
            <p:cNvCxnSpPr/>
            <p:nvPr/>
          </p:nvCxnSpPr>
          <p:spPr>
            <a:xfrm rot="5400000" flipH="1" flipV="1">
              <a:off x="4929984" y="2642394"/>
              <a:ext cx="427834" cy="79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组合 29"/>
            <p:cNvGrpSpPr/>
            <p:nvPr/>
          </p:nvGrpSpPr>
          <p:grpSpPr>
            <a:xfrm>
              <a:off x="4500562" y="1928808"/>
              <a:ext cx="2286016" cy="2786082"/>
              <a:chOff x="4500562" y="1928808"/>
              <a:chExt cx="2286016" cy="2786082"/>
            </a:xfrm>
          </p:grpSpPr>
          <p:grpSp>
            <p:nvGrpSpPr>
              <p:cNvPr id="10" name="组合 28"/>
              <p:cNvGrpSpPr/>
              <p:nvPr/>
            </p:nvGrpSpPr>
            <p:grpSpPr>
              <a:xfrm>
                <a:off x="4500562" y="1928808"/>
                <a:ext cx="2286016" cy="2786082"/>
                <a:chOff x="4500562" y="1928808"/>
                <a:chExt cx="2286016" cy="2786082"/>
              </a:xfrm>
            </p:grpSpPr>
            <p:sp>
              <p:nvSpPr>
                <p:cNvPr id="19" name="图文框 18"/>
                <p:cNvSpPr/>
                <p:nvPr/>
              </p:nvSpPr>
              <p:spPr>
                <a:xfrm>
                  <a:off x="4643438" y="2928940"/>
                  <a:ext cx="1785950" cy="1785950"/>
                </a:xfrm>
                <a:prstGeom prst="frame">
                  <a:avLst>
                    <a:gd name="adj1" fmla="val 150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微软雅黑" pitchFamily="34" charset="-122"/>
                    <a:ea typeface="微软雅黑" pitchFamily="34" charset="-122"/>
                  </a:endParaRPr>
                </a:p>
              </p:txBody>
            </p:sp>
            <p:grpSp>
              <p:nvGrpSpPr>
                <p:cNvPr id="11" name="组合 21"/>
                <p:cNvGrpSpPr/>
                <p:nvPr/>
              </p:nvGrpSpPr>
              <p:grpSpPr>
                <a:xfrm>
                  <a:off x="4500562" y="1928808"/>
                  <a:ext cx="2286016" cy="2714645"/>
                  <a:chOff x="4542014" y="1821387"/>
                  <a:chExt cx="2286016" cy="2714645"/>
                </a:xfrm>
              </p:grpSpPr>
              <p:grpSp>
                <p:nvGrpSpPr>
                  <p:cNvPr id="15" name="组合 15"/>
                  <p:cNvGrpSpPr/>
                  <p:nvPr/>
                </p:nvGrpSpPr>
                <p:grpSpPr>
                  <a:xfrm>
                    <a:off x="4857752" y="3214691"/>
                    <a:ext cx="1097102" cy="1321341"/>
                    <a:chOff x="5072066" y="3071815"/>
                    <a:chExt cx="1097102" cy="1321341"/>
                  </a:xfrm>
                </p:grpSpPr>
                <p:cxnSp>
                  <p:nvCxnSpPr>
                    <p:cNvPr id="12" name="直接连接符 11"/>
                    <p:cNvCxnSpPr/>
                    <p:nvPr/>
                  </p:nvCxnSpPr>
                  <p:spPr>
                    <a:xfrm>
                      <a:off x="5072066" y="4357700"/>
                      <a:ext cx="972000"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4"/>
                    <p:cNvGrpSpPr/>
                    <p:nvPr/>
                  </p:nvGrpSpPr>
                  <p:grpSpPr>
                    <a:xfrm>
                      <a:off x="5272314" y="3071815"/>
                      <a:ext cx="896854" cy="1321341"/>
                      <a:chOff x="5286380" y="3071815"/>
                      <a:chExt cx="896854" cy="1321341"/>
                    </a:xfrm>
                  </p:grpSpPr>
                  <p:sp>
                    <p:nvSpPr>
                      <p:cNvPr id="13" name="矩形 12"/>
                      <p:cNvSpPr/>
                      <p:nvPr/>
                    </p:nvSpPr>
                    <p:spPr>
                      <a:xfrm>
                        <a:off x="5286380" y="3071815"/>
                        <a:ext cx="198394" cy="132133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000" dirty="0" smtClean="0">
                            <a:solidFill>
                              <a:srgbClr val="000000"/>
                            </a:solidFill>
                            <a:latin typeface="微软雅黑" pitchFamily="34" charset="-122"/>
                            <a:ea typeface="微软雅黑" pitchFamily="34" charset="-122"/>
                          </a:rPr>
                          <a:t>♂</a:t>
                        </a:r>
                        <a:endParaRPr lang="zh-CN" altLang="en-US" sz="2000" dirty="0">
                          <a:solidFill>
                            <a:srgbClr val="000000"/>
                          </a:solidFill>
                          <a:latin typeface="微软雅黑" pitchFamily="34" charset="-122"/>
                          <a:ea typeface="微软雅黑" pitchFamily="34" charset="-122"/>
                        </a:endParaRPr>
                      </a:p>
                    </p:txBody>
                  </p:sp>
                  <p:sp>
                    <p:nvSpPr>
                      <p:cNvPr id="14" name="矩形 13"/>
                      <p:cNvSpPr/>
                      <p:nvPr/>
                    </p:nvSpPr>
                    <p:spPr>
                      <a:xfrm>
                        <a:off x="5984840" y="4107403"/>
                        <a:ext cx="198394" cy="28575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dirty="0" smtClean="0">
                            <a:solidFill>
                              <a:srgbClr val="000000"/>
                            </a:solidFill>
                            <a:latin typeface="微软雅黑" pitchFamily="34" charset="-122"/>
                            <a:ea typeface="微软雅黑" pitchFamily="34" charset="-122"/>
                          </a:rPr>
                          <a:t>♀</a:t>
                        </a:r>
                        <a:endParaRPr lang="zh-CN" altLang="en-US" dirty="0">
                          <a:solidFill>
                            <a:srgbClr val="000000"/>
                          </a:solidFill>
                          <a:latin typeface="微软雅黑" pitchFamily="34" charset="-122"/>
                          <a:ea typeface="微软雅黑" pitchFamily="34" charset="-122"/>
                        </a:endParaRPr>
                      </a:p>
                    </p:txBody>
                  </p:sp>
                </p:grpSp>
              </p:grpSp>
              <p:sp>
                <p:nvSpPr>
                  <p:cNvPr id="20" name="TextBox 19"/>
                  <p:cNvSpPr txBox="1"/>
                  <p:nvPr/>
                </p:nvSpPr>
                <p:spPr>
                  <a:xfrm>
                    <a:off x="4542014" y="2892957"/>
                    <a:ext cx="1428760" cy="207749"/>
                  </a:xfrm>
                  <a:prstGeom prst="rect">
                    <a:avLst/>
                  </a:prstGeom>
                  <a:noFill/>
                </p:spPr>
                <p:txBody>
                  <a:bodyPr wrap="square" rtlCol="0">
                    <a:spAutoFit/>
                  </a:bodyPr>
                  <a:lstStyle/>
                  <a:p>
                    <a:pPr algn="ctr"/>
                    <a:r>
                      <a:rPr lang="zh-CN" altLang="en-US" sz="1200" b="1" dirty="0" smtClean="0">
                        <a:solidFill>
                          <a:srgbClr val="000000"/>
                        </a:solidFill>
                        <a:latin typeface="微软雅黑" pitchFamily="34" charset="-122"/>
                        <a:ea typeface="微软雅黑" pitchFamily="34" charset="-122"/>
                      </a:rPr>
                      <a:t>固定工资  </a:t>
                    </a:r>
                    <a:r>
                      <a:rPr lang="en-US" altLang="zh-CN" sz="1200" b="1" dirty="0" smtClean="0">
                        <a:solidFill>
                          <a:srgbClr val="000000"/>
                        </a:solidFill>
                        <a:latin typeface="微软雅黑" pitchFamily="34" charset="-122"/>
                        <a:ea typeface="微软雅黑" pitchFamily="34" charset="-122"/>
                      </a:rPr>
                      <a:t>90%</a:t>
                    </a:r>
                    <a:endParaRPr lang="zh-CN" altLang="en-US" sz="1200" b="1" dirty="0">
                      <a:solidFill>
                        <a:srgbClr val="000000"/>
                      </a:solidFill>
                      <a:latin typeface="微软雅黑" pitchFamily="34" charset="-122"/>
                      <a:ea typeface="微软雅黑" pitchFamily="34" charset="-122"/>
                    </a:endParaRPr>
                  </a:p>
                </p:txBody>
              </p:sp>
              <p:sp>
                <p:nvSpPr>
                  <p:cNvPr id="21" name="TextBox 20"/>
                  <p:cNvSpPr txBox="1"/>
                  <p:nvPr/>
                </p:nvSpPr>
                <p:spPr>
                  <a:xfrm>
                    <a:off x="6327964" y="1821387"/>
                    <a:ext cx="500066" cy="346249"/>
                  </a:xfrm>
                  <a:prstGeom prst="rect">
                    <a:avLst/>
                  </a:prstGeom>
                  <a:noFill/>
                </p:spPr>
                <p:txBody>
                  <a:bodyPr wrap="square" rtlCol="0">
                    <a:spAutoFit/>
                  </a:bodyPr>
                  <a:lstStyle/>
                  <a:p>
                    <a:pPr algn="ctr"/>
                    <a:r>
                      <a:rPr lang="zh-CN" altLang="en-US" sz="1200" b="1" dirty="0" smtClean="0">
                        <a:solidFill>
                          <a:srgbClr val="000000"/>
                        </a:solidFill>
                        <a:latin typeface="微软雅黑" pitchFamily="34" charset="-122"/>
                        <a:ea typeface="微软雅黑" pitchFamily="34" charset="-122"/>
                      </a:rPr>
                      <a:t>基本工资</a:t>
                    </a:r>
                    <a:endParaRPr lang="en-US" altLang="zh-CN" sz="1200" b="1" dirty="0" smtClean="0">
                      <a:solidFill>
                        <a:srgbClr val="000000"/>
                      </a:solidFill>
                      <a:latin typeface="微软雅黑" pitchFamily="34" charset="-122"/>
                      <a:ea typeface="微软雅黑" pitchFamily="34" charset="-122"/>
                    </a:endParaRPr>
                  </a:p>
                </p:txBody>
              </p:sp>
            </p:grpSp>
          </p:grpSp>
          <p:sp>
            <p:nvSpPr>
              <p:cNvPr id="26" name="TextBox 25"/>
              <p:cNvSpPr txBox="1"/>
              <p:nvPr/>
            </p:nvSpPr>
            <p:spPr>
              <a:xfrm>
                <a:off x="5286380" y="3929072"/>
                <a:ext cx="1000132" cy="346249"/>
              </a:xfrm>
              <a:prstGeom prst="rect">
                <a:avLst/>
              </a:prstGeom>
              <a:noFill/>
            </p:spPr>
            <p:txBody>
              <a:bodyPr wrap="square" rtlCol="0">
                <a:spAutoFit/>
              </a:bodyPr>
              <a:lstStyle/>
              <a:p>
                <a:pPr algn="ctr"/>
                <a:r>
                  <a:rPr lang="zh-CN" altLang="en-US" sz="1200" b="1" dirty="0" smtClean="0">
                    <a:solidFill>
                      <a:srgbClr val="000000"/>
                    </a:solidFill>
                    <a:latin typeface="微软雅黑" pitchFamily="34" charset="-122"/>
                    <a:ea typeface="微软雅黑" pitchFamily="34" charset="-122"/>
                  </a:rPr>
                  <a:t>绩效工资 </a:t>
                </a:r>
                <a:r>
                  <a:rPr lang="en-US" altLang="zh-CN" sz="1200" b="1" dirty="0" smtClean="0">
                    <a:solidFill>
                      <a:srgbClr val="000000"/>
                    </a:solidFill>
                    <a:latin typeface="微软雅黑" pitchFamily="34" charset="-122"/>
                    <a:ea typeface="微软雅黑" pitchFamily="34" charset="-122"/>
                  </a:rPr>
                  <a:t>10%</a:t>
                </a:r>
                <a:endParaRPr lang="zh-CN" altLang="en-US" sz="1200" b="1" dirty="0">
                  <a:solidFill>
                    <a:srgbClr val="000000"/>
                  </a:solidFill>
                  <a:latin typeface="微软雅黑" pitchFamily="34" charset="-122"/>
                  <a:ea typeface="微软雅黑" pitchFamily="34" charset="-122"/>
                </a:endParaRPr>
              </a:p>
            </p:txBody>
          </p:sp>
        </p:grpSp>
      </p:grpSp>
      <p:sp>
        <p:nvSpPr>
          <p:cNvPr id="33" name="矩形 32"/>
          <p:cNvSpPr/>
          <p:nvPr/>
        </p:nvSpPr>
        <p:spPr>
          <a:xfrm>
            <a:off x="500034" y="1333486"/>
            <a:ext cx="4000528" cy="2899512"/>
          </a:xfrm>
          <a:prstGeom prst="rect">
            <a:avLst/>
          </a:prstGeom>
        </p:spPr>
        <p:txBody>
          <a:bodyPr wrap="square">
            <a:spAutoFit/>
          </a:bodyPr>
          <a:lstStyle/>
          <a:p>
            <a:pPr algn="l">
              <a:lnSpc>
                <a:spcPct val="114000"/>
              </a:lnSpc>
              <a:defRPr/>
            </a:pPr>
            <a:r>
              <a:rPr lang="zh-CN" altLang="en-US" sz="1600" b="0" dirty="0" smtClean="0">
                <a:solidFill>
                  <a:srgbClr val="000000"/>
                </a:solidFill>
                <a:latin typeface="微软雅黑" pitchFamily="34" charset="-122"/>
                <a:ea typeface="微软雅黑" pitchFamily="34" charset="-122"/>
              </a:rPr>
              <a:t>现金薪酬包括固定工资和绩效工资，固定工资指每月固定发放的部分，主要用于保持合理的生活品质，一般包括：基本工资、岗位工资、司龄工资、各种补贴。</a:t>
            </a:r>
            <a:endParaRPr lang="en-US" altLang="zh-CN" sz="1600" b="0" dirty="0" smtClean="0">
              <a:solidFill>
                <a:srgbClr val="000000"/>
              </a:solidFill>
              <a:latin typeface="微软雅黑" pitchFamily="34" charset="-122"/>
              <a:ea typeface="微软雅黑" pitchFamily="34" charset="-122"/>
            </a:endParaRPr>
          </a:p>
          <a:p>
            <a:pPr algn="l">
              <a:lnSpc>
                <a:spcPct val="114000"/>
              </a:lnSpc>
              <a:defRPr/>
            </a:pPr>
            <a:endParaRPr lang="en-US" altLang="zh-CN" sz="1600" b="0" dirty="0" smtClean="0">
              <a:solidFill>
                <a:srgbClr val="000000"/>
              </a:solidFill>
              <a:latin typeface="微软雅黑" pitchFamily="34" charset="-122"/>
              <a:ea typeface="微软雅黑" pitchFamily="34" charset="-122"/>
            </a:endParaRPr>
          </a:p>
          <a:p>
            <a:pPr algn="l">
              <a:lnSpc>
                <a:spcPct val="114000"/>
              </a:lnSpc>
              <a:defRPr/>
            </a:pPr>
            <a:r>
              <a:rPr lang="zh-CN" altLang="en-US" sz="1600" b="0" dirty="0" smtClean="0">
                <a:solidFill>
                  <a:srgbClr val="000000"/>
                </a:solidFill>
                <a:latin typeface="微软雅黑" pitchFamily="34" charset="-122"/>
                <a:ea typeface="微软雅黑" pitchFamily="34" charset="-122"/>
              </a:rPr>
              <a:t>绩效工资，是鼓励个人为团队和企业作出贡献的浮动部分，主要用于激励业绩产出、能力提升等，其在现金薪酬中的比例按照绩效管理或年度薪酬办法相关规定执行。</a:t>
            </a:r>
            <a:endParaRPr lang="en-US" altLang="zh-CN" sz="1600" b="0" dirty="0" smtClean="0">
              <a:solidFill>
                <a:srgbClr val="000000"/>
              </a:solidFill>
              <a:latin typeface="微软雅黑" pitchFamily="34" charset="-122"/>
              <a:ea typeface="微软雅黑" pitchFamily="34" charset="-122"/>
            </a:endParaRPr>
          </a:p>
          <a:p>
            <a:pPr algn="l">
              <a:lnSpc>
                <a:spcPct val="114000"/>
              </a:lnSpc>
              <a:defRPr/>
            </a:pPr>
            <a:endParaRPr lang="en-US" altLang="zh-CN" sz="1600" b="0" dirty="0" smtClean="0">
              <a:solidFill>
                <a:srgbClr val="000000"/>
              </a:solidFill>
              <a:latin typeface="微软雅黑" pitchFamily="34" charset="-122"/>
              <a:ea typeface="微软雅黑" pitchFamily="34" charset="-122"/>
            </a:endParaRPr>
          </a:p>
        </p:txBody>
      </p:sp>
      <p:sp>
        <p:nvSpPr>
          <p:cNvPr id="31" name="TextBox 30"/>
          <p:cNvSpPr txBox="1"/>
          <p:nvPr/>
        </p:nvSpPr>
        <p:spPr>
          <a:xfrm>
            <a:off x="7072330" y="3238500"/>
            <a:ext cx="500066" cy="461665"/>
          </a:xfrm>
          <a:prstGeom prst="rect">
            <a:avLst/>
          </a:prstGeom>
          <a:noFill/>
        </p:spPr>
        <p:txBody>
          <a:bodyPr wrap="square" rtlCol="0">
            <a:spAutoFit/>
          </a:bodyPr>
          <a:lstStyle/>
          <a:p>
            <a:pPr algn="ctr"/>
            <a:r>
              <a:rPr lang="zh-CN" altLang="en-US" sz="1200" b="1" dirty="0" smtClean="0">
                <a:solidFill>
                  <a:srgbClr val="000000"/>
                </a:solidFill>
                <a:latin typeface="微软雅黑" pitchFamily="34" charset="-122"/>
                <a:ea typeface="微软雅黑" pitchFamily="34" charset="-122"/>
              </a:rPr>
              <a:t>岗位工资</a:t>
            </a:r>
            <a:endParaRPr lang="en-US" altLang="zh-CN" sz="1200" b="1" dirty="0" smtClean="0">
              <a:solidFill>
                <a:srgbClr val="000000"/>
              </a:solidFill>
              <a:latin typeface="微软雅黑" pitchFamily="34" charset="-122"/>
              <a:ea typeface="微软雅黑" pitchFamily="34" charset="-122"/>
            </a:endParaRPr>
          </a:p>
        </p:txBody>
      </p:sp>
      <p:sp>
        <p:nvSpPr>
          <p:cNvPr id="32" name="TextBox 31"/>
          <p:cNvSpPr txBox="1"/>
          <p:nvPr/>
        </p:nvSpPr>
        <p:spPr>
          <a:xfrm>
            <a:off x="7429520" y="2190742"/>
            <a:ext cx="500066" cy="461665"/>
          </a:xfrm>
          <a:prstGeom prst="rect">
            <a:avLst/>
          </a:prstGeom>
          <a:noFill/>
        </p:spPr>
        <p:txBody>
          <a:bodyPr wrap="square" rtlCol="0">
            <a:spAutoFit/>
          </a:bodyPr>
          <a:lstStyle/>
          <a:p>
            <a:pPr algn="ctr"/>
            <a:r>
              <a:rPr lang="zh-CN" altLang="en-US" sz="1200" b="1" dirty="0" smtClean="0">
                <a:solidFill>
                  <a:srgbClr val="000000"/>
                </a:solidFill>
                <a:latin typeface="微软雅黑" pitchFamily="34" charset="-122"/>
                <a:ea typeface="微软雅黑" pitchFamily="34" charset="-122"/>
              </a:rPr>
              <a:t>司龄工资</a:t>
            </a:r>
            <a:endParaRPr lang="en-US" altLang="zh-CN" sz="1200" b="1" dirty="0" smtClean="0">
              <a:solidFill>
                <a:srgbClr val="000000"/>
              </a:solidFill>
              <a:latin typeface="微软雅黑" pitchFamily="34" charset="-122"/>
              <a:ea typeface="微软雅黑" pitchFamily="34" charset="-122"/>
            </a:endParaRPr>
          </a:p>
        </p:txBody>
      </p:sp>
      <p:sp>
        <p:nvSpPr>
          <p:cNvPr id="34" name="TextBox 33"/>
          <p:cNvSpPr txBox="1"/>
          <p:nvPr/>
        </p:nvSpPr>
        <p:spPr>
          <a:xfrm>
            <a:off x="6929454" y="1904990"/>
            <a:ext cx="500066" cy="461665"/>
          </a:xfrm>
          <a:prstGeom prst="rect">
            <a:avLst/>
          </a:prstGeom>
          <a:noFill/>
        </p:spPr>
        <p:txBody>
          <a:bodyPr wrap="square" rtlCol="0">
            <a:spAutoFit/>
          </a:bodyPr>
          <a:lstStyle/>
          <a:p>
            <a:pPr algn="ctr"/>
            <a:r>
              <a:rPr lang="zh-CN" altLang="en-US" sz="1200" b="1" dirty="0" smtClean="0">
                <a:solidFill>
                  <a:srgbClr val="000000"/>
                </a:solidFill>
                <a:latin typeface="微软雅黑" pitchFamily="34" charset="-122"/>
                <a:ea typeface="微软雅黑" pitchFamily="34" charset="-122"/>
              </a:rPr>
              <a:t>各类补贴</a:t>
            </a:r>
            <a:endParaRPr lang="en-US" altLang="zh-CN" sz="1200" b="1" dirty="0" smtClean="0">
              <a:solidFill>
                <a:srgbClr val="000000"/>
              </a:solidFill>
              <a:latin typeface="微软雅黑" pitchFamily="34" charset="-122"/>
              <a:ea typeface="微软雅黑" pitchFamily="34" charset="-122"/>
            </a:endParaRPr>
          </a:p>
        </p:txBody>
      </p:sp>
      <p:sp>
        <p:nvSpPr>
          <p:cNvPr id="36" name="Rectangle 7"/>
          <p:cNvSpPr>
            <a:spLocks noChangeArrowheads="1"/>
          </p:cNvSpPr>
          <p:nvPr/>
        </p:nvSpPr>
        <p:spPr bwMode="auto">
          <a:xfrm rot="19129790">
            <a:off x="4421641" y="1653321"/>
            <a:ext cx="1573064" cy="527696"/>
          </a:xfrm>
          <a:prstGeom prst="rect">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rPr>
              <a:t>每月</a:t>
            </a: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13</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rPr>
              <a:t>日发薪</a:t>
            </a:r>
            <a:endParaRPr kumimoji="0" lang="zh-CN" sz="1400" b="0" i="0" u="none" strike="noStrike" cap="none" normalizeH="0" baseline="0" dirty="0" smtClean="0">
              <a:ln>
                <a:noFill/>
              </a:ln>
              <a:solidFill>
                <a:srgbClr val="000000"/>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472" y="285729"/>
            <a:ext cx="3286148"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福利分类 </a:t>
            </a:r>
            <a:endParaRPr lang="zh-CN" altLang="en-US" sz="2800" b="1" dirty="0">
              <a:solidFill>
                <a:srgbClr val="000000"/>
              </a:solidFill>
              <a:latin typeface="微软雅黑" pitchFamily="34" charset="-122"/>
              <a:ea typeface="微软雅黑" pitchFamily="34" charset="-122"/>
            </a:endParaRPr>
          </a:p>
        </p:txBody>
      </p:sp>
      <p:sp>
        <p:nvSpPr>
          <p:cNvPr id="27" name="Freeform 3"/>
          <p:cNvSpPr>
            <a:spLocks/>
          </p:cNvSpPr>
          <p:nvPr/>
        </p:nvSpPr>
        <p:spPr bwMode="gray">
          <a:xfrm>
            <a:off x="4443415" y="2341560"/>
            <a:ext cx="1735137" cy="1117600"/>
          </a:xfrm>
          <a:custGeom>
            <a:avLst/>
            <a:gdLst>
              <a:gd name="T0" fmla="*/ 2147483647 w 1093"/>
              <a:gd name="T1" fmla="*/ 2147483647 h 704"/>
              <a:gd name="T2" fmla="*/ 0 w 1093"/>
              <a:gd name="T3" fmla="*/ 2147483647 h 704"/>
              <a:gd name="T4" fmla="*/ 2147483647 w 1093"/>
              <a:gd name="T5" fmla="*/ 0 h 704"/>
              <a:gd name="T6" fmla="*/ 2147483647 w 1093"/>
              <a:gd name="T7" fmla="*/ 2147483647 h 704"/>
              <a:gd name="T8" fmla="*/ 2147483647 w 1093"/>
              <a:gd name="T9" fmla="*/ 2147483647 h 704"/>
              <a:gd name="T10" fmla="*/ 0 60000 65536"/>
              <a:gd name="T11" fmla="*/ 0 60000 65536"/>
              <a:gd name="T12" fmla="*/ 0 60000 65536"/>
              <a:gd name="T13" fmla="*/ 0 60000 65536"/>
              <a:gd name="T14" fmla="*/ 0 60000 65536"/>
              <a:gd name="T15" fmla="*/ 0 w 1093"/>
              <a:gd name="T16" fmla="*/ 0 h 704"/>
              <a:gd name="T17" fmla="*/ 1093 w 1093"/>
              <a:gd name="T18" fmla="*/ 704 h 704"/>
            </a:gdLst>
            <a:ahLst/>
            <a:cxnLst>
              <a:cxn ang="T10">
                <a:pos x="T0" y="T1"/>
              </a:cxn>
              <a:cxn ang="T11">
                <a:pos x="T2" y="T3"/>
              </a:cxn>
              <a:cxn ang="T12">
                <a:pos x="T4" y="T5"/>
              </a:cxn>
              <a:cxn ang="T13">
                <a:pos x="T6" y="T7"/>
              </a:cxn>
              <a:cxn ang="T14">
                <a:pos x="T8" y="T9"/>
              </a:cxn>
            </a:cxnLst>
            <a:rect l="T15" t="T16" r="T17" b="T18"/>
            <a:pathLst>
              <a:path w="1093" h="704">
                <a:moveTo>
                  <a:pt x="64" y="704"/>
                </a:moveTo>
                <a:lnTo>
                  <a:pt x="0" y="622"/>
                </a:lnTo>
                <a:lnTo>
                  <a:pt x="820" y="0"/>
                </a:lnTo>
                <a:lnTo>
                  <a:pt x="1093" y="453"/>
                </a:lnTo>
                <a:lnTo>
                  <a:pt x="64" y="704"/>
                </a:lnTo>
                <a:close/>
              </a:path>
            </a:pathLst>
          </a:custGeom>
          <a:gradFill rotWithShape="1">
            <a:gsLst>
              <a:gs pos="0">
                <a:srgbClr val="DAB720"/>
              </a:gs>
              <a:gs pos="100000">
                <a:srgbClr val="FFFFFF">
                  <a:alpha val="0"/>
                </a:srgbClr>
              </a:gs>
            </a:gsLst>
            <a:lin ang="0" scaled="1"/>
          </a:gradFill>
          <a:ln w="9525">
            <a:noFill/>
            <a:round/>
            <a:headEnd/>
            <a:tailEnd/>
          </a:ln>
        </p:spPr>
        <p:txBody>
          <a:bodyPr wrap="none" anchor="ctr"/>
          <a:lstStyle/>
          <a:p>
            <a:endParaRPr lang="zh-CN" altLang="en-US"/>
          </a:p>
        </p:txBody>
      </p:sp>
      <p:sp>
        <p:nvSpPr>
          <p:cNvPr id="28" name="Freeform 4"/>
          <p:cNvSpPr>
            <a:spLocks/>
          </p:cNvSpPr>
          <p:nvPr/>
        </p:nvSpPr>
        <p:spPr bwMode="gray">
          <a:xfrm>
            <a:off x="2973390" y="2368547"/>
            <a:ext cx="1470025" cy="1117600"/>
          </a:xfrm>
          <a:custGeom>
            <a:avLst/>
            <a:gdLst>
              <a:gd name="T0" fmla="*/ 2147483647 w 926"/>
              <a:gd name="T1" fmla="*/ 2147483647 h 704"/>
              <a:gd name="T2" fmla="*/ 2147483647 w 926"/>
              <a:gd name="T3" fmla="*/ 2147483647 h 704"/>
              <a:gd name="T4" fmla="*/ 0 w 926"/>
              <a:gd name="T5" fmla="*/ 2147483647 h 704"/>
              <a:gd name="T6" fmla="*/ 2147483647 w 926"/>
              <a:gd name="T7" fmla="*/ 0 h 704"/>
              <a:gd name="T8" fmla="*/ 2147483647 w 926"/>
              <a:gd name="T9" fmla="*/ 2147483647 h 704"/>
              <a:gd name="T10" fmla="*/ 0 60000 65536"/>
              <a:gd name="T11" fmla="*/ 0 60000 65536"/>
              <a:gd name="T12" fmla="*/ 0 60000 65536"/>
              <a:gd name="T13" fmla="*/ 0 60000 65536"/>
              <a:gd name="T14" fmla="*/ 0 60000 65536"/>
              <a:gd name="T15" fmla="*/ 0 w 926"/>
              <a:gd name="T16" fmla="*/ 0 h 704"/>
              <a:gd name="T17" fmla="*/ 926 w 926"/>
              <a:gd name="T18" fmla="*/ 704 h 704"/>
            </a:gdLst>
            <a:ahLst/>
            <a:cxnLst>
              <a:cxn ang="T10">
                <a:pos x="T0" y="T1"/>
              </a:cxn>
              <a:cxn ang="T11">
                <a:pos x="T2" y="T3"/>
              </a:cxn>
              <a:cxn ang="T12">
                <a:pos x="T4" y="T5"/>
              </a:cxn>
              <a:cxn ang="T13">
                <a:pos x="T6" y="T7"/>
              </a:cxn>
              <a:cxn ang="T14">
                <a:pos x="T8" y="T9"/>
              </a:cxn>
            </a:cxnLst>
            <a:rect l="T15" t="T16" r="T17" b="T18"/>
            <a:pathLst>
              <a:path w="926" h="704">
                <a:moveTo>
                  <a:pt x="926" y="611"/>
                </a:moveTo>
                <a:lnTo>
                  <a:pt x="844" y="704"/>
                </a:lnTo>
                <a:lnTo>
                  <a:pt x="0" y="489"/>
                </a:lnTo>
                <a:lnTo>
                  <a:pt x="315" y="0"/>
                </a:lnTo>
                <a:lnTo>
                  <a:pt x="926" y="611"/>
                </a:lnTo>
                <a:close/>
              </a:path>
            </a:pathLst>
          </a:custGeom>
          <a:gradFill rotWithShape="1">
            <a:gsLst>
              <a:gs pos="0">
                <a:srgbClr val="FFFFFF">
                  <a:alpha val="0"/>
                </a:srgbClr>
              </a:gs>
              <a:gs pos="100000">
                <a:srgbClr val="A3C975"/>
              </a:gs>
            </a:gsLst>
            <a:lin ang="0" scaled="1"/>
          </a:gradFill>
          <a:ln w="9525">
            <a:noFill/>
            <a:round/>
            <a:headEnd/>
            <a:tailEnd/>
          </a:ln>
        </p:spPr>
        <p:txBody>
          <a:bodyPr wrap="none" anchor="ctr"/>
          <a:lstStyle/>
          <a:p>
            <a:endParaRPr lang="zh-CN" altLang="en-US"/>
          </a:p>
        </p:txBody>
      </p:sp>
      <p:sp>
        <p:nvSpPr>
          <p:cNvPr id="29" name="Freeform 25"/>
          <p:cNvSpPr>
            <a:spLocks/>
          </p:cNvSpPr>
          <p:nvPr/>
        </p:nvSpPr>
        <p:spPr bwMode="gray">
          <a:xfrm>
            <a:off x="4214810" y="1881176"/>
            <a:ext cx="679450" cy="3214711"/>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defRPr/>
            </a:pPr>
            <a:endParaRPr lang="zh-CN" altLang="en-US">
              <a:latin typeface="Arial" charset="0"/>
            </a:endParaRPr>
          </a:p>
        </p:txBody>
      </p:sp>
      <p:grpSp>
        <p:nvGrpSpPr>
          <p:cNvPr id="2" name="Group 6"/>
          <p:cNvGrpSpPr>
            <a:grpSpLocks/>
          </p:cNvGrpSpPr>
          <p:nvPr/>
        </p:nvGrpSpPr>
        <p:grpSpPr bwMode="auto">
          <a:xfrm>
            <a:off x="1000100" y="1166797"/>
            <a:ext cx="2257425" cy="4476781"/>
            <a:chOff x="867" y="738"/>
            <a:chExt cx="1422" cy="1422"/>
          </a:xfrm>
        </p:grpSpPr>
        <p:sp>
          <p:nvSpPr>
            <p:cNvPr id="35" name="Oval 7"/>
            <p:cNvSpPr>
              <a:spLocks noChangeArrowheads="1"/>
            </p:cNvSpPr>
            <p:nvPr/>
          </p:nvSpPr>
          <p:spPr bwMode="gray">
            <a:xfrm>
              <a:off x="867" y="738"/>
              <a:ext cx="1422" cy="1422"/>
            </a:xfrm>
            <a:prstGeom prst="ellipse">
              <a:avLst/>
            </a:prstGeom>
            <a:gradFill rotWithShape="1">
              <a:gsLst>
                <a:gs pos="0">
                  <a:srgbClr val="7C9959"/>
                </a:gs>
                <a:gs pos="100000">
                  <a:srgbClr val="A3C975"/>
                </a:gs>
              </a:gsLst>
              <a:lin ang="2700000" scaled="1"/>
            </a:gradFill>
            <a:ln w="38100" algn="ctr">
              <a:solidFill>
                <a:srgbClr val="DDDDDD"/>
              </a:solidFill>
              <a:round/>
              <a:headEnd/>
              <a:tailEnd/>
            </a:ln>
          </p:spPr>
          <p:txBody>
            <a:bodyPr wrap="none" anchor="ctr"/>
            <a:lstStyle/>
            <a:p>
              <a:endParaRPr lang="zh-CN" altLang="en-US"/>
            </a:p>
          </p:txBody>
        </p:sp>
        <p:sp>
          <p:nvSpPr>
            <p:cNvPr id="37" name="Oval 8"/>
            <p:cNvSpPr>
              <a:spLocks noChangeArrowheads="1"/>
            </p:cNvSpPr>
            <p:nvPr/>
          </p:nvSpPr>
          <p:spPr bwMode="gray">
            <a:xfrm>
              <a:off x="909" y="774"/>
              <a:ext cx="1337" cy="1348"/>
            </a:xfrm>
            <a:prstGeom prst="ellipse">
              <a:avLst/>
            </a:prstGeom>
            <a:gradFill rotWithShape="1">
              <a:gsLst>
                <a:gs pos="0">
                  <a:srgbClr val="A3C975"/>
                </a:gs>
                <a:gs pos="100000">
                  <a:srgbClr val="7C9959"/>
                </a:gs>
              </a:gsLst>
              <a:lin ang="2700000" scaled="1"/>
            </a:gradFill>
            <a:ln w="38100" algn="ctr">
              <a:noFill/>
              <a:round/>
              <a:headEnd/>
              <a:tailEnd/>
            </a:ln>
          </p:spPr>
          <p:txBody>
            <a:bodyPr wrap="none" anchor="ctr"/>
            <a:lstStyle/>
            <a:p>
              <a:r>
                <a:rPr lang="zh-CN" altLang="en-US" dirty="0" smtClean="0"/>
                <a:t> </a:t>
              </a:r>
              <a:endParaRPr lang="zh-CN" altLang="en-US" dirty="0"/>
            </a:p>
          </p:txBody>
        </p:sp>
      </p:grpSp>
      <p:grpSp>
        <p:nvGrpSpPr>
          <p:cNvPr id="4" name="Group 10"/>
          <p:cNvGrpSpPr>
            <a:grpSpLocks/>
          </p:cNvGrpSpPr>
          <p:nvPr/>
        </p:nvGrpSpPr>
        <p:grpSpPr bwMode="auto">
          <a:xfrm>
            <a:off x="5929323" y="1142985"/>
            <a:ext cx="2257425" cy="4714907"/>
            <a:chOff x="867" y="738"/>
            <a:chExt cx="1422" cy="1422"/>
          </a:xfrm>
        </p:grpSpPr>
        <p:sp>
          <p:nvSpPr>
            <p:cNvPr id="39" name="Oval 11"/>
            <p:cNvSpPr>
              <a:spLocks noChangeArrowheads="1"/>
            </p:cNvSpPr>
            <p:nvPr/>
          </p:nvSpPr>
          <p:spPr bwMode="gray">
            <a:xfrm>
              <a:off x="867" y="738"/>
              <a:ext cx="1422" cy="1422"/>
            </a:xfrm>
            <a:prstGeom prst="ellipse">
              <a:avLst/>
            </a:prstGeom>
            <a:gradFill rotWithShape="1">
              <a:gsLst>
                <a:gs pos="0">
                  <a:srgbClr val="A19D57"/>
                </a:gs>
                <a:gs pos="100000">
                  <a:srgbClr val="D3CE73"/>
                </a:gs>
              </a:gsLst>
              <a:lin ang="2700000" scaled="1"/>
            </a:gradFill>
            <a:ln w="38100" algn="ctr">
              <a:solidFill>
                <a:srgbClr val="DDDDDD"/>
              </a:solidFill>
              <a:round/>
              <a:headEnd/>
              <a:tailEnd/>
            </a:ln>
          </p:spPr>
          <p:txBody>
            <a:bodyPr wrap="none" anchor="ctr"/>
            <a:lstStyle/>
            <a:p>
              <a:endParaRPr lang="zh-CN" altLang="en-US"/>
            </a:p>
          </p:txBody>
        </p:sp>
        <p:sp>
          <p:nvSpPr>
            <p:cNvPr id="40" name="Oval 12"/>
            <p:cNvSpPr>
              <a:spLocks noChangeArrowheads="1"/>
            </p:cNvSpPr>
            <p:nvPr/>
          </p:nvSpPr>
          <p:spPr bwMode="gray">
            <a:xfrm>
              <a:off x="909" y="774"/>
              <a:ext cx="1337" cy="1348"/>
            </a:xfrm>
            <a:prstGeom prst="ellipse">
              <a:avLst/>
            </a:prstGeom>
            <a:gradFill rotWithShape="1">
              <a:gsLst>
                <a:gs pos="0">
                  <a:srgbClr val="D3CE73"/>
                </a:gs>
                <a:gs pos="100000">
                  <a:srgbClr val="A19D57"/>
                </a:gs>
              </a:gsLst>
              <a:lin ang="2700000" scaled="1"/>
            </a:gradFill>
            <a:ln w="38100" algn="ctr">
              <a:noFill/>
              <a:round/>
              <a:headEnd/>
              <a:tailEnd/>
            </a:ln>
          </p:spPr>
          <p:txBody>
            <a:bodyPr wrap="none" anchor="ctr"/>
            <a:lstStyle/>
            <a:p>
              <a:endParaRPr lang="zh-CN" altLang="en-US" dirty="0"/>
            </a:p>
          </p:txBody>
        </p:sp>
      </p:grpSp>
      <p:sp>
        <p:nvSpPr>
          <p:cNvPr id="41" name="Freeform 22"/>
          <p:cNvSpPr>
            <a:spLocks/>
          </p:cNvSpPr>
          <p:nvPr/>
        </p:nvSpPr>
        <p:spPr bwMode="gray">
          <a:xfrm>
            <a:off x="1071538" y="1142984"/>
            <a:ext cx="2038350" cy="785813"/>
          </a:xfrm>
          <a:custGeom>
            <a:avLst/>
            <a:gdLst>
              <a:gd name="T0" fmla="*/ 0 w 1284"/>
              <a:gd name="T1" fmla="*/ 2147483647 h 495"/>
              <a:gd name="T2" fmla="*/ 2147483647 w 1284"/>
              <a:gd name="T3" fmla="*/ 2147483647 h 495"/>
              <a:gd name="T4" fmla="*/ 2147483647 w 1284"/>
              <a:gd name="T5" fmla="*/ 2147483647 h 495"/>
              <a:gd name="T6" fmla="*/ 2147483647 w 1284"/>
              <a:gd name="T7" fmla="*/ 0 h 495"/>
              <a:gd name="T8" fmla="*/ 2147483647 w 1284"/>
              <a:gd name="T9" fmla="*/ 2147483647 h 495"/>
              <a:gd name="T10" fmla="*/ 0 w 1284"/>
              <a:gd name="T11" fmla="*/ 2147483647 h 495"/>
              <a:gd name="T12" fmla="*/ 0 60000 65536"/>
              <a:gd name="T13" fmla="*/ 0 60000 65536"/>
              <a:gd name="T14" fmla="*/ 0 60000 65536"/>
              <a:gd name="T15" fmla="*/ 0 60000 65536"/>
              <a:gd name="T16" fmla="*/ 0 60000 65536"/>
              <a:gd name="T17" fmla="*/ 0 60000 65536"/>
              <a:gd name="T18" fmla="*/ 0 w 1284"/>
              <a:gd name="T19" fmla="*/ 0 h 495"/>
              <a:gd name="T20" fmla="*/ 1284 w 1284"/>
              <a:gd name="T21" fmla="*/ 495 h 495"/>
            </a:gdLst>
            <a:ahLst/>
            <a:cxnLst>
              <a:cxn ang="T12">
                <a:pos x="T0" y="T1"/>
              </a:cxn>
              <a:cxn ang="T13">
                <a:pos x="T2" y="T3"/>
              </a:cxn>
              <a:cxn ang="T14">
                <a:pos x="T4" y="T5"/>
              </a:cxn>
              <a:cxn ang="T15">
                <a:pos x="T6" y="T7"/>
              </a:cxn>
              <a:cxn ang="T16">
                <a:pos x="T8" y="T9"/>
              </a:cxn>
              <a:cxn ang="T17">
                <a:pos x="T10" y="T11"/>
              </a:cxn>
            </a:cxnLst>
            <a:rect l="T18" t="T19" r="T20" b="T21"/>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round/>
            <a:headEnd/>
            <a:tailEnd/>
          </a:ln>
        </p:spPr>
        <p:txBody>
          <a:bodyPr wrap="none" anchor="ctr"/>
          <a:lstStyle/>
          <a:p>
            <a:r>
              <a:rPr lang="zh-CN" altLang="en-US" sz="2000" dirty="0" smtClean="0"/>
              <a:t> </a:t>
            </a:r>
            <a:r>
              <a:rPr lang="zh-CN" altLang="en-US" sz="2000" b="1" dirty="0" smtClean="0">
                <a:solidFill>
                  <a:schemeClr val="tx1"/>
                </a:solidFill>
                <a:latin typeface="微软雅黑" pitchFamily="34" charset="-122"/>
                <a:ea typeface="微软雅黑" pitchFamily="34" charset="-122"/>
              </a:rPr>
              <a:t>法定福利</a:t>
            </a:r>
            <a:endParaRPr lang="zh-CN" altLang="en-US" sz="2000" b="1" dirty="0">
              <a:solidFill>
                <a:schemeClr val="tx1"/>
              </a:solidFill>
              <a:latin typeface="微软雅黑" pitchFamily="34" charset="-122"/>
              <a:ea typeface="微软雅黑" pitchFamily="34" charset="-122"/>
            </a:endParaRPr>
          </a:p>
        </p:txBody>
      </p:sp>
      <p:sp>
        <p:nvSpPr>
          <p:cNvPr id="42" name="Freeform 21"/>
          <p:cNvSpPr>
            <a:spLocks/>
          </p:cNvSpPr>
          <p:nvPr/>
        </p:nvSpPr>
        <p:spPr bwMode="gray">
          <a:xfrm>
            <a:off x="6110312" y="1142984"/>
            <a:ext cx="2033588" cy="781051"/>
          </a:xfrm>
          <a:custGeom>
            <a:avLst/>
            <a:gdLst>
              <a:gd name="T0" fmla="*/ 0 w 1293"/>
              <a:gd name="T1" fmla="*/ 2147483647 h 492"/>
              <a:gd name="T2" fmla="*/ 2147483647 w 1293"/>
              <a:gd name="T3" fmla="*/ 2147483647 h 492"/>
              <a:gd name="T4" fmla="*/ 2147483647 w 1293"/>
              <a:gd name="T5" fmla="*/ 2147483647 h 492"/>
              <a:gd name="T6" fmla="*/ 2147483647 w 1293"/>
              <a:gd name="T7" fmla="*/ 0 h 492"/>
              <a:gd name="T8" fmla="*/ 2147483647 w 1293"/>
              <a:gd name="T9" fmla="*/ 2147483647 h 492"/>
              <a:gd name="T10" fmla="*/ 0 w 1293"/>
              <a:gd name="T11" fmla="*/ 2147483647 h 492"/>
              <a:gd name="T12" fmla="*/ 0 60000 65536"/>
              <a:gd name="T13" fmla="*/ 0 60000 65536"/>
              <a:gd name="T14" fmla="*/ 0 60000 65536"/>
              <a:gd name="T15" fmla="*/ 0 60000 65536"/>
              <a:gd name="T16" fmla="*/ 0 60000 65536"/>
              <a:gd name="T17" fmla="*/ 0 60000 65536"/>
              <a:gd name="T18" fmla="*/ 0 w 1293"/>
              <a:gd name="T19" fmla="*/ 0 h 492"/>
              <a:gd name="T20" fmla="*/ 1293 w 1293"/>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round/>
            <a:headEnd/>
            <a:tailEnd/>
          </a:ln>
        </p:spPr>
        <p:txBody>
          <a:bodyPr wrap="none" anchor="ctr"/>
          <a:lstStyle/>
          <a:p>
            <a:pPr algn="ctr"/>
            <a:r>
              <a:rPr lang="zh-CN" altLang="en-US" sz="2000" b="1" dirty="0" smtClean="0">
                <a:solidFill>
                  <a:schemeClr val="tx1"/>
                </a:solidFill>
                <a:latin typeface="微软雅黑" pitchFamily="34" charset="-122"/>
                <a:ea typeface="微软雅黑" pitchFamily="34" charset="-122"/>
              </a:rPr>
              <a:t>特色补充福利</a:t>
            </a:r>
            <a:endParaRPr lang="zh-CN" altLang="en-US" sz="2000" b="1" dirty="0">
              <a:solidFill>
                <a:schemeClr val="tx1"/>
              </a:solidFill>
              <a:latin typeface="微软雅黑" pitchFamily="34" charset="-122"/>
              <a:ea typeface="微软雅黑" pitchFamily="34" charset="-122"/>
            </a:endParaRPr>
          </a:p>
        </p:txBody>
      </p:sp>
      <p:sp>
        <p:nvSpPr>
          <p:cNvPr id="43" name="TextBox 42"/>
          <p:cNvSpPr txBox="1"/>
          <p:nvPr/>
        </p:nvSpPr>
        <p:spPr>
          <a:xfrm>
            <a:off x="3714745" y="1238235"/>
            <a:ext cx="1980029" cy="400110"/>
          </a:xfrm>
          <a:prstGeom prst="rect">
            <a:avLst/>
          </a:prstGeom>
          <a:noFill/>
        </p:spPr>
        <p:txBody>
          <a:bodyPr wrap="none" rtlCol="0">
            <a:spAutoFit/>
          </a:bodyPr>
          <a:lstStyle/>
          <a:p>
            <a:r>
              <a:rPr lang="zh-CN" altLang="en-US" sz="2000" b="1" dirty="0" smtClean="0">
                <a:solidFill>
                  <a:srgbClr val="FFC000"/>
                </a:solidFill>
                <a:latin typeface="微软雅黑" pitchFamily="34" charset="-122"/>
                <a:ea typeface="微软雅黑" pitchFamily="34" charset="-122"/>
              </a:rPr>
              <a:t>我们为您提供！</a:t>
            </a:r>
            <a:endParaRPr lang="zh-CN" altLang="en-US" sz="2000" b="1" dirty="0">
              <a:solidFill>
                <a:srgbClr val="FFC000"/>
              </a:solidFill>
              <a:latin typeface="微软雅黑" pitchFamily="34" charset="-122"/>
              <a:ea typeface="微软雅黑" pitchFamily="34" charset="-122"/>
            </a:endParaRPr>
          </a:p>
        </p:txBody>
      </p:sp>
      <p:sp>
        <p:nvSpPr>
          <p:cNvPr id="44" name="TextBox 43"/>
          <p:cNvSpPr txBox="1"/>
          <p:nvPr/>
        </p:nvSpPr>
        <p:spPr>
          <a:xfrm>
            <a:off x="1071538" y="2285993"/>
            <a:ext cx="2071702" cy="2246769"/>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社会保险</a:t>
            </a:r>
            <a:endParaRPr lang="en-US" altLang="zh-CN" sz="2000" b="1" dirty="0" smtClean="0">
              <a:solidFill>
                <a:schemeClr val="bg1"/>
              </a:solidFill>
              <a:latin typeface="微软雅黑" pitchFamily="34" charset="-122"/>
              <a:ea typeface="微软雅黑" pitchFamily="34" charset="-122"/>
            </a:endParaRPr>
          </a:p>
          <a:p>
            <a:pPr algn="ctr"/>
            <a:endParaRPr lang="en-US" altLang="zh-CN" sz="2000" b="1" dirty="0" smtClean="0">
              <a:solidFill>
                <a:schemeClr val="bg1"/>
              </a:solidFill>
              <a:latin typeface="微软雅黑" pitchFamily="34" charset="-122"/>
              <a:ea typeface="微软雅黑" pitchFamily="34" charset="-122"/>
            </a:endParaRPr>
          </a:p>
          <a:p>
            <a:pPr algn="ctr"/>
            <a:r>
              <a:rPr lang="zh-CN" altLang="en-US" sz="2000" b="1" dirty="0" smtClean="0">
                <a:solidFill>
                  <a:schemeClr val="bg1"/>
                </a:solidFill>
                <a:latin typeface="微软雅黑" pitchFamily="34" charset="-122"/>
                <a:ea typeface="微软雅黑" pitchFamily="34" charset="-122"/>
              </a:rPr>
              <a:t>住房公积金</a:t>
            </a:r>
            <a:endParaRPr lang="en-US" altLang="zh-CN" sz="2000" b="1" dirty="0" smtClean="0">
              <a:solidFill>
                <a:schemeClr val="bg1"/>
              </a:solidFill>
              <a:latin typeface="微软雅黑" pitchFamily="34" charset="-122"/>
              <a:ea typeface="微软雅黑" pitchFamily="34" charset="-122"/>
            </a:endParaRPr>
          </a:p>
          <a:p>
            <a:pPr algn="ctr"/>
            <a:endParaRPr lang="en-US" altLang="zh-CN" sz="2000" b="1" dirty="0" smtClean="0">
              <a:solidFill>
                <a:schemeClr val="bg1"/>
              </a:solidFill>
              <a:latin typeface="微软雅黑" pitchFamily="34" charset="-122"/>
              <a:ea typeface="微软雅黑" pitchFamily="34" charset="-122"/>
            </a:endParaRPr>
          </a:p>
          <a:p>
            <a:pPr algn="ctr"/>
            <a:r>
              <a:rPr lang="zh-CN" altLang="en-US" sz="2000" b="1" dirty="0" smtClean="0">
                <a:solidFill>
                  <a:schemeClr val="bg1"/>
                </a:solidFill>
                <a:latin typeface="微软雅黑" pitchFamily="34" charset="-122"/>
                <a:ea typeface="微软雅黑" pitchFamily="34" charset="-122"/>
              </a:rPr>
              <a:t>带薪休假 </a:t>
            </a:r>
          </a:p>
          <a:p>
            <a:pPr algn="ctr"/>
            <a:endParaRPr lang="zh-CN" altLang="en-US" sz="2000" b="1" dirty="0" smtClean="0">
              <a:solidFill>
                <a:srgbClr val="000000"/>
              </a:solidFill>
              <a:latin typeface="微软雅黑" pitchFamily="34" charset="-122"/>
              <a:ea typeface="微软雅黑" pitchFamily="34" charset="-122"/>
            </a:endParaRPr>
          </a:p>
          <a:p>
            <a:pPr algn="ctr"/>
            <a:endParaRPr lang="zh-CN" altLang="en-US" sz="2000" b="1" dirty="0">
              <a:solidFill>
                <a:srgbClr val="000000"/>
              </a:solidFill>
              <a:latin typeface="微软雅黑" pitchFamily="34" charset="-122"/>
              <a:ea typeface="微软雅黑" pitchFamily="34" charset="-122"/>
            </a:endParaRPr>
          </a:p>
        </p:txBody>
      </p:sp>
      <p:sp>
        <p:nvSpPr>
          <p:cNvPr id="17" name="TextBox 16"/>
          <p:cNvSpPr txBox="1"/>
          <p:nvPr/>
        </p:nvSpPr>
        <p:spPr>
          <a:xfrm>
            <a:off x="6286512" y="2571745"/>
            <a:ext cx="1500198" cy="1323439"/>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六大类</a:t>
            </a:r>
            <a:endParaRPr lang="en-US" altLang="zh-CN" sz="2000" b="1" dirty="0" smtClean="0">
              <a:solidFill>
                <a:schemeClr val="bg1"/>
              </a:solidFill>
              <a:latin typeface="微软雅黑" pitchFamily="34" charset="-122"/>
              <a:ea typeface="微软雅黑" pitchFamily="34" charset="-122"/>
            </a:endParaRPr>
          </a:p>
          <a:p>
            <a:pPr algn="ctr"/>
            <a:endParaRPr lang="en-US" altLang="zh-CN" sz="2000" b="1" dirty="0" smtClean="0">
              <a:solidFill>
                <a:schemeClr val="bg1"/>
              </a:solidFill>
              <a:latin typeface="微软雅黑" pitchFamily="34" charset="-122"/>
              <a:ea typeface="微软雅黑" pitchFamily="34" charset="-122"/>
            </a:endParaRPr>
          </a:p>
          <a:p>
            <a:pPr algn="ctr"/>
            <a:endParaRPr lang="en-US" altLang="zh-CN" sz="2000" b="1" dirty="0" smtClean="0">
              <a:solidFill>
                <a:schemeClr val="bg1"/>
              </a:solidFill>
              <a:latin typeface="微软雅黑" pitchFamily="34" charset="-122"/>
              <a:ea typeface="微软雅黑" pitchFamily="34" charset="-122"/>
            </a:endParaRPr>
          </a:p>
          <a:p>
            <a:pPr algn="ctr"/>
            <a:r>
              <a:rPr lang="en-US" altLang="zh-CN" sz="2000" b="1" dirty="0" smtClean="0">
                <a:solidFill>
                  <a:schemeClr val="bg1"/>
                </a:solidFill>
                <a:latin typeface="微软雅黑" pitchFamily="34" charset="-122"/>
                <a:ea typeface="微软雅黑" pitchFamily="34" charset="-122"/>
              </a:rPr>
              <a:t>17</a:t>
            </a:r>
            <a:r>
              <a:rPr lang="zh-CN" altLang="en-US" sz="2000" b="1" dirty="0" smtClean="0">
                <a:solidFill>
                  <a:schemeClr val="bg1"/>
                </a:solidFill>
                <a:latin typeface="微软雅黑" pitchFamily="34" charset="-122"/>
                <a:ea typeface="微软雅黑" pitchFamily="34" charset="-122"/>
              </a:rPr>
              <a:t>项</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a:spLocks noGrp="1"/>
          </p:cNvSpPr>
          <p:nvPr>
            <p:ph type="title"/>
          </p:nvPr>
        </p:nvSpPr>
        <p:spPr bwMode="auto">
          <a:xfrm>
            <a:off x="428596" y="357166"/>
            <a:ext cx="8229600" cy="507987"/>
          </a:xfrm>
          <a:prstGeom prst="rect">
            <a:avLst/>
          </a:prstGeom>
          <a:noFill/>
          <a:ln w="9525">
            <a:noFill/>
            <a:miter lim="800000"/>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法定福利</a:t>
            </a:r>
            <a:endParaRPr kumimoji="0" lang="zh-CN" altLang="en-US" sz="28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5" name="椭圆 14"/>
          <p:cNvSpPr/>
          <p:nvPr/>
        </p:nvSpPr>
        <p:spPr>
          <a:xfrm>
            <a:off x="5081590" y="1652574"/>
            <a:ext cx="204790" cy="204790"/>
          </a:xfrm>
          <a:prstGeom prst="ellipse">
            <a:avLst/>
          </a:prstGeom>
          <a:solidFill>
            <a:srgbClr val="0070C0"/>
          </a:solidFill>
          <a:ln w="38100" cap="flat" cmpd="sng" algn="ctr">
            <a:solidFill>
              <a:srgbClr val="0070C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微软雅黑"/>
              <a:cs typeface="+mn-cs"/>
            </a:endParaRPr>
          </a:p>
        </p:txBody>
      </p:sp>
      <p:graphicFrame>
        <p:nvGraphicFramePr>
          <p:cNvPr id="16" name="图示 15"/>
          <p:cNvGraphicFramePr/>
          <p:nvPr/>
        </p:nvGraphicFramePr>
        <p:xfrm>
          <a:off x="1785918" y="1071546"/>
          <a:ext cx="4714908" cy="3643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云形标注 16"/>
          <p:cNvSpPr/>
          <p:nvPr/>
        </p:nvSpPr>
        <p:spPr>
          <a:xfrm>
            <a:off x="5572132" y="785794"/>
            <a:ext cx="2857520" cy="1357322"/>
          </a:xfrm>
          <a:prstGeom prst="cloudCallout">
            <a:avLst>
              <a:gd name="adj1" fmla="val -72462"/>
              <a:gd name="adj2" fmla="val 38081"/>
            </a:avLst>
          </a:prstGeom>
          <a:solidFill>
            <a:srgbClr val="006296">
              <a:lumMod val="20000"/>
              <a:lumOff val="80000"/>
            </a:srgbClr>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DBB400">
                    <a:lumMod val="75000"/>
                  </a:srgbClr>
                </a:solidFill>
                <a:effectLst/>
                <a:uLnTx/>
                <a:uFillTx/>
                <a:latin typeface="微软雅黑"/>
                <a:ea typeface="微软雅黑"/>
                <a:cs typeface="+mn-cs"/>
              </a:rPr>
              <a:t>法定节假日</a:t>
            </a:r>
            <a:endParaRPr kumimoji="0" lang="en-US" altLang="zh-CN" sz="1400" b="1" i="0" u="none" strike="noStrike" kern="1200" cap="none" spc="0" normalizeH="0" baseline="0" noProof="0" dirty="0" smtClean="0">
              <a:ln>
                <a:noFill/>
              </a:ln>
              <a:solidFill>
                <a:srgbClr val="DBB400">
                  <a:lumMod val="75000"/>
                </a:srgbClr>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smtClean="0">
              <a:ln>
                <a:noFill/>
              </a:ln>
              <a:solidFill>
                <a:srgbClr val="DBB400">
                  <a:lumMod val="75000"/>
                </a:srgbClr>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DBB400">
                    <a:lumMod val="75000"/>
                  </a:srgbClr>
                </a:solidFill>
                <a:effectLst/>
                <a:uLnTx/>
                <a:uFillTx/>
                <a:latin typeface="微软雅黑"/>
                <a:ea typeface="微软雅黑"/>
                <a:cs typeface="+mn-cs"/>
              </a:rPr>
              <a:t>年休假、婚假、丧假、产假等</a:t>
            </a:r>
          </a:p>
        </p:txBody>
      </p:sp>
      <p:sp>
        <p:nvSpPr>
          <p:cNvPr id="18" name="云形标注 17"/>
          <p:cNvSpPr/>
          <p:nvPr/>
        </p:nvSpPr>
        <p:spPr>
          <a:xfrm>
            <a:off x="714348" y="4071942"/>
            <a:ext cx="2786082" cy="1357322"/>
          </a:xfrm>
          <a:prstGeom prst="cloudCallout">
            <a:avLst>
              <a:gd name="adj1" fmla="val 68474"/>
              <a:gd name="adj2" fmla="val -25611"/>
            </a:avLst>
          </a:prstGeom>
          <a:solidFill>
            <a:srgbClr val="006296">
              <a:lumMod val="20000"/>
              <a:lumOff val="80000"/>
            </a:srgbClr>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DBB400">
                    <a:lumMod val="75000"/>
                  </a:srgbClr>
                </a:solidFill>
                <a:effectLst/>
                <a:uLnTx/>
                <a:uFillTx/>
                <a:latin typeface="微软雅黑"/>
                <a:ea typeface="微软雅黑"/>
                <a:cs typeface="+mn-cs"/>
              </a:rPr>
              <a:t>养老保险、医疗保险、失业保险、工伤保险、生育保险</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4282" y="142852"/>
            <a:ext cx="8229600" cy="677316"/>
          </a:xfrm>
        </p:spPr>
        <p:txBody>
          <a:bodyPr>
            <a:normAutofit/>
          </a:bodyPr>
          <a:lstStyle/>
          <a:p>
            <a:r>
              <a:rPr lang="zh-CN" altLang="en-US" sz="2400" b="1" dirty="0" smtClean="0">
                <a:latin typeface="微软雅黑" pitchFamily="34" charset="-122"/>
                <a:ea typeface="微软雅黑" pitchFamily="34" charset="-122"/>
              </a:rPr>
              <a:t>特色补充福利</a:t>
            </a:r>
            <a:endParaRPr lang="zh-CN" altLang="en-US" sz="2400" b="1" dirty="0">
              <a:latin typeface="微软雅黑" pitchFamily="34" charset="-122"/>
              <a:ea typeface="微软雅黑" pitchFamily="34" charset="-122"/>
            </a:endParaRPr>
          </a:p>
        </p:txBody>
      </p:sp>
      <p:sp>
        <p:nvSpPr>
          <p:cNvPr id="8" name="椭圆 7"/>
          <p:cNvSpPr/>
          <p:nvPr/>
        </p:nvSpPr>
        <p:spPr>
          <a:xfrm>
            <a:off x="2285984" y="2190741"/>
            <a:ext cx="1357322" cy="1714512"/>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0086D0"/>
                </a:solidFill>
                <a:latin typeface="微软雅黑" pitchFamily="34" charset="-122"/>
                <a:ea typeface="微软雅黑" pitchFamily="34" charset="-122"/>
              </a:rPr>
              <a:t>员工援助计划</a:t>
            </a:r>
            <a:endParaRPr lang="zh-CN" altLang="en-US" sz="1800" dirty="0">
              <a:solidFill>
                <a:srgbClr val="0086D0"/>
              </a:solidFill>
              <a:latin typeface="微软雅黑" pitchFamily="34" charset="-122"/>
              <a:ea typeface="微软雅黑" pitchFamily="34" charset="-122"/>
            </a:endParaRPr>
          </a:p>
        </p:txBody>
      </p:sp>
      <p:sp>
        <p:nvSpPr>
          <p:cNvPr id="12" name="椭圆 11"/>
          <p:cNvSpPr/>
          <p:nvPr/>
        </p:nvSpPr>
        <p:spPr>
          <a:xfrm>
            <a:off x="5000628" y="2762245"/>
            <a:ext cx="1357322" cy="1714512"/>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00B0F0"/>
                </a:solidFill>
                <a:latin typeface="微软雅黑" pitchFamily="34" charset="-122"/>
                <a:ea typeface="微软雅黑" pitchFamily="34" charset="-122"/>
              </a:rPr>
              <a:t>员工关爱计划</a:t>
            </a:r>
            <a:endParaRPr lang="zh-CN" altLang="en-US" sz="1800" b="1" dirty="0">
              <a:solidFill>
                <a:srgbClr val="00B0F0"/>
              </a:solidFill>
              <a:latin typeface="微软雅黑" pitchFamily="34" charset="-122"/>
              <a:ea typeface="微软雅黑" pitchFamily="34" charset="-122"/>
            </a:endParaRPr>
          </a:p>
        </p:txBody>
      </p:sp>
      <p:sp>
        <p:nvSpPr>
          <p:cNvPr id="7" name="椭圆 6"/>
          <p:cNvSpPr/>
          <p:nvPr/>
        </p:nvSpPr>
        <p:spPr>
          <a:xfrm>
            <a:off x="4929190" y="1047733"/>
            <a:ext cx="1428760" cy="1714512"/>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C000"/>
                </a:solidFill>
                <a:latin typeface="微软雅黑" pitchFamily="34" charset="-122"/>
                <a:ea typeface="微软雅黑" pitchFamily="34" charset="-122"/>
              </a:rPr>
              <a:t>员工培训成长计划</a:t>
            </a:r>
            <a:endParaRPr lang="en-US" altLang="zh-CN" sz="1800" b="1" dirty="0" smtClean="0">
              <a:solidFill>
                <a:srgbClr val="FFC000"/>
              </a:solidFill>
              <a:latin typeface="微软雅黑" pitchFamily="34" charset="-122"/>
              <a:ea typeface="微软雅黑" pitchFamily="34" charset="-122"/>
            </a:endParaRPr>
          </a:p>
        </p:txBody>
      </p:sp>
      <p:sp>
        <p:nvSpPr>
          <p:cNvPr id="10" name="椭圆 9"/>
          <p:cNvSpPr/>
          <p:nvPr/>
        </p:nvSpPr>
        <p:spPr>
          <a:xfrm>
            <a:off x="3428992" y="1238235"/>
            <a:ext cx="1500198" cy="1619261"/>
          </a:xfrm>
          <a:prstGeom prst="ellipse">
            <a:avLst/>
          </a:prstGeom>
          <a:solidFill>
            <a:schemeClr val="bg1"/>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92D050"/>
                </a:solidFill>
                <a:latin typeface="微软雅黑" pitchFamily="34" charset="-122"/>
                <a:ea typeface="微软雅黑" pitchFamily="34" charset="-122"/>
              </a:rPr>
              <a:t>集团产品与服务优先享受计划</a:t>
            </a:r>
          </a:p>
        </p:txBody>
      </p:sp>
      <p:sp>
        <p:nvSpPr>
          <p:cNvPr id="21" name="椭圆 20"/>
          <p:cNvSpPr/>
          <p:nvPr/>
        </p:nvSpPr>
        <p:spPr>
          <a:xfrm>
            <a:off x="7143768" y="2285992"/>
            <a:ext cx="204790" cy="273053"/>
          </a:xfrm>
          <a:prstGeom prst="ellipse">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2" name="椭圆 21"/>
          <p:cNvSpPr/>
          <p:nvPr/>
        </p:nvSpPr>
        <p:spPr>
          <a:xfrm>
            <a:off x="3571868" y="2857496"/>
            <a:ext cx="1428760" cy="1714512"/>
          </a:xfrm>
          <a:prstGeom prst="ellipse">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accent1">
                    <a:lumMod val="60000"/>
                    <a:lumOff val="40000"/>
                  </a:schemeClr>
                </a:solidFill>
                <a:latin typeface="微软雅黑" pitchFamily="34" charset="-122"/>
                <a:ea typeface="微软雅黑" pitchFamily="34" charset="-122"/>
              </a:rPr>
              <a:t>优秀人员奖励计划</a:t>
            </a:r>
            <a:endParaRPr lang="zh-CN" altLang="en-US" sz="1800" b="1" dirty="0">
              <a:solidFill>
                <a:schemeClr val="accent1">
                  <a:lumMod val="60000"/>
                  <a:lumOff val="40000"/>
                </a:schemeClr>
              </a:solidFill>
              <a:latin typeface="微软雅黑" pitchFamily="34" charset="-122"/>
              <a:ea typeface="微软雅黑" pitchFamily="34" charset="-122"/>
            </a:endParaRPr>
          </a:p>
        </p:txBody>
      </p:sp>
      <p:sp>
        <p:nvSpPr>
          <p:cNvPr id="24" name="椭圆 23"/>
          <p:cNvSpPr/>
          <p:nvPr/>
        </p:nvSpPr>
        <p:spPr>
          <a:xfrm>
            <a:off x="6215074" y="1809738"/>
            <a:ext cx="1428760" cy="1809763"/>
          </a:xfrm>
          <a:prstGeom prst="ellipse">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7030A0"/>
                </a:solidFill>
                <a:latin typeface="微软雅黑" pitchFamily="34" charset="-122"/>
                <a:ea typeface="微软雅黑" pitchFamily="34" charset="-122"/>
              </a:rPr>
              <a:t>员工健康保障计划</a:t>
            </a:r>
            <a:endParaRPr lang="zh-CN" altLang="en-US" sz="1800" b="1" dirty="0">
              <a:solidFill>
                <a:srgbClr val="7030A0"/>
              </a:solidFill>
              <a:latin typeface="微软雅黑" pitchFamily="34" charset="-122"/>
              <a:ea typeface="微软雅黑" pitchFamily="34" charset="-122"/>
            </a:endParaRPr>
          </a:p>
        </p:txBody>
      </p:sp>
      <p:sp>
        <p:nvSpPr>
          <p:cNvPr id="25" name="云形标注 24"/>
          <p:cNvSpPr/>
          <p:nvPr/>
        </p:nvSpPr>
        <p:spPr>
          <a:xfrm>
            <a:off x="571472" y="3238499"/>
            <a:ext cx="1571636" cy="1238259"/>
          </a:xfrm>
          <a:prstGeom prst="cloudCallout">
            <a:avLst>
              <a:gd name="adj1" fmla="val 59360"/>
              <a:gd name="adj2" fmla="val -67839"/>
            </a:avLst>
          </a:prstGeom>
          <a:ln>
            <a:solidFill>
              <a:srgbClr val="0086D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solidFill>
                  <a:srgbClr val="0086D0"/>
                </a:solidFill>
                <a:latin typeface="微软雅黑" pitchFamily="34" charset="-122"/>
                <a:ea typeface="微软雅黑" pitchFamily="34" charset="-122"/>
              </a:rPr>
              <a:t>援助基金</a:t>
            </a:r>
            <a:endParaRPr lang="en-US" altLang="zh-CN" sz="1400" b="1" dirty="0" smtClean="0">
              <a:solidFill>
                <a:srgbClr val="0086D0"/>
              </a:solidFill>
              <a:latin typeface="微软雅黑" pitchFamily="34" charset="-122"/>
              <a:ea typeface="微软雅黑" pitchFamily="34" charset="-122"/>
            </a:endParaRPr>
          </a:p>
          <a:p>
            <a:pPr algn="ctr"/>
            <a:r>
              <a:rPr lang="zh-CN" altLang="en-US" sz="1400" b="1" dirty="0" smtClean="0">
                <a:solidFill>
                  <a:srgbClr val="0086D0"/>
                </a:solidFill>
                <a:latin typeface="微软雅黑" pitchFamily="34" charset="-122"/>
                <a:ea typeface="微软雅黑" pitchFamily="34" charset="-122"/>
              </a:rPr>
              <a:t>咨询服务</a:t>
            </a:r>
            <a:endParaRPr lang="en-US" altLang="zh-CN" sz="1400" b="1" dirty="0" smtClean="0">
              <a:solidFill>
                <a:srgbClr val="0086D0"/>
              </a:solidFill>
              <a:latin typeface="微软雅黑" pitchFamily="34" charset="-122"/>
              <a:ea typeface="微软雅黑" pitchFamily="34" charset="-122"/>
            </a:endParaRPr>
          </a:p>
          <a:p>
            <a:pPr algn="ctr"/>
            <a:r>
              <a:rPr lang="zh-CN" altLang="en-US" sz="1400" b="1" dirty="0" smtClean="0">
                <a:solidFill>
                  <a:srgbClr val="0086D0"/>
                </a:solidFill>
                <a:latin typeface="微软雅黑" pitchFamily="34" charset="-122"/>
                <a:ea typeface="微软雅黑" pitchFamily="34" charset="-122"/>
              </a:rPr>
              <a:t>教育援助</a:t>
            </a:r>
            <a:endParaRPr lang="en-US" altLang="zh-CN" sz="1400" b="1" dirty="0" smtClean="0">
              <a:solidFill>
                <a:srgbClr val="0086D0"/>
              </a:solidFill>
              <a:latin typeface="微软雅黑" pitchFamily="34" charset="-122"/>
              <a:ea typeface="微软雅黑" pitchFamily="34" charset="-122"/>
            </a:endParaRPr>
          </a:p>
        </p:txBody>
      </p:sp>
      <p:sp>
        <p:nvSpPr>
          <p:cNvPr id="26" name="云形标注 25"/>
          <p:cNvSpPr/>
          <p:nvPr/>
        </p:nvSpPr>
        <p:spPr>
          <a:xfrm>
            <a:off x="1785918" y="761982"/>
            <a:ext cx="1857388" cy="1047757"/>
          </a:xfrm>
          <a:prstGeom prst="cloudCallout">
            <a:avLst>
              <a:gd name="adj1" fmla="val 159474"/>
              <a:gd name="adj2" fmla="val 17686"/>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solidFill>
                  <a:srgbClr val="FFC000"/>
                </a:solidFill>
                <a:latin typeface="微软雅黑" pitchFamily="34" charset="-122"/>
                <a:ea typeface="微软雅黑" pitchFamily="34" charset="-122"/>
              </a:rPr>
              <a:t>内训、外训</a:t>
            </a:r>
            <a:endParaRPr lang="en-US" altLang="zh-CN" sz="1400" b="1" dirty="0" smtClean="0">
              <a:solidFill>
                <a:srgbClr val="FFC000"/>
              </a:solidFill>
              <a:latin typeface="微软雅黑" pitchFamily="34" charset="-122"/>
              <a:ea typeface="微软雅黑" pitchFamily="34" charset="-122"/>
            </a:endParaRPr>
          </a:p>
          <a:p>
            <a:pPr algn="ctr"/>
            <a:r>
              <a:rPr lang="zh-CN" altLang="en-US" sz="1400" b="1" dirty="0" smtClean="0">
                <a:solidFill>
                  <a:srgbClr val="FFC000"/>
                </a:solidFill>
                <a:latin typeface="微软雅黑" pitchFamily="34" charset="-122"/>
                <a:ea typeface="微软雅黑" pitchFamily="34" charset="-122"/>
              </a:rPr>
              <a:t>轮岗、兼职讲师</a:t>
            </a:r>
            <a:endParaRPr lang="en-US" altLang="zh-CN" sz="1400" b="1" dirty="0" smtClean="0">
              <a:solidFill>
                <a:srgbClr val="FFC000"/>
              </a:solidFill>
              <a:latin typeface="微软雅黑" pitchFamily="34" charset="-122"/>
              <a:ea typeface="微软雅黑" pitchFamily="34" charset="-122"/>
            </a:endParaRPr>
          </a:p>
        </p:txBody>
      </p:sp>
      <p:sp>
        <p:nvSpPr>
          <p:cNvPr id="27" name="云形标注 26"/>
          <p:cNvSpPr/>
          <p:nvPr/>
        </p:nvSpPr>
        <p:spPr>
          <a:xfrm>
            <a:off x="1857356" y="4953011"/>
            <a:ext cx="1928826" cy="1143008"/>
          </a:xfrm>
          <a:prstGeom prst="cloudCallout">
            <a:avLst>
              <a:gd name="adj1" fmla="val 61981"/>
              <a:gd name="adj2" fmla="val -115887"/>
            </a:avLst>
          </a:prstGeom>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solidFill>
                  <a:srgbClr val="FF7C80"/>
                </a:solidFill>
                <a:latin typeface="微软雅黑" pitchFamily="34" charset="-122"/>
                <a:ea typeface="微软雅黑" pitchFamily="34" charset="-122"/>
              </a:rPr>
              <a:t>跨单位交流</a:t>
            </a:r>
            <a:endParaRPr lang="en-US" altLang="zh-CN" sz="1400" b="1" dirty="0" smtClean="0">
              <a:solidFill>
                <a:srgbClr val="FF7C80"/>
              </a:solidFill>
              <a:latin typeface="微软雅黑" pitchFamily="34" charset="-122"/>
              <a:ea typeface="微软雅黑" pitchFamily="34" charset="-122"/>
            </a:endParaRPr>
          </a:p>
          <a:p>
            <a:pPr algn="ctr"/>
            <a:r>
              <a:rPr lang="zh-CN" altLang="en-US" sz="1400" b="1" dirty="0" smtClean="0">
                <a:solidFill>
                  <a:srgbClr val="FF7C80"/>
                </a:solidFill>
                <a:latin typeface="微软雅黑" pitchFamily="34" charset="-122"/>
                <a:ea typeface="微软雅黑" pitchFamily="34" charset="-122"/>
              </a:rPr>
              <a:t>服务年资奖励</a:t>
            </a:r>
            <a:endParaRPr lang="en-US" altLang="zh-CN" sz="1400" b="1" dirty="0" smtClean="0">
              <a:solidFill>
                <a:srgbClr val="FF7C80"/>
              </a:solidFill>
              <a:latin typeface="微软雅黑" pitchFamily="34" charset="-122"/>
              <a:ea typeface="微软雅黑" pitchFamily="34" charset="-122"/>
            </a:endParaRPr>
          </a:p>
        </p:txBody>
      </p:sp>
      <p:sp>
        <p:nvSpPr>
          <p:cNvPr id="29" name="云形标注 28"/>
          <p:cNvSpPr/>
          <p:nvPr/>
        </p:nvSpPr>
        <p:spPr>
          <a:xfrm>
            <a:off x="6572264" y="285728"/>
            <a:ext cx="1571636" cy="1238259"/>
          </a:xfrm>
          <a:prstGeom prst="cloudCallout">
            <a:avLst>
              <a:gd name="adj1" fmla="val -36561"/>
              <a:gd name="adj2" fmla="val 76747"/>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solidFill>
                  <a:srgbClr val="7030A0"/>
                </a:solidFill>
                <a:latin typeface="微软雅黑" pitchFamily="34" charset="-122"/>
                <a:ea typeface="微软雅黑" pitchFamily="34" charset="-122"/>
              </a:rPr>
              <a:t>健康体检</a:t>
            </a:r>
            <a:endParaRPr lang="en-US" altLang="zh-CN" sz="1400" b="1" dirty="0" smtClean="0">
              <a:solidFill>
                <a:srgbClr val="7030A0"/>
              </a:solidFill>
              <a:latin typeface="微软雅黑" pitchFamily="34" charset="-122"/>
              <a:ea typeface="微软雅黑" pitchFamily="34" charset="-122"/>
            </a:endParaRPr>
          </a:p>
          <a:p>
            <a:pPr algn="ctr"/>
            <a:r>
              <a:rPr lang="zh-CN" altLang="en-US" sz="1400" b="1" dirty="0" smtClean="0">
                <a:solidFill>
                  <a:srgbClr val="7030A0"/>
                </a:solidFill>
                <a:latin typeface="微软雅黑" pitchFamily="34" charset="-122"/>
                <a:ea typeface="微软雅黑" pitchFamily="34" charset="-122"/>
              </a:rPr>
              <a:t>补充保险</a:t>
            </a:r>
            <a:endParaRPr lang="en-US" altLang="zh-CN" sz="1400" b="1" dirty="0" smtClean="0">
              <a:solidFill>
                <a:srgbClr val="7030A0"/>
              </a:solidFill>
              <a:latin typeface="微软雅黑" pitchFamily="34" charset="-122"/>
              <a:ea typeface="微软雅黑" pitchFamily="34" charset="-122"/>
            </a:endParaRPr>
          </a:p>
        </p:txBody>
      </p:sp>
      <p:sp>
        <p:nvSpPr>
          <p:cNvPr id="30" name="云形标注 29"/>
          <p:cNvSpPr/>
          <p:nvPr/>
        </p:nvSpPr>
        <p:spPr>
          <a:xfrm>
            <a:off x="6429388" y="4381507"/>
            <a:ext cx="1500198" cy="1619261"/>
          </a:xfrm>
          <a:prstGeom prst="cloudCallout">
            <a:avLst>
              <a:gd name="adj1" fmla="val -93170"/>
              <a:gd name="adj2" fmla="val -109160"/>
            </a:avLst>
          </a:prstGeom>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solidFill>
                  <a:srgbClr val="00B0F0"/>
                </a:solidFill>
                <a:latin typeface="微软雅黑" pitchFamily="34" charset="-122"/>
                <a:ea typeface="微软雅黑" pitchFamily="34" charset="-122"/>
              </a:rPr>
              <a:t>各种补贴</a:t>
            </a:r>
            <a:endParaRPr lang="en-US" altLang="zh-CN" sz="1400" b="1" dirty="0" smtClean="0">
              <a:solidFill>
                <a:srgbClr val="00B0F0"/>
              </a:solidFill>
              <a:latin typeface="微软雅黑" pitchFamily="34" charset="-122"/>
              <a:ea typeface="微软雅黑" pitchFamily="34" charset="-122"/>
            </a:endParaRPr>
          </a:p>
          <a:p>
            <a:pPr algn="ctr"/>
            <a:r>
              <a:rPr lang="zh-CN" altLang="en-US" sz="1400" b="1" dirty="0" smtClean="0">
                <a:solidFill>
                  <a:srgbClr val="00B0F0"/>
                </a:solidFill>
                <a:latin typeface="微软雅黑" pitchFamily="34" charset="-122"/>
                <a:ea typeface="微软雅黑" pitchFamily="34" charset="-122"/>
              </a:rPr>
              <a:t>节日津贴</a:t>
            </a:r>
            <a:endParaRPr lang="en-US" altLang="zh-CN" sz="1400" b="1" dirty="0" smtClean="0">
              <a:solidFill>
                <a:srgbClr val="00B0F0"/>
              </a:solidFill>
              <a:latin typeface="微软雅黑" pitchFamily="34" charset="-122"/>
              <a:ea typeface="微软雅黑" pitchFamily="34" charset="-122"/>
            </a:endParaRPr>
          </a:p>
          <a:p>
            <a:pPr algn="ctr"/>
            <a:r>
              <a:rPr lang="zh-CN" altLang="en-US" sz="1400" b="1" dirty="0" smtClean="0">
                <a:solidFill>
                  <a:srgbClr val="00B0F0"/>
                </a:solidFill>
                <a:latin typeface="微软雅黑" pitchFamily="34" charset="-122"/>
                <a:ea typeface="微软雅黑" pitchFamily="34" charset="-122"/>
              </a:rPr>
              <a:t>年度旅游</a:t>
            </a:r>
            <a:endParaRPr lang="en-US" altLang="zh-CN" sz="1400" b="1" dirty="0" smtClean="0">
              <a:solidFill>
                <a:srgbClr val="00B0F0"/>
              </a:solidFill>
              <a:latin typeface="微软雅黑" pitchFamily="34" charset="-122"/>
              <a:ea typeface="微软雅黑" pitchFamily="34" charset="-122"/>
            </a:endParaRPr>
          </a:p>
          <a:p>
            <a:pPr algn="ctr"/>
            <a:r>
              <a:rPr lang="zh-CN" altLang="en-US" sz="1400" b="1" dirty="0" smtClean="0">
                <a:solidFill>
                  <a:srgbClr val="00B0F0"/>
                </a:solidFill>
                <a:latin typeface="微软雅黑" pitchFamily="34" charset="-122"/>
                <a:ea typeface="微软雅黑" pitchFamily="34" charset="-122"/>
              </a:rPr>
              <a:t>文娱活动</a:t>
            </a:r>
            <a:endParaRPr lang="en-US" altLang="zh-CN" sz="1400" b="1" dirty="0" smtClean="0">
              <a:solidFill>
                <a:srgbClr val="00B0F0"/>
              </a:solidFill>
              <a:latin typeface="微软雅黑" pitchFamily="34" charset="-122"/>
              <a:ea typeface="微软雅黑" pitchFamily="34" charset="-122"/>
            </a:endParaRPr>
          </a:p>
          <a:p>
            <a:pPr algn="ctr"/>
            <a:r>
              <a:rPr lang="zh-CN" altLang="en-US" sz="1400" b="1" dirty="0" smtClean="0">
                <a:solidFill>
                  <a:srgbClr val="00B0F0"/>
                </a:solidFill>
                <a:latin typeface="微软雅黑" pitchFamily="34" charset="-122"/>
                <a:ea typeface="微软雅黑" pitchFamily="34" charset="-122"/>
              </a:rPr>
              <a:t>特别关怀</a:t>
            </a:r>
            <a:endParaRPr lang="en-US" altLang="zh-CN" sz="1400" b="1" dirty="0" smtClean="0">
              <a:solidFill>
                <a:srgbClr val="00B0F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472" y="285729"/>
            <a:ext cx="3286148"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考勤休假</a:t>
            </a:r>
            <a:endParaRPr lang="zh-CN" altLang="en-US" sz="2800" b="1" dirty="0">
              <a:solidFill>
                <a:srgbClr val="000000"/>
              </a:solidFill>
              <a:latin typeface="微软雅黑" pitchFamily="34" charset="-122"/>
              <a:ea typeface="微软雅黑" pitchFamily="34" charset="-122"/>
            </a:endParaRPr>
          </a:p>
        </p:txBody>
      </p:sp>
      <p:sp>
        <p:nvSpPr>
          <p:cNvPr id="4" name="椭圆 3"/>
          <p:cNvSpPr/>
          <p:nvPr/>
        </p:nvSpPr>
        <p:spPr>
          <a:xfrm>
            <a:off x="5638913" y="3911469"/>
            <a:ext cx="1087953" cy="1450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aphicFrame>
        <p:nvGraphicFramePr>
          <p:cNvPr id="5" name="图示 4"/>
          <p:cNvGraphicFramePr/>
          <p:nvPr/>
        </p:nvGraphicFramePr>
        <p:xfrm>
          <a:off x="1142976" y="719667"/>
          <a:ext cx="678661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b="1" dirty="0" smtClean="0">
                <a:solidFill>
                  <a:srgbClr val="000000"/>
                </a:solidFill>
                <a:latin typeface="微软雅黑" pitchFamily="34" charset="-122"/>
                <a:ea typeface="微软雅黑" pitchFamily="34" charset="-122"/>
              </a:rPr>
              <a:t>标准工作时间</a:t>
            </a:r>
            <a:endParaRPr lang="zh-CN" altLang="en-US" sz="2800" b="1" dirty="0">
              <a:solidFill>
                <a:srgbClr val="000000"/>
              </a:solidFill>
              <a:latin typeface="微软雅黑" pitchFamily="34" charset="-122"/>
              <a:ea typeface="微软雅黑" pitchFamily="34" charset="-122"/>
            </a:endParaRPr>
          </a:p>
        </p:txBody>
      </p:sp>
      <p:pic>
        <p:nvPicPr>
          <p:cNvPr id="144388" name="Picture 4"/>
          <p:cNvPicPr>
            <a:picLocks noChangeAspect="1" noChangeArrowheads="1"/>
          </p:cNvPicPr>
          <p:nvPr/>
        </p:nvPicPr>
        <p:blipFill>
          <a:blip r:embed="rId2"/>
          <a:srcRect/>
          <a:stretch>
            <a:fillRect/>
          </a:stretch>
        </p:blipFill>
        <p:spPr bwMode="auto">
          <a:xfrm>
            <a:off x="3000364" y="3619502"/>
            <a:ext cx="1428760" cy="1755405"/>
          </a:xfrm>
          <a:prstGeom prst="rect">
            <a:avLst/>
          </a:prstGeom>
          <a:noFill/>
          <a:ln w="9525">
            <a:noFill/>
            <a:miter lim="800000"/>
            <a:headEnd/>
            <a:tailEnd/>
          </a:ln>
          <a:effectLst/>
        </p:spPr>
      </p:pic>
      <p:sp>
        <p:nvSpPr>
          <p:cNvPr id="7" name="矩形 6"/>
          <p:cNvSpPr/>
          <p:nvPr/>
        </p:nvSpPr>
        <p:spPr>
          <a:xfrm>
            <a:off x="428596" y="1222046"/>
            <a:ext cx="5929354" cy="787523"/>
          </a:xfrm>
          <a:prstGeom prst="rect">
            <a:avLst/>
          </a:prstGeom>
        </p:spPr>
        <p:txBody>
          <a:bodyPr wrap="square">
            <a:spAutoFit/>
          </a:bodyPr>
          <a:lstStyle/>
          <a:p>
            <a:pPr algn="l">
              <a:lnSpc>
                <a:spcPct val="150000"/>
              </a:lnSpc>
            </a:pPr>
            <a:r>
              <a:rPr lang="zh-CN" altLang="en-US" sz="1600" dirty="0" smtClean="0">
                <a:solidFill>
                  <a:srgbClr val="000000"/>
                </a:solidFill>
                <a:latin typeface="微软雅黑" pitchFamily="34" charset="-122"/>
                <a:ea typeface="微软雅黑" pitchFamily="34" charset="-122"/>
              </a:rPr>
              <a:t>集团实行一周五天工作制，周六、日及法定节假日休息</a:t>
            </a:r>
            <a:endParaRPr lang="en-US" altLang="zh-CN" sz="1600" dirty="0" smtClean="0">
              <a:solidFill>
                <a:srgbClr val="000000"/>
              </a:solidFill>
              <a:latin typeface="微软雅黑" pitchFamily="34" charset="-122"/>
              <a:ea typeface="微软雅黑" pitchFamily="34" charset="-122"/>
            </a:endParaRPr>
          </a:p>
          <a:p>
            <a:pPr algn="l">
              <a:lnSpc>
                <a:spcPct val="150000"/>
              </a:lnSpc>
            </a:pPr>
            <a:r>
              <a:rPr lang="zh-CN" altLang="en-US" sz="1600" dirty="0" smtClean="0">
                <a:solidFill>
                  <a:srgbClr val="000000"/>
                </a:solidFill>
                <a:latin typeface="微软雅黑" pitchFamily="34" charset="-122"/>
                <a:ea typeface="微软雅黑" pitchFamily="34" charset="-122"/>
              </a:rPr>
              <a:t>每日标准上班时间为：</a:t>
            </a:r>
            <a:endParaRPr lang="zh-CN" altLang="en-US" sz="1600" dirty="0">
              <a:solidFill>
                <a:srgbClr val="000000"/>
              </a:solidFill>
              <a:latin typeface="微软雅黑" pitchFamily="34" charset="-122"/>
              <a:ea typeface="微软雅黑" pitchFamily="34" charset="-122"/>
            </a:endParaRPr>
          </a:p>
        </p:txBody>
      </p:sp>
      <p:pic>
        <p:nvPicPr>
          <p:cNvPr id="144389" name="Picture 5"/>
          <p:cNvPicPr>
            <a:picLocks noChangeAspect="1" noChangeArrowheads="1"/>
          </p:cNvPicPr>
          <p:nvPr/>
        </p:nvPicPr>
        <p:blipFill>
          <a:blip r:embed="rId3"/>
          <a:srcRect/>
          <a:stretch>
            <a:fillRect/>
          </a:stretch>
        </p:blipFill>
        <p:spPr bwMode="auto">
          <a:xfrm>
            <a:off x="5189872" y="3619502"/>
            <a:ext cx="1382392" cy="1720853"/>
          </a:xfrm>
          <a:prstGeom prst="rect">
            <a:avLst/>
          </a:prstGeom>
          <a:noFill/>
          <a:ln w="9525">
            <a:noFill/>
            <a:miter lim="800000"/>
            <a:headEnd/>
            <a:tailEnd/>
          </a:ln>
          <a:effectLst/>
        </p:spPr>
      </p:pic>
      <p:sp>
        <p:nvSpPr>
          <p:cNvPr id="13" name="矩形 12"/>
          <p:cNvSpPr/>
          <p:nvPr/>
        </p:nvSpPr>
        <p:spPr>
          <a:xfrm>
            <a:off x="1428728" y="2285992"/>
            <a:ext cx="714380" cy="38100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smtClean="0">
                <a:latin typeface="微软雅黑" pitchFamily="34" charset="-122"/>
                <a:ea typeface="微软雅黑" pitchFamily="34" charset="-122"/>
              </a:rPr>
              <a:t>9:00</a:t>
            </a:r>
            <a:endParaRPr lang="zh-CN" altLang="en-US" sz="1400" b="1" dirty="0" smtClean="0">
              <a:latin typeface="微软雅黑" pitchFamily="34" charset="-122"/>
              <a:ea typeface="微软雅黑" pitchFamily="34" charset="-122"/>
            </a:endParaRPr>
          </a:p>
        </p:txBody>
      </p:sp>
      <p:pic>
        <p:nvPicPr>
          <p:cNvPr id="144390" name="Picture 6"/>
          <p:cNvPicPr>
            <a:picLocks noChangeAspect="1" noChangeArrowheads="1"/>
          </p:cNvPicPr>
          <p:nvPr/>
        </p:nvPicPr>
        <p:blipFill>
          <a:blip r:embed="rId4"/>
          <a:srcRect/>
          <a:stretch>
            <a:fillRect/>
          </a:stretch>
        </p:blipFill>
        <p:spPr bwMode="auto">
          <a:xfrm>
            <a:off x="1285852" y="2762246"/>
            <a:ext cx="1428760" cy="1767204"/>
          </a:xfrm>
          <a:prstGeom prst="rect">
            <a:avLst/>
          </a:prstGeom>
          <a:noFill/>
          <a:ln w="9525">
            <a:noFill/>
            <a:miter lim="800000"/>
            <a:headEnd/>
            <a:tailEnd/>
          </a:ln>
          <a:effectLst/>
        </p:spPr>
      </p:pic>
      <p:sp>
        <p:nvSpPr>
          <p:cNvPr id="15" name="矩形 14"/>
          <p:cNvSpPr/>
          <p:nvPr/>
        </p:nvSpPr>
        <p:spPr>
          <a:xfrm>
            <a:off x="3357554" y="3143248"/>
            <a:ext cx="714380" cy="38100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smtClean="0">
                <a:latin typeface="微软雅黑" pitchFamily="34" charset="-122"/>
                <a:ea typeface="微软雅黑" pitchFamily="34" charset="-122"/>
              </a:rPr>
              <a:t>12:00</a:t>
            </a:r>
            <a:endParaRPr lang="zh-CN" altLang="en-US" sz="1400" b="1" dirty="0" smtClean="0">
              <a:latin typeface="微软雅黑" pitchFamily="34" charset="-122"/>
              <a:ea typeface="微软雅黑" pitchFamily="34" charset="-122"/>
            </a:endParaRPr>
          </a:p>
        </p:txBody>
      </p:sp>
      <p:sp>
        <p:nvSpPr>
          <p:cNvPr id="16" name="矩形 15"/>
          <p:cNvSpPr/>
          <p:nvPr/>
        </p:nvSpPr>
        <p:spPr>
          <a:xfrm>
            <a:off x="5429256" y="3143248"/>
            <a:ext cx="714380" cy="38100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smtClean="0">
                <a:latin typeface="微软雅黑" pitchFamily="34" charset="-122"/>
                <a:ea typeface="微软雅黑" pitchFamily="34" charset="-122"/>
              </a:rPr>
              <a:t>14:00</a:t>
            </a:r>
            <a:endParaRPr lang="zh-CN" altLang="en-US" sz="1400" b="1" dirty="0" smtClean="0">
              <a:latin typeface="微软雅黑" pitchFamily="34" charset="-122"/>
              <a:ea typeface="微软雅黑" pitchFamily="34" charset="-122"/>
            </a:endParaRPr>
          </a:p>
        </p:txBody>
      </p:sp>
      <p:sp>
        <p:nvSpPr>
          <p:cNvPr id="17" name="矩形 16"/>
          <p:cNvSpPr/>
          <p:nvPr/>
        </p:nvSpPr>
        <p:spPr>
          <a:xfrm>
            <a:off x="6858016" y="2285992"/>
            <a:ext cx="714380" cy="38100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smtClean="0">
                <a:latin typeface="微软雅黑" pitchFamily="34" charset="-122"/>
                <a:ea typeface="微软雅黑" pitchFamily="34" charset="-122"/>
              </a:rPr>
              <a:t>18:00</a:t>
            </a:r>
            <a:endParaRPr lang="zh-CN" altLang="en-US" sz="1400" b="1" dirty="0" smtClean="0">
              <a:latin typeface="微软雅黑" pitchFamily="34" charset="-122"/>
              <a:ea typeface="微软雅黑" pitchFamily="34" charset="-122"/>
            </a:endParaRPr>
          </a:p>
        </p:txBody>
      </p:sp>
      <p:pic>
        <p:nvPicPr>
          <p:cNvPr id="144391" name="Picture 7"/>
          <p:cNvPicPr>
            <a:picLocks noChangeAspect="1" noChangeArrowheads="1"/>
          </p:cNvPicPr>
          <p:nvPr/>
        </p:nvPicPr>
        <p:blipFill>
          <a:blip r:embed="rId5"/>
          <a:srcRect/>
          <a:stretch>
            <a:fillRect/>
          </a:stretch>
        </p:blipFill>
        <p:spPr bwMode="auto">
          <a:xfrm>
            <a:off x="6643702" y="2762246"/>
            <a:ext cx="1285884" cy="1666351"/>
          </a:xfrm>
          <a:prstGeom prst="rect">
            <a:avLst/>
          </a:prstGeom>
          <a:noFill/>
          <a:ln w="9525">
            <a:noFill/>
            <a:miter lim="800000"/>
            <a:headEnd/>
            <a:tailEnd/>
          </a:ln>
          <a:effectLst/>
        </p:spPr>
      </p:pic>
      <p:sp>
        <p:nvSpPr>
          <p:cNvPr id="20" name="矩形 19"/>
          <p:cNvSpPr/>
          <p:nvPr/>
        </p:nvSpPr>
        <p:spPr>
          <a:xfrm>
            <a:off x="4214810" y="5429265"/>
            <a:ext cx="5143536" cy="830997"/>
          </a:xfrm>
          <a:prstGeom prst="rect">
            <a:avLst/>
          </a:prstGeom>
        </p:spPr>
        <p:txBody>
          <a:bodyPr wrap="square">
            <a:spAutoFit/>
          </a:bodyPr>
          <a:lstStyle/>
          <a:p>
            <a:pPr algn="l">
              <a:lnSpc>
                <a:spcPct val="150000"/>
              </a:lnSpc>
            </a:pPr>
            <a:r>
              <a:rPr lang="zh-CN" altLang="en-US" sz="1600" dirty="0" smtClean="0">
                <a:solidFill>
                  <a:srgbClr val="000000"/>
                </a:solidFill>
                <a:latin typeface="微软雅黑" pitchFamily="34" charset="-122"/>
                <a:ea typeface="微软雅黑" pitchFamily="34" charset="-122"/>
              </a:rPr>
              <a:t>集团总部北京分部</a:t>
            </a:r>
            <a:endParaRPr lang="en-US" altLang="zh-CN" sz="1600" dirty="0" smtClean="0">
              <a:solidFill>
                <a:srgbClr val="000000"/>
              </a:solidFill>
              <a:latin typeface="微软雅黑" pitchFamily="34" charset="-122"/>
              <a:ea typeface="微软雅黑" pitchFamily="34" charset="-122"/>
            </a:endParaRPr>
          </a:p>
          <a:p>
            <a:pPr algn="l">
              <a:lnSpc>
                <a:spcPct val="150000"/>
              </a:lnSpc>
            </a:pPr>
            <a:r>
              <a:rPr lang="zh-CN" altLang="en-US" sz="1600" dirty="0" smtClean="0">
                <a:solidFill>
                  <a:srgbClr val="000000"/>
                </a:solidFill>
                <a:latin typeface="微软雅黑" pitchFamily="34" charset="-122"/>
                <a:ea typeface="微软雅黑" pitchFamily="34" charset="-122"/>
              </a:rPr>
              <a:t>上午</a:t>
            </a:r>
            <a:r>
              <a:rPr lang="en-US" sz="1600" dirty="0" smtClean="0">
                <a:solidFill>
                  <a:srgbClr val="000000"/>
                </a:solidFill>
                <a:latin typeface="微软雅黑" pitchFamily="34" charset="-122"/>
                <a:ea typeface="微软雅黑" pitchFamily="34" charset="-122"/>
              </a:rPr>
              <a:t> 09</a:t>
            </a:r>
            <a:r>
              <a:rPr lang="zh-CN" altLang="en-US" sz="1600" dirty="0" smtClean="0">
                <a:solidFill>
                  <a:srgbClr val="000000"/>
                </a:solidFill>
                <a:latin typeface="微软雅黑" pitchFamily="34" charset="-122"/>
                <a:ea typeface="微软雅黑" pitchFamily="34" charset="-122"/>
              </a:rPr>
              <a:t>：</a:t>
            </a:r>
            <a:r>
              <a:rPr lang="en-US" sz="1600" dirty="0" smtClean="0">
                <a:solidFill>
                  <a:srgbClr val="000000"/>
                </a:solidFill>
                <a:latin typeface="微软雅黑" pitchFamily="34" charset="-122"/>
                <a:ea typeface="微软雅黑" pitchFamily="34" charset="-122"/>
              </a:rPr>
              <a:t>00</a:t>
            </a:r>
            <a:r>
              <a:rPr lang="en-US" altLang="zh-CN" sz="1600" dirty="0" smtClean="0">
                <a:solidFill>
                  <a:srgbClr val="000000"/>
                </a:solidFill>
                <a:latin typeface="微软雅黑" pitchFamily="34" charset="-122"/>
                <a:ea typeface="微软雅黑" pitchFamily="34" charset="-122"/>
              </a:rPr>
              <a:t>—</a:t>
            </a:r>
            <a:r>
              <a:rPr lang="en-US" sz="1600" dirty="0" smtClean="0">
                <a:solidFill>
                  <a:srgbClr val="000000"/>
                </a:solidFill>
                <a:latin typeface="微软雅黑" pitchFamily="34" charset="-122"/>
                <a:ea typeface="微软雅黑" pitchFamily="34" charset="-122"/>
              </a:rPr>
              <a:t>12</a:t>
            </a:r>
            <a:r>
              <a:rPr lang="zh-CN" altLang="en-US" sz="1600" dirty="0" smtClean="0">
                <a:solidFill>
                  <a:srgbClr val="000000"/>
                </a:solidFill>
                <a:latin typeface="微软雅黑" pitchFamily="34" charset="-122"/>
                <a:ea typeface="微软雅黑" pitchFamily="34" charset="-122"/>
              </a:rPr>
              <a:t>：</a:t>
            </a:r>
            <a:r>
              <a:rPr lang="en-US" sz="1600" dirty="0" smtClean="0">
                <a:solidFill>
                  <a:srgbClr val="000000"/>
                </a:solidFill>
                <a:latin typeface="微软雅黑" pitchFamily="34" charset="-122"/>
                <a:ea typeface="微软雅黑" pitchFamily="34" charset="-122"/>
              </a:rPr>
              <a:t>00  </a:t>
            </a:r>
            <a:r>
              <a:rPr lang="zh-CN" altLang="en-US" sz="1600" dirty="0" smtClean="0">
                <a:solidFill>
                  <a:srgbClr val="000000"/>
                </a:solidFill>
                <a:latin typeface="微软雅黑" pitchFamily="34" charset="-122"/>
                <a:ea typeface="微软雅黑" pitchFamily="34" charset="-122"/>
              </a:rPr>
              <a:t>下午</a:t>
            </a:r>
            <a:r>
              <a:rPr lang="en-US" sz="1600" dirty="0" smtClean="0">
                <a:solidFill>
                  <a:srgbClr val="000000"/>
                </a:solidFill>
                <a:latin typeface="微软雅黑" pitchFamily="34" charset="-122"/>
                <a:ea typeface="微软雅黑" pitchFamily="34" charset="-122"/>
              </a:rPr>
              <a:t>13</a:t>
            </a:r>
            <a:r>
              <a:rPr lang="zh-CN" altLang="en-US" sz="1600" dirty="0" smtClean="0">
                <a:solidFill>
                  <a:srgbClr val="000000"/>
                </a:solidFill>
                <a:latin typeface="微软雅黑" pitchFamily="34" charset="-122"/>
                <a:ea typeface="微软雅黑" pitchFamily="34" charset="-122"/>
              </a:rPr>
              <a:t>：</a:t>
            </a:r>
            <a:r>
              <a:rPr lang="en-US" sz="1600" dirty="0" smtClean="0">
                <a:solidFill>
                  <a:srgbClr val="000000"/>
                </a:solidFill>
                <a:latin typeface="微软雅黑" pitchFamily="34" charset="-122"/>
                <a:ea typeface="微软雅黑" pitchFamily="34" charset="-122"/>
              </a:rPr>
              <a:t>30</a:t>
            </a:r>
            <a:r>
              <a:rPr lang="en-US" altLang="zh-CN" sz="1600" dirty="0" smtClean="0">
                <a:solidFill>
                  <a:srgbClr val="000000"/>
                </a:solidFill>
                <a:latin typeface="微软雅黑" pitchFamily="34" charset="-122"/>
                <a:ea typeface="微软雅黑" pitchFamily="34" charset="-122"/>
              </a:rPr>
              <a:t>—</a:t>
            </a:r>
            <a:r>
              <a:rPr lang="en-US" sz="1600" dirty="0" smtClean="0">
                <a:solidFill>
                  <a:srgbClr val="000000"/>
                </a:solidFill>
                <a:latin typeface="微软雅黑" pitchFamily="34" charset="-122"/>
                <a:ea typeface="微软雅黑" pitchFamily="34" charset="-122"/>
              </a:rPr>
              <a:t>18</a:t>
            </a:r>
            <a:r>
              <a:rPr lang="zh-CN" altLang="en-US" sz="1600" dirty="0" smtClean="0">
                <a:solidFill>
                  <a:srgbClr val="000000"/>
                </a:solidFill>
                <a:latin typeface="微软雅黑" pitchFamily="34" charset="-122"/>
                <a:ea typeface="微软雅黑" pitchFamily="34" charset="-122"/>
              </a:rPr>
              <a:t>：</a:t>
            </a:r>
            <a:r>
              <a:rPr lang="en-US" sz="1600" dirty="0" smtClean="0">
                <a:solidFill>
                  <a:srgbClr val="000000"/>
                </a:solidFill>
                <a:latin typeface="微软雅黑" pitchFamily="34" charset="-122"/>
                <a:ea typeface="微软雅黑" pitchFamily="34" charset="-122"/>
              </a:rPr>
              <a:t>00</a:t>
            </a:r>
            <a:endParaRPr lang="zh-CN" altLang="en-US" sz="1600" dirty="0">
              <a:solidFill>
                <a:srgbClr val="000000"/>
              </a:solidFill>
              <a:latin typeface="微软雅黑" pitchFamily="34" charset="-122"/>
              <a:ea typeface="微软雅黑" pitchFamily="34" charset="-122"/>
            </a:endParaRPr>
          </a:p>
        </p:txBody>
      </p:sp>
      <p:sp>
        <p:nvSpPr>
          <p:cNvPr id="21" name="上弧形箭头 20"/>
          <p:cNvSpPr/>
          <p:nvPr/>
        </p:nvSpPr>
        <p:spPr>
          <a:xfrm>
            <a:off x="4071934" y="2476494"/>
            <a:ext cx="1571636" cy="1333509"/>
          </a:xfrm>
          <a:prstGeom prst="curvedDownArrow">
            <a:avLst/>
          </a:prstGeom>
          <a:solidFill>
            <a:schemeClr val="accent3">
              <a:lumMod val="60000"/>
              <a:lumOff val="4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pc="600" dirty="0" smtClean="0">
                <a:solidFill>
                  <a:srgbClr val="0086D0"/>
                </a:solidFill>
                <a:latin typeface="微软雅黑" pitchFamily="34" charset="-122"/>
                <a:ea typeface="微软雅黑" pitchFamily="34" charset="-122"/>
              </a:rPr>
              <a:t>午休</a:t>
            </a:r>
          </a:p>
        </p:txBody>
      </p:sp>
      <p:sp>
        <p:nvSpPr>
          <p:cNvPr id="22" name="上弧形箭头 21"/>
          <p:cNvSpPr/>
          <p:nvPr/>
        </p:nvSpPr>
        <p:spPr>
          <a:xfrm rot="20308026" flipV="1">
            <a:off x="6489163" y="4521806"/>
            <a:ext cx="1162209" cy="636497"/>
          </a:xfrm>
          <a:prstGeom prst="curvedDownArrow">
            <a:avLst/>
          </a:prstGeom>
          <a:solidFill>
            <a:schemeClr val="tx2">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smtClean="0">
              <a:solidFill>
                <a:schemeClr val="tx1"/>
              </a:solidFill>
              <a:latin typeface="微软雅黑" pitchFamily="34" charset="-122"/>
              <a:ea typeface="微软雅黑" pitchFamily="34" charset="-122"/>
            </a:endParaRPr>
          </a:p>
        </p:txBody>
      </p:sp>
      <p:sp>
        <p:nvSpPr>
          <p:cNvPr id="23" name="上弧形箭头 22"/>
          <p:cNvSpPr/>
          <p:nvPr/>
        </p:nvSpPr>
        <p:spPr>
          <a:xfrm rot="1533242" flipV="1">
            <a:off x="2067032" y="4680873"/>
            <a:ext cx="1137598" cy="567959"/>
          </a:xfrm>
          <a:prstGeom prst="curvedDownArrow">
            <a:avLst/>
          </a:prstGeom>
          <a:solidFill>
            <a:schemeClr val="tx2">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smtClean="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b="1" dirty="0" smtClean="0">
                <a:solidFill>
                  <a:srgbClr val="000000"/>
                </a:solidFill>
                <a:latin typeface="微软雅黑" pitchFamily="34" charset="-122"/>
                <a:ea typeface="微软雅黑" pitchFamily="34" charset="-122"/>
              </a:rPr>
              <a:t>考勤方式</a:t>
            </a:r>
            <a:endParaRPr lang="zh-CN" altLang="en-US" sz="2800" b="1" dirty="0">
              <a:solidFill>
                <a:srgbClr val="000000"/>
              </a:solidFill>
              <a:latin typeface="微软雅黑" pitchFamily="34" charset="-122"/>
              <a:ea typeface="微软雅黑" pitchFamily="34" charset="-122"/>
            </a:endParaRPr>
          </a:p>
        </p:txBody>
      </p:sp>
      <p:pic>
        <p:nvPicPr>
          <p:cNvPr id="143361" name="Picture 1"/>
          <p:cNvPicPr>
            <a:picLocks noChangeAspect="1" noChangeArrowheads="1"/>
          </p:cNvPicPr>
          <p:nvPr/>
        </p:nvPicPr>
        <p:blipFill>
          <a:blip r:embed="rId2"/>
          <a:srcRect/>
          <a:stretch>
            <a:fillRect/>
          </a:stretch>
        </p:blipFill>
        <p:spPr bwMode="auto">
          <a:xfrm>
            <a:off x="1071538" y="1523987"/>
            <a:ext cx="2500330" cy="2462771"/>
          </a:xfrm>
          <a:prstGeom prst="rect">
            <a:avLst/>
          </a:prstGeom>
          <a:noFill/>
          <a:ln w="9525">
            <a:noFill/>
            <a:miter lim="800000"/>
            <a:headEnd/>
            <a:tailEnd/>
          </a:ln>
          <a:effectLst/>
        </p:spPr>
      </p:pic>
      <p:sp>
        <p:nvSpPr>
          <p:cNvPr id="4" name="矩形 3"/>
          <p:cNvSpPr/>
          <p:nvPr/>
        </p:nvSpPr>
        <p:spPr>
          <a:xfrm>
            <a:off x="428596" y="4191006"/>
            <a:ext cx="3357586" cy="1938992"/>
          </a:xfrm>
          <a:prstGeom prst="rect">
            <a:avLst/>
          </a:prstGeom>
        </p:spPr>
        <p:txBody>
          <a:bodyPr wrap="square">
            <a:spAutoFit/>
          </a:bodyPr>
          <a:lstStyle/>
          <a:p>
            <a:pPr algn="l">
              <a:lnSpc>
                <a:spcPct val="150000"/>
              </a:lnSpc>
            </a:pPr>
            <a:r>
              <a:rPr lang="zh-CN" altLang="en-US" sz="1600" b="1" dirty="0" smtClean="0">
                <a:solidFill>
                  <a:schemeClr val="accent6"/>
                </a:solidFill>
                <a:latin typeface="微软雅黑" pitchFamily="34" charset="-122"/>
                <a:ea typeface="微软雅黑" pitchFamily="34" charset="-122"/>
              </a:rPr>
              <a:t>因特殊情况不能采用常规考勤的员工，向人力资源部门提交，经批准后可以临时采用手工登记考勤，具备常规考勤条件时应第一时间恢复标准考勤方式</a:t>
            </a:r>
            <a:endParaRPr lang="zh-CN" altLang="en-US" sz="1600" b="1" dirty="0">
              <a:solidFill>
                <a:schemeClr val="accent6"/>
              </a:solidFill>
              <a:latin typeface="微软雅黑" pitchFamily="34" charset="-122"/>
              <a:ea typeface="微软雅黑" pitchFamily="34" charset="-122"/>
            </a:endParaRPr>
          </a:p>
        </p:txBody>
      </p:sp>
      <p:sp>
        <p:nvSpPr>
          <p:cNvPr id="5" name="矩形 4"/>
          <p:cNvSpPr/>
          <p:nvPr/>
        </p:nvSpPr>
        <p:spPr>
          <a:xfrm>
            <a:off x="428596" y="1333486"/>
            <a:ext cx="428628" cy="2308324"/>
          </a:xfrm>
          <a:prstGeom prst="rect">
            <a:avLst/>
          </a:prstGeom>
        </p:spPr>
        <p:txBody>
          <a:bodyPr wrap="square">
            <a:spAutoFit/>
          </a:bodyPr>
          <a:lstStyle/>
          <a:p>
            <a:pPr>
              <a:lnSpc>
                <a:spcPct val="150000"/>
              </a:lnSpc>
            </a:pPr>
            <a:r>
              <a:rPr lang="zh-CN" altLang="en-US" sz="2400" b="1" dirty="0" smtClean="0">
                <a:solidFill>
                  <a:srgbClr val="0068A2"/>
                </a:solidFill>
                <a:latin typeface="微软雅黑" pitchFamily="34" charset="-122"/>
                <a:ea typeface="微软雅黑" pitchFamily="34" charset="-122"/>
              </a:rPr>
              <a:t>指纹考勤</a:t>
            </a:r>
            <a:endParaRPr lang="zh-CN" altLang="en-US" sz="2400" b="1" dirty="0">
              <a:solidFill>
                <a:srgbClr val="0068A2"/>
              </a:solidFill>
              <a:latin typeface="微软雅黑" pitchFamily="34" charset="-122"/>
              <a:ea typeface="微软雅黑" pitchFamily="34" charset="-122"/>
            </a:endParaRPr>
          </a:p>
        </p:txBody>
      </p:sp>
      <p:graphicFrame>
        <p:nvGraphicFramePr>
          <p:cNvPr id="11" name="图示 10"/>
          <p:cNvGraphicFramePr/>
          <p:nvPr/>
        </p:nvGraphicFramePr>
        <p:xfrm>
          <a:off x="3786182" y="1047734"/>
          <a:ext cx="5143536" cy="5048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srcRect/>
          <a:stretch>
            <a:fillRect/>
          </a:stretch>
        </p:blipFill>
        <p:spPr bwMode="auto">
          <a:xfrm>
            <a:off x="5929322" y="1142984"/>
            <a:ext cx="1714512" cy="3619525"/>
          </a:xfrm>
          <a:prstGeom prst="rect">
            <a:avLst/>
          </a:prstGeom>
          <a:noFill/>
          <a:ln w="9525">
            <a:noFill/>
            <a:miter lim="800000"/>
            <a:headEnd/>
            <a:tailEnd/>
          </a:ln>
          <a:effectLst/>
        </p:spPr>
      </p:pic>
      <p:sp>
        <p:nvSpPr>
          <p:cNvPr id="2" name="标题 1"/>
          <p:cNvSpPr>
            <a:spLocks noGrp="1"/>
          </p:cNvSpPr>
          <p:nvPr>
            <p:ph type="title"/>
          </p:nvPr>
        </p:nvSpPr>
        <p:spPr>
          <a:xfrm>
            <a:off x="428596" y="285728"/>
            <a:ext cx="8229600"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考勤方式</a:t>
            </a:r>
            <a:endParaRPr lang="zh-CN" altLang="en-US" sz="2800" b="1" dirty="0">
              <a:solidFill>
                <a:srgbClr val="000000"/>
              </a:solidFill>
              <a:latin typeface="微软雅黑" pitchFamily="34" charset="-122"/>
              <a:ea typeface="微软雅黑" pitchFamily="34" charset="-122"/>
            </a:endParaRPr>
          </a:p>
        </p:txBody>
      </p:sp>
      <p:grpSp>
        <p:nvGrpSpPr>
          <p:cNvPr id="3" name="组合 14"/>
          <p:cNvGrpSpPr/>
          <p:nvPr/>
        </p:nvGrpSpPr>
        <p:grpSpPr>
          <a:xfrm>
            <a:off x="2857490" y="1047733"/>
            <a:ext cx="1785949" cy="3810027"/>
            <a:chOff x="1763869" y="935705"/>
            <a:chExt cx="1200158" cy="850244"/>
          </a:xfrm>
        </p:grpSpPr>
        <p:sp>
          <p:nvSpPr>
            <p:cNvPr id="16" name="圆角矩形 15"/>
            <p:cNvSpPr/>
            <p:nvPr/>
          </p:nvSpPr>
          <p:spPr>
            <a:xfrm>
              <a:off x="1763869" y="935705"/>
              <a:ext cx="1200158" cy="850244"/>
            </a:xfrm>
            <a:prstGeom prst="roundRect">
              <a:avLst/>
            </a:prstGeom>
          </p:spPr>
          <p:style>
            <a:lnRef idx="0">
              <a:schemeClr val="accent6"/>
            </a:lnRef>
            <a:fillRef idx="3">
              <a:schemeClr val="accent6"/>
            </a:fillRef>
            <a:effectRef idx="3">
              <a:schemeClr val="accent6"/>
            </a:effectRef>
            <a:fontRef idx="minor">
              <a:schemeClr val="lt1"/>
            </a:fontRef>
          </p:style>
        </p:sp>
        <p:sp>
          <p:nvSpPr>
            <p:cNvPr id="17" name="圆角矩形 4"/>
            <p:cNvSpPr/>
            <p:nvPr/>
          </p:nvSpPr>
          <p:spPr>
            <a:xfrm>
              <a:off x="1841741" y="977210"/>
              <a:ext cx="1074281" cy="767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36195" rIns="72390" bIns="36195" numCol="1" spcCol="1270" anchor="ctr" anchorCtr="0">
              <a:noAutofit/>
            </a:bodyPr>
            <a:lstStyle/>
            <a:p>
              <a:pPr algn="l">
                <a:lnSpc>
                  <a:spcPct val="150000"/>
                </a:lnSpc>
              </a:pPr>
              <a:r>
                <a:rPr lang="zh-CN" altLang="en-US" sz="1400" b="1" dirty="0" smtClean="0">
                  <a:solidFill>
                    <a:srgbClr val="0086D0"/>
                  </a:solidFill>
                  <a:latin typeface="微软雅黑" pitchFamily="34" charset="-122"/>
                  <a:ea typeface="微软雅黑" pitchFamily="34" charset="-122"/>
                </a:rPr>
                <a:t>优先：</a:t>
              </a:r>
              <a:endParaRPr lang="en-US" altLang="zh-CN" sz="1400" b="1" dirty="0" smtClean="0">
                <a:solidFill>
                  <a:srgbClr val="0086D0"/>
                </a:solidFill>
                <a:latin typeface="微软雅黑" pitchFamily="34" charset="-122"/>
                <a:ea typeface="微软雅黑" pitchFamily="34" charset="-122"/>
              </a:endParaRPr>
            </a:p>
            <a:p>
              <a:pPr algn="l">
                <a:lnSpc>
                  <a:spcPct val="150000"/>
                </a:lnSpc>
              </a:pPr>
              <a:r>
                <a:rPr lang="zh-CN" altLang="en-US" sz="1400" dirty="0" smtClean="0">
                  <a:solidFill>
                    <a:srgbClr val="0086D0"/>
                  </a:solidFill>
                  <a:latin typeface="微软雅黑" pitchFamily="34" charset="-122"/>
                  <a:ea typeface="微软雅黑" pitchFamily="34" charset="-122"/>
                </a:rPr>
                <a:t>本人电脑当天开关机时间截图；</a:t>
              </a:r>
              <a:endParaRPr lang="en-US" altLang="zh-CN" sz="1400" dirty="0" smtClean="0">
                <a:solidFill>
                  <a:srgbClr val="0086D0"/>
                </a:solidFill>
                <a:latin typeface="微软雅黑" pitchFamily="34" charset="-122"/>
                <a:ea typeface="微软雅黑" pitchFamily="34" charset="-122"/>
              </a:endParaRPr>
            </a:p>
            <a:p>
              <a:pPr algn="l">
                <a:lnSpc>
                  <a:spcPct val="150000"/>
                </a:lnSpc>
              </a:pPr>
              <a:endParaRPr lang="en-US" altLang="zh-CN" sz="1400" dirty="0" smtClean="0">
                <a:solidFill>
                  <a:srgbClr val="0086D0"/>
                </a:solidFill>
                <a:latin typeface="微软雅黑" pitchFamily="34" charset="-122"/>
                <a:ea typeface="微软雅黑" pitchFamily="34" charset="-122"/>
              </a:endParaRPr>
            </a:p>
            <a:p>
              <a:pPr algn="l">
                <a:lnSpc>
                  <a:spcPct val="150000"/>
                </a:lnSpc>
              </a:pPr>
              <a:r>
                <a:rPr lang="zh-CN" altLang="en-US" sz="1400" b="1" dirty="0" smtClean="0">
                  <a:solidFill>
                    <a:srgbClr val="0086D0"/>
                  </a:solidFill>
                  <a:latin typeface="微软雅黑" pitchFamily="34" charset="-122"/>
                  <a:ea typeface="微软雅黑" pitchFamily="34" charset="-122"/>
                </a:rPr>
                <a:t>其次：</a:t>
              </a:r>
              <a:endParaRPr lang="en-US" altLang="zh-CN" sz="1400" b="1" dirty="0" smtClean="0">
                <a:solidFill>
                  <a:srgbClr val="0086D0"/>
                </a:solidFill>
                <a:latin typeface="微软雅黑" pitchFamily="34" charset="-122"/>
                <a:ea typeface="微软雅黑" pitchFamily="34" charset="-122"/>
              </a:endParaRPr>
            </a:p>
            <a:p>
              <a:pPr algn="l">
                <a:lnSpc>
                  <a:spcPct val="150000"/>
                </a:lnSpc>
              </a:pPr>
              <a:r>
                <a:rPr lang="zh-CN" altLang="en-US" sz="1400" dirty="0" smtClean="0">
                  <a:solidFill>
                    <a:srgbClr val="0086D0"/>
                  </a:solidFill>
                  <a:latin typeface="微软雅黑" pitchFamily="34" charset="-122"/>
                  <a:ea typeface="微软雅黑" pitchFamily="34" charset="-122"/>
                </a:rPr>
                <a:t>部门长并一名知情同事联合签署的出勤证明</a:t>
              </a:r>
              <a:endParaRPr lang="zh-CN" altLang="en-US" sz="1400" dirty="0">
                <a:solidFill>
                  <a:srgbClr val="0086D0"/>
                </a:solidFill>
                <a:latin typeface="微软雅黑" pitchFamily="34" charset="-122"/>
                <a:ea typeface="微软雅黑" pitchFamily="34" charset="-122"/>
              </a:endParaRPr>
            </a:p>
          </p:txBody>
        </p:sp>
      </p:grpSp>
      <p:grpSp>
        <p:nvGrpSpPr>
          <p:cNvPr id="4" name="组合 17"/>
          <p:cNvGrpSpPr/>
          <p:nvPr/>
        </p:nvGrpSpPr>
        <p:grpSpPr>
          <a:xfrm>
            <a:off x="571472" y="2962096"/>
            <a:ext cx="1200158" cy="1133659"/>
            <a:chOff x="1800237" y="935705"/>
            <a:chExt cx="1200158" cy="850244"/>
          </a:xfrm>
        </p:grpSpPr>
        <p:sp>
          <p:nvSpPr>
            <p:cNvPr id="19" name="圆角矩形 18"/>
            <p:cNvSpPr/>
            <p:nvPr/>
          </p:nvSpPr>
          <p:spPr>
            <a:xfrm>
              <a:off x="1800237" y="935705"/>
              <a:ext cx="1200158" cy="850244"/>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 name="圆角矩形 4"/>
            <p:cNvSpPr/>
            <p:nvPr/>
          </p:nvSpPr>
          <p:spPr>
            <a:xfrm>
              <a:off x="1841742" y="977210"/>
              <a:ext cx="1117148" cy="767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CN" altLang="en-US" sz="1800" b="1" kern="1200" dirty="0" smtClean="0">
                  <a:latin typeface="微软雅黑" pitchFamily="34" charset="-122"/>
                  <a:ea typeface="微软雅黑" pitchFamily="34" charset="-122"/>
                </a:rPr>
                <a:t>无法打卡</a:t>
              </a:r>
              <a:endParaRPr lang="zh-CN" altLang="en-US" sz="1800" b="1" kern="1200" dirty="0">
                <a:latin typeface="微软雅黑" pitchFamily="34" charset="-122"/>
                <a:ea typeface="微软雅黑" pitchFamily="34" charset="-122"/>
              </a:endParaRPr>
            </a:p>
          </p:txBody>
        </p:sp>
      </p:grpSp>
      <p:sp>
        <p:nvSpPr>
          <p:cNvPr id="24" name="矩形 23"/>
          <p:cNvSpPr/>
          <p:nvPr/>
        </p:nvSpPr>
        <p:spPr>
          <a:xfrm>
            <a:off x="2000233" y="3333750"/>
            <a:ext cx="543739" cy="307777"/>
          </a:xfrm>
          <a:prstGeom prst="rect">
            <a:avLst/>
          </a:prstGeom>
        </p:spPr>
        <p:txBody>
          <a:bodyPr wrap="none">
            <a:spAutoFit/>
          </a:bodyPr>
          <a:lstStyle/>
          <a:p>
            <a:r>
              <a:rPr lang="zh-CN" altLang="en-US" sz="1400" b="1" dirty="0" smtClean="0">
                <a:solidFill>
                  <a:srgbClr val="0086D0"/>
                </a:solidFill>
                <a:latin typeface="微软雅黑" pitchFamily="34" charset="-122"/>
                <a:ea typeface="微软雅黑" pitchFamily="34" charset="-122"/>
              </a:rPr>
              <a:t>证明</a:t>
            </a:r>
            <a:endParaRPr lang="zh-CN" altLang="en-US" sz="1400" b="1" dirty="0">
              <a:solidFill>
                <a:srgbClr val="0086D0"/>
              </a:solidFill>
              <a:latin typeface="微软雅黑" pitchFamily="34" charset="-122"/>
              <a:ea typeface="微软雅黑" pitchFamily="34" charset="-122"/>
            </a:endParaRPr>
          </a:p>
        </p:txBody>
      </p:sp>
      <p:sp>
        <p:nvSpPr>
          <p:cNvPr id="25" name="下弧形箭头 24"/>
          <p:cNvSpPr/>
          <p:nvPr/>
        </p:nvSpPr>
        <p:spPr>
          <a:xfrm>
            <a:off x="1714480" y="2762246"/>
            <a:ext cx="1071570" cy="476253"/>
          </a:xfrm>
          <a:prstGeom prst="curvedUpArrow">
            <a:avLst/>
          </a:prstGeom>
          <a:solidFill>
            <a:srgbClr val="FFFF0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solidFill>
                <a:schemeClr val="tx1"/>
              </a:solidFill>
              <a:latin typeface="微软雅黑" pitchFamily="34" charset="-122"/>
              <a:ea typeface="微软雅黑" pitchFamily="34" charset="-122"/>
            </a:endParaRPr>
          </a:p>
        </p:txBody>
      </p:sp>
      <p:sp>
        <p:nvSpPr>
          <p:cNvPr id="26" name="矩形 25"/>
          <p:cNvSpPr/>
          <p:nvPr/>
        </p:nvSpPr>
        <p:spPr>
          <a:xfrm>
            <a:off x="1714480" y="2381243"/>
            <a:ext cx="1192955" cy="307777"/>
          </a:xfrm>
          <a:prstGeom prst="rect">
            <a:avLst/>
          </a:prstGeom>
        </p:spPr>
        <p:txBody>
          <a:bodyPr wrap="none">
            <a:spAutoFit/>
          </a:bodyPr>
          <a:lstStyle/>
          <a:p>
            <a:r>
              <a:rPr lang="en-US" sz="1400" b="1" dirty="0" smtClean="0">
                <a:solidFill>
                  <a:srgbClr val="000000"/>
                </a:solidFill>
                <a:latin typeface="微软雅黑" pitchFamily="34" charset="-122"/>
                <a:ea typeface="微软雅黑" pitchFamily="34" charset="-122"/>
              </a:rPr>
              <a:t>2</a:t>
            </a:r>
            <a:r>
              <a:rPr lang="zh-CN" altLang="en-US" sz="1400" b="1" dirty="0" smtClean="0">
                <a:solidFill>
                  <a:srgbClr val="000000"/>
                </a:solidFill>
                <a:latin typeface="微软雅黑" pitchFamily="34" charset="-122"/>
                <a:ea typeface="微软雅黑" pitchFamily="34" charset="-122"/>
              </a:rPr>
              <a:t>个工作日内</a:t>
            </a:r>
            <a:endParaRPr lang="zh-CN" altLang="en-US" sz="1400" b="1" dirty="0">
              <a:solidFill>
                <a:srgbClr val="000000"/>
              </a:solidFill>
              <a:latin typeface="微软雅黑" pitchFamily="34" charset="-122"/>
              <a:ea typeface="微软雅黑" pitchFamily="34" charset="-122"/>
            </a:endParaRPr>
          </a:p>
        </p:txBody>
      </p:sp>
      <p:sp>
        <p:nvSpPr>
          <p:cNvPr id="30" name="下弧形箭头 29"/>
          <p:cNvSpPr/>
          <p:nvPr/>
        </p:nvSpPr>
        <p:spPr>
          <a:xfrm>
            <a:off x="4714876" y="2857496"/>
            <a:ext cx="1071570" cy="476253"/>
          </a:xfrm>
          <a:prstGeom prst="curvedUpArrow">
            <a:avLst/>
          </a:prstGeom>
          <a:solidFill>
            <a:srgbClr val="FFFF0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solidFill>
                <a:schemeClr val="tx1"/>
              </a:solidFill>
              <a:latin typeface="微软雅黑" pitchFamily="34" charset="-122"/>
              <a:ea typeface="微软雅黑" pitchFamily="34" charset="-122"/>
            </a:endParaRPr>
          </a:p>
        </p:txBody>
      </p:sp>
      <p:grpSp>
        <p:nvGrpSpPr>
          <p:cNvPr id="5" name="组合 30"/>
          <p:cNvGrpSpPr/>
          <p:nvPr/>
        </p:nvGrpSpPr>
        <p:grpSpPr>
          <a:xfrm>
            <a:off x="571472" y="1523986"/>
            <a:ext cx="1200158" cy="1133659"/>
            <a:chOff x="1800237" y="935705"/>
            <a:chExt cx="1200158" cy="850244"/>
          </a:xfrm>
        </p:grpSpPr>
        <p:sp>
          <p:nvSpPr>
            <p:cNvPr id="32" name="圆角矩形 31"/>
            <p:cNvSpPr/>
            <p:nvPr/>
          </p:nvSpPr>
          <p:spPr>
            <a:xfrm>
              <a:off x="1800237" y="935705"/>
              <a:ext cx="1200158" cy="850244"/>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3" name="圆角矩形 4"/>
            <p:cNvSpPr/>
            <p:nvPr/>
          </p:nvSpPr>
          <p:spPr>
            <a:xfrm>
              <a:off x="1841742" y="977210"/>
              <a:ext cx="1117148" cy="767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CN" altLang="en-US" sz="1800" b="1" kern="1200" dirty="0" smtClean="0">
                  <a:latin typeface="微软雅黑" pitchFamily="34" charset="-122"/>
                  <a:ea typeface="微软雅黑" pitchFamily="34" charset="-122"/>
                </a:rPr>
                <a:t>忘打卡</a:t>
              </a:r>
              <a:endParaRPr lang="zh-CN" altLang="en-US" sz="1800" b="1" kern="1200" dirty="0">
                <a:latin typeface="微软雅黑" pitchFamily="34" charset="-122"/>
                <a:ea typeface="微软雅黑" pitchFamily="34" charset="-122"/>
              </a:endParaRPr>
            </a:p>
          </p:txBody>
        </p:sp>
      </p:grpSp>
      <p:sp>
        <p:nvSpPr>
          <p:cNvPr id="34" name="矩形 33"/>
          <p:cNvSpPr/>
          <p:nvPr/>
        </p:nvSpPr>
        <p:spPr>
          <a:xfrm>
            <a:off x="6035772" y="1333486"/>
            <a:ext cx="1261885" cy="307777"/>
          </a:xfrm>
          <a:prstGeom prst="rect">
            <a:avLst/>
          </a:prstGeom>
        </p:spPr>
        <p:txBody>
          <a:bodyPr wrap="none">
            <a:spAutoFit/>
          </a:bodyPr>
          <a:lstStyle/>
          <a:p>
            <a:r>
              <a:rPr lang="zh-CN" altLang="en-US" sz="1400" b="1" dirty="0" smtClean="0">
                <a:solidFill>
                  <a:srgbClr val="0086D0"/>
                </a:solidFill>
                <a:latin typeface="微软雅黑" pitchFamily="34" charset="-122"/>
                <a:ea typeface="微软雅黑" pitchFamily="34" charset="-122"/>
              </a:rPr>
              <a:t>人力资源部门</a:t>
            </a:r>
            <a:endParaRPr lang="zh-CN" altLang="en-US" sz="1400" b="1" dirty="0">
              <a:solidFill>
                <a:srgbClr val="0086D0"/>
              </a:solidFill>
              <a:latin typeface="微软雅黑" pitchFamily="34" charset="-122"/>
              <a:ea typeface="微软雅黑" pitchFamily="34" charset="-122"/>
            </a:endParaRPr>
          </a:p>
        </p:txBody>
      </p:sp>
      <p:sp>
        <p:nvSpPr>
          <p:cNvPr id="35" name="矩形 34"/>
          <p:cNvSpPr/>
          <p:nvPr/>
        </p:nvSpPr>
        <p:spPr>
          <a:xfrm>
            <a:off x="4643438" y="3429001"/>
            <a:ext cx="1261885" cy="307777"/>
          </a:xfrm>
          <a:prstGeom prst="rect">
            <a:avLst/>
          </a:prstGeom>
        </p:spPr>
        <p:txBody>
          <a:bodyPr wrap="none">
            <a:spAutoFit/>
          </a:bodyPr>
          <a:lstStyle/>
          <a:p>
            <a:r>
              <a:rPr lang="zh-CN" altLang="en-US" sz="1400" b="1" dirty="0" smtClean="0">
                <a:solidFill>
                  <a:srgbClr val="0086D0"/>
                </a:solidFill>
                <a:latin typeface="微软雅黑" pitchFamily="34" charset="-122"/>
                <a:ea typeface="微软雅黑" pitchFamily="34" charset="-122"/>
              </a:rPr>
              <a:t>认定是否出勤</a:t>
            </a:r>
            <a:endParaRPr lang="zh-CN" altLang="en-US" sz="1400" b="1" dirty="0">
              <a:solidFill>
                <a:srgbClr val="0086D0"/>
              </a:solidFill>
              <a:latin typeface="微软雅黑" pitchFamily="34" charset="-122"/>
              <a:ea typeface="微软雅黑" pitchFamily="34" charset="-122"/>
            </a:endParaRPr>
          </a:p>
        </p:txBody>
      </p:sp>
      <p:sp>
        <p:nvSpPr>
          <p:cNvPr id="37" name="云形标注 36"/>
          <p:cNvSpPr/>
          <p:nvPr/>
        </p:nvSpPr>
        <p:spPr>
          <a:xfrm>
            <a:off x="6000760" y="5143512"/>
            <a:ext cx="2786082" cy="1238259"/>
          </a:xfrm>
          <a:prstGeom prst="cloudCallout">
            <a:avLst>
              <a:gd name="adj1" fmla="val -104224"/>
              <a:gd name="adj2" fmla="val -92732"/>
            </a:avLst>
          </a:prstGeom>
          <a:solidFill>
            <a:srgbClr val="FFC00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人力资源部门应启动调查并作相应处理</a:t>
            </a:r>
          </a:p>
        </p:txBody>
      </p:sp>
      <p:sp>
        <p:nvSpPr>
          <p:cNvPr id="38" name="矩形 37"/>
          <p:cNvSpPr/>
          <p:nvPr/>
        </p:nvSpPr>
        <p:spPr>
          <a:xfrm>
            <a:off x="5000628" y="4857760"/>
            <a:ext cx="848309" cy="584775"/>
          </a:xfrm>
          <a:prstGeom prst="rect">
            <a:avLst/>
          </a:prstGeom>
        </p:spPr>
        <p:txBody>
          <a:bodyPr wrap="none">
            <a:spAutoFit/>
          </a:bodyPr>
          <a:lstStyle/>
          <a:p>
            <a:r>
              <a:rPr lang="en-US" altLang="zh-CN" b="1" dirty="0" smtClean="0">
                <a:solidFill>
                  <a:srgbClr val="C00000"/>
                </a:solidFill>
                <a:latin typeface="微软雅黑" pitchFamily="34" charset="-122"/>
                <a:ea typeface="微软雅黑" pitchFamily="34" charset="-122"/>
              </a:rPr>
              <a:t>2</a:t>
            </a:r>
            <a:r>
              <a:rPr lang="zh-CN" altLang="en-US" b="1" dirty="0" smtClean="0">
                <a:solidFill>
                  <a:srgbClr val="C00000"/>
                </a:solidFill>
                <a:latin typeface="微软雅黑" pitchFamily="34" charset="-122"/>
                <a:ea typeface="微软雅黑" pitchFamily="34" charset="-122"/>
              </a:rPr>
              <a:t>次</a:t>
            </a:r>
            <a:endParaRPr lang="zh-CN" altLang="en-US" b="1" dirty="0">
              <a:solidFill>
                <a:srgbClr val="C00000"/>
              </a:solidFill>
              <a:latin typeface="微软雅黑" pitchFamily="34" charset="-122"/>
              <a:ea typeface="微软雅黑" pitchFamily="34" charset="-122"/>
            </a:endParaRPr>
          </a:p>
        </p:txBody>
      </p:sp>
      <p:sp>
        <p:nvSpPr>
          <p:cNvPr id="41" name="云形标注 40"/>
          <p:cNvSpPr/>
          <p:nvPr/>
        </p:nvSpPr>
        <p:spPr>
          <a:xfrm>
            <a:off x="1071538" y="5238763"/>
            <a:ext cx="3143272" cy="1428784"/>
          </a:xfrm>
          <a:prstGeom prst="cloudCallout">
            <a:avLst>
              <a:gd name="adj1" fmla="val -29589"/>
              <a:gd name="adj2" fmla="val -104066"/>
            </a:avLst>
          </a:prstGeom>
          <a:solidFill>
            <a:srgbClr val="FFFFCC"/>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smtClean="0">
                <a:solidFill>
                  <a:srgbClr val="0068A2"/>
                </a:solidFill>
                <a:latin typeface="微软雅黑" pitchFamily="34" charset="-122"/>
                <a:ea typeface="微软雅黑" pitchFamily="34" charset="-122"/>
              </a:rPr>
              <a:t>当日内报告人力资源部门，作指纹重录或其它相应安排</a:t>
            </a:r>
          </a:p>
        </p:txBody>
      </p:sp>
      <p:sp>
        <p:nvSpPr>
          <p:cNvPr id="42" name="矩形 41"/>
          <p:cNvSpPr/>
          <p:nvPr/>
        </p:nvSpPr>
        <p:spPr>
          <a:xfrm>
            <a:off x="1214415" y="4572009"/>
            <a:ext cx="902811" cy="307777"/>
          </a:xfrm>
          <a:prstGeom prst="rect">
            <a:avLst/>
          </a:prstGeom>
        </p:spPr>
        <p:txBody>
          <a:bodyPr wrap="none">
            <a:spAutoFit/>
          </a:bodyPr>
          <a:lstStyle/>
          <a:p>
            <a:r>
              <a:rPr lang="zh-CN" altLang="en-US" sz="1400" b="1" dirty="0" smtClean="0">
                <a:solidFill>
                  <a:srgbClr val="0068A2"/>
                </a:solidFill>
                <a:latin typeface="微软雅黑" pitchFamily="34" charset="-122"/>
                <a:ea typeface="微软雅黑" pitchFamily="34" charset="-122"/>
              </a:rPr>
              <a:t>指模异常</a:t>
            </a:r>
            <a:endParaRPr lang="zh-CN" altLang="en-US" sz="1400" b="1" dirty="0">
              <a:solidFill>
                <a:srgbClr val="0068A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91" y="285728"/>
            <a:ext cx="8229600"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考勤方式</a:t>
            </a:r>
            <a:endParaRPr lang="zh-CN" altLang="en-US" sz="2800" b="1" dirty="0">
              <a:solidFill>
                <a:srgbClr val="000000"/>
              </a:solidFill>
              <a:latin typeface="微软雅黑" pitchFamily="34" charset="-122"/>
              <a:ea typeface="微软雅黑" pitchFamily="34" charset="-122"/>
            </a:endParaRPr>
          </a:p>
        </p:txBody>
      </p:sp>
      <p:sp>
        <p:nvSpPr>
          <p:cNvPr id="35" name="矩形 34"/>
          <p:cNvSpPr/>
          <p:nvPr/>
        </p:nvSpPr>
        <p:spPr>
          <a:xfrm>
            <a:off x="928662" y="1142984"/>
            <a:ext cx="1785950" cy="369332"/>
          </a:xfrm>
          <a:prstGeom prst="rect">
            <a:avLst/>
          </a:prstGeom>
        </p:spPr>
        <p:txBody>
          <a:bodyPr wrap="square">
            <a:spAutoFit/>
          </a:bodyPr>
          <a:lstStyle/>
          <a:p>
            <a:r>
              <a:rPr lang="zh-CN" altLang="en-US" sz="1800" b="1" dirty="0" smtClean="0">
                <a:solidFill>
                  <a:srgbClr val="0068A2"/>
                </a:solidFill>
                <a:latin typeface="微软雅黑" pitchFamily="34" charset="-122"/>
                <a:ea typeface="微软雅黑" pitchFamily="34" charset="-122"/>
              </a:rPr>
              <a:t>以下情况禁止</a:t>
            </a:r>
            <a:endParaRPr lang="en-US" altLang="zh-CN" sz="1800" b="1" dirty="0" smtClean="0">
              <a:solidFill>
                <a:srgbClr val="0068A2"/>
              </a:solidFill>
              <a:latin typeface="微软雅黑" pitchFamily="34" charset="-122"/>
              <a:ea typeface="微软雅黑" pitchFamily="34" charset="-122"/>
            </a:endParaRPr>
          </a:p>
        </p:txBody>
      </p:sp>
      <p:pic>
        <p:nvPicPr>
          <p:cNvPr id="148482" name="Picture 2"/>
          <p:cNvPicPr>
            <a:picLocks noChangeAspect="1" noChangeArrowheads="1"/>
          </p:cNvPicPr>
          <p:nvPr/>
        </p:nvPicPr>
        <p:blipFill>
          <a:blip r:embed="rId2" cstate="print"/>
          <a:srcRect/>
          <a:stretch>
            <a:fillRect/>
          </a:stretch>
        </p:blipFill>
        <p:spPr bwMode="auto">
          <a:xfrm>
            <a:off x="714348" y="1809739"/>
            <a:ext cx="2349708" cy="3048021"/>
          </a:xfrm>
          <a:prstGeom prst="rect">
            <a:avLst/>
          </a:prstGeom>
          <a:noFill/>
          <a:ln w="9525">
            <a:noFill/>
            <a:miter lim="800000"/>
            <a:headEnd/>
            <a:tailEnd/>
          </a:ln>
          <a:effectLst/>
        </p:spPr>
      </p:pic>
      <p:sp>
        <p:nvSpPr>
          <p:cNvPr id="43" name="圆角矩形 42"/>
          <p:cNvSpPr/>
          <p:nvPr/>
        </p:nvSpPr>
        <p:spPr>
          <a:xfrm>
            <a:off x="1071538" y="2476493"/>
            <a:ext cx="1643074" cy="571504"/>
          </a:xfrm>
          <a:prstGeom prst="roundRect">
            <a:avLst/>
          </a:prstGeom>
          <a:no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r>
              <a:rPr lang="zh-CN" altLang="en-US" sz="2400" b="1" dirty="0" smtClean="0">
                <a:solidFill>
                  <a:srgbClr val="000000"/>
                </a:solidFill>
                <a:latin typeface="微软雅黑" pitchFamily="34" charset="-122"/>
                <a:ea typeface="微软雅黑" pitchFamily="34" charset="-122"/>
              </a:rPr>
              <a:t>托人代人打卡</a:t>
            </a:r>
            <a:endParaRPr lang="zh-CN" altLang="en-US" sz="2400" b="1" dirty="0">
              <a:solidFill>
                <a:srgbClr val="000000"/>
              </a:solidFill>
              <a:latin typeface="微软雅黑" pitchFamily="34" charset="-122"/>
              <a:ea typeface="微软雅黑" pitchFamily="34" charset="-122"/>
            </a:endParaRPr>
          </a:p>
        </p:txBody>
      </p:sp>
      <p:sp>
        <p:nvSpPr>
          <p:cNvPr id="44" name="圆角矩形 43"/>
          <p:cNvSpPr/>
          <p:nvPr/>
        </p:nvSpPr>
        <p:spPr>
          <a:xfrm>
            <a:off x="1071538" y="3714752"/>
            <a:ext cx="1643074" cy="571504"/>
          </a:xfrm>
          <a:prstGeom prst="roundRect">
            <a:avLst/>
          </a:prstGeom>
          <a:no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r>
              <a:rPr lang="zh-CN" altLang="en-US" sz="2400" b="1" dirty="0" smtClean="0">
                <a:solidFill>
                  <a:srgbClr val="000000"/>
                </a:solidFill>
                <a:latin typeface="微软雅黑" pitchFamily="34" charset="-122"/>
                <a:ea typeface="微软雅黑" pitchFamily="34" charset="-122"/>
              </a:rPr>
              <a:t>提供虚假证明</a:t>
            </a:r>
            <a:endParaRPr lang="zh-CN" altLang="en-US" sz="2400" b="1" dirty="0">
              <a:solidFill>
                <a:srgbClr val="000000"/>
              </a:solidFill>
              <a:latin typeface="微软雅黑" pitchFamily="34" charset="-122"/>
              <a:ea typeface="微软雅黑" pitchFamily="34" charset="-122"/>
            </a:endParaRPr>
          </a:p>
        </p:txBody>
      </p:sp>
      <p:sp>
        <p:nvSpPr>
          <p:cNvPr id="46" name="右箭头 45"/>
          <p:cNvSpPr/>
          <p:nvPr/>
        </p:nvSpPr>
        <p:spPr>
          <a:xfrm>
            <a:off x="3286116" y="2285992"/>
            <a:ext cx="928694" cy="714380"/>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b="1" dirty="0" smtClean="0">
                <a:solidFill>
                  <a:srgbClr val="000000"/>
                </a:solidFill>
                <a:latin typeface="微软雅黑" pitchFamily="34" charset="-122"/>
                <a:ea typeface="微软雅黑" pitchFamily="34" charset="-122"/>
              </a:rPr>
              <a:t>属实</a:t>
            </a:r>
          </a:p>
        </p:txBody>
      </p:sp>
      <p:sp>
        <p:nvSpPr>
          <p:cNvPr id="48" name="右箭头 47"/>
          <p:cNvSpPr/>
          <p:nvPr/>
        </p:nvSpPr>
        <p:spPr>
          <a:xfrm>
            <a:off x="3357554" y="3714752"/>
            <a:ext cx="928694" cy="714379"/>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b="1" dirty="0" smtClean="0">
                <a:solidFill>
                  <a:srgbClr val="000000"/>
                </a:solidFill>
                <a:latin typeface="微软雅黑" pitchFamily="34" charset="-122"/>
                <a:ea typeface="微软雅黑" pitchFamily="34" charset="-122"/>
              </a:rPr>
              <a:t>属实</a:t>
            </a:r>
          </a:p>
        </p:txBody>
      </p:sp>
      <p:sp>
        <p:nvSpPr>
          <p:cNvPr id="54" name="爆炸形 2 53"/>
          <p:cNvSpPr/>
          <p:nvPr/>
        </p:nvSpPr>
        <p:spPr>
          <a:xfrm>
            <a:off x="4286248" y="1238235"/>
            <a:ext cx="4429156" cy="2000264"/>
          </a:xfrm>
          <a:prstGeom prst="irregularSeal2">
            <a:avLst/>
          </a:prstGeom>
          <a:solidFill>
            <a:schemeClr val="accent3">
              <a:lumMod val="20000"/>
              <a:lumOff val="8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微软雅黑" pitchFamily="34" charset="-122"/>
                <a:ea typeface="微软雅黑" pitchFamily="34" charset="-122"/>
              </a:rPr>
              <a:t>各记大过一次外，托人打卡者以旷工论处</a:t>
            </a:r>
          </a:p>
        </p:txBody>
      </p:sp>
      <p:sp>
        <p:nvSpPr>
          <p:cNvPr id="56" name="爆炸形 2 55"/>
          <p:cNvSpPr/>
          <p:nvPr/>
        </p:nvSpPr>
        <p:spPr>
          <a:xfrm>
            <a:off x="4429124" y="3524251"/>
            <a:ext cx="4357718" cy="2095515"/>
          </a:xfrm>
          <a:prstGeom prst="irregularSeal2">
            <a:avLst/>
          </a:prstGeom>
          <a:solidFill>
            <a:schemeClr val="accent3">
              <a:lumMod val="20000"/>
              <a:lumOff val="8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微软雅黑" pitchFamily="34" charset="-122"/>
                <a:ea typeface="微软雅黑" pitchFamily="34" charset="-122"/>
              </a:rPr>
              <a:t>证明人和被证明人各记大过一次外，被证明人以旷工论处</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3000364" y="666731"/>
            <a:ext cx="3071834" cy="6000792"/>
          </a:xfrm>
          <a:prstGeom prst="roundRect">
            <a:avLst/>
          </a:prstGeom>
          <a:ln>
            <a:prstDash val="lgDash"/>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itchFamily="34" charset="-122"/>
              <a:ea typeface="微软雅黑" pitchFamily="34" charset="-122"/>
            </a:endParaRPr>
          </a:p>
        </p:txBody>
      </p:sp>
      <p:sp>
        <p:nvSpPr>
          <p:cNvPr id="2" name="标题 1"/>
          <p:cNvSpPr>
            <a:spLocks noGrp="1"/>
          </p:cNvSpPr>
          <p:nvPr>
            <p:ph type="title"/>
          </p:nvPr>
        </p:nvSpPr>
        <p:spPr>
          <a:xfrm>
            <a:off x="357158" y="285728"/>
            <a:ext cx="8229600"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迟到早退</a:t>
            </a:r>
            <a:endParaRPr lang="zh-CN" altLang="en-US" sz="2800" b="1" dirty="0">
              <a:solidFill>
                <a:srgbClr val="000000"/>
              </a:solidFill>
              <a:latin typeface="微软雅黑" pitchFamily="34" charset="-122"/>
              <a:ea typeface="微软雅黑" pitchFamily="34" charset="-122"/>
            </a:endParaRPr>
          </a:p>
        </p:txBody>
      </p:sp>
      <p:sp>
        <p:nvSpPr>
          <p:cNvPr id="4" name="圆角矩形 3"/>
          <p:cNvSpPr/>
          <p:nvPr/>
        </p:nvSpPr>
        <p:spPr>
          <a:xfrm>
            <a:off x="428596" y="1047734"/>
            <a:ext cx="857256" cy="476253"/>
          </a:xfrm>
          <a:prstGeom prst="roundRect">
            <a:avLst/>
          </a:pr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000000"/>
                </a:solidFill>
                <a:latin typeface="微软雅黑" pitchFamily="34" charset="-122"/>
                <a:ea typeface="微软雅黑" pitchFamily="34" charset="-122"/>
              </a:rPr>
              <a:t>分类</a:t>
            </a:r>
          </a:p>
        </p:txBody>
      </p:sp>
      <p:sp>
        <p:nvSpPr>
          <p:cNvPr id="5" name="圆角矩形 4"/>
          <p:cNvSpPr/>
          <p:nvPr/>
        </p:nvSpPr>
        <p:spPr>
          <a:xfrm>
            <a:off x="1857356" y="1047734"/>
            <a:ext cx="857256" cy="476253"/>
          </a:xfrm>
          <a:prstGeom prst="roundRect">
            <a:avLst/>
          </a:prstGeom>
          <a:solidFill>
            <a:schemeClr val="accent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000000"/>
                </a:solidFill>
                <a:latin typeface="微软雅黑" pitchFamily="34" charset="-122"/>
                <a:ea typeface="微软雅黑" pitchFamily="34" charset="-122"/>
              </a:rPr>
              <a:t>罚则</a:t>
            </a:r>
          </a:p>
        </p:txBody>
      </p:sp>
      <p:sp>
        <p:nvSpPr>
          <p:cNvPr id="11" name="圆角矩形 10"/>
          <p:cNvSpPr/>
          <p:nvPr/>
        </p:nvSpPr>
        <p:spPr>
          <a:xfrm>
            <a:off x="3214678" y="1047734"/>
            <a:ext cx="2214578" cy="476253"/>
          </a:xfrm>
          <a:prstGeom prst="roundRect">
            <a:avLst/>
          </a:prstGeom>
          <a:solidFill>
            <a:schemeClr val="accent4"/>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000000"/>
                </a:solidFill>
                <a:latin typeface="微软雅黑" pitchFamily="34" charset="-122"/>
                <a:ea typeface="微软雅黑" pitchFamily="34" charset="-122"/>
              </a:rPr>
              <a:t>考核挂钩</a:t>
            </a:r>
          </a:p>
        </p:txBody>
      </p:sp>
      <p:graphicFrame>
        <p:nvGraphicFramePr>
          <p:cNvPr id="15" name="图示 14"/>
          <p:cNvGraphicFramePr/>
          <p:nvPr/>
        </p:nvGraphicFramePr>
        <p:xfrm>
          <a:off x="357158" y="3238499"/>
          <a:ext cx="8215370" cy="1524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图示 15"/>
          <p:cNvGraphicFramePr/>
          <p:nvPr/>
        </p:nvGraphicFramePr>
        <p:xfrm>
          <a:off x="1785918" y="4857760"/>
          <a:ext cx="6786610" cy="16136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圆角矩形 16"/>
          <p:cNvSpPr/>
          <p:nvPr/>
        </p:nvSpPr>
        <p:spPr>
          <a:xfrm>
            <a:off x="5857884" y="1047734"/>
            <a:ext cx="1285884" cy="476253"/>
          </a:xfrm>
          <a:prstGeom prst="roundRect">
            <a:avLst/>
          </a:prstGeom>
          <a:solidFill>
            <a:schemeClr val="accent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000000"/>
                </a:solidFill>
                <a:latin typeface="微软雅黑" pitchFamily="34" charset="-122"/>
                <a:ea typeface="微软雅黑" pitchFamily="34" charset="-122"/>
              </a:rPr>
              <a:t>晋升、调薪</a:t>
            </a:r>
          </a:p>
        </p:txBody>
      </p:sp>
      <p:sp>
        <p:nvSpPr>
          <p:cNvPr id="18" name="圆角矩形 17"/>
          <p:cNvSpPr/>
          <p:nvPr/>
        </p:nvSpPr>
        <p:spPr>
          <a:xfrm>
            <a:off x="7500958" y="1047734"/>
            <a:ext cx="857256" cy="476253"/>
          </a:xfrm>
          <a:prstGeom prst="roundRect">
            <a:avLst/>
          </a:pr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000000"/>
                </a:solidFill>
                <a:latin typeface="微软雅黑" pitchFamily="34" charset="-122"/>
                <a:ea typeface="微软雅黑" pitchFamily="34" charset="-122"/>
              </a:rPr>
              <a:t>评优</a:t>
            </a:r>
          </a:p>
        </p:txBody>
      </p:sp>
      <p:sp>
        <p:nvSpPr>
          <p:cNvPr id="20" name="圆角矩形 19"/>
          <p:cNvSpPr/>
          <p:nvPr/>
        </p:nvSpPr>
        <p:spPr>
          <a:xfrm>
            <a:off x="6143636" y="1809739"/>
            <a:ext cx="857256" cy="4286280"/>
          </a:xfrm>
          <a:prstGeom prst="roundRect">
            <a:avLst>
              <a:gd name="adj" fmla="val 9940"/>
            </a:avLst>
          </a:prstGeom>
          <a:solidFill>
            <a:schemeClr val="accent6"/>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r>
              <a:rPr lang="zh-CN" altLang="en-US" sz="2400" b="1" dirty="0" smtClean="0">
                <a:solidFill>
                  <a:srgbClr val="000000"/>
                </a:solidFill>
                <a:latin typeface="微软雅黑" pitchFamily="34" charset="-122"/>
                <a:ea typeface="微软雅黑" pitchFamily="34" charset="-122"/>
              </a:rPr>
              <a:t>重要影响因素</a:t>
            </a:r>
            <a:endParaRPr lang="zh-CN" altLang="en-US" sz="2400" b="1" dirty="0">
              <a:solidFill>
                <a:srgbClr val="000000"/>
              </a:solidFill>
              <a:latin typeface="微软雅黑" pitchFamily="34" charset="-122"/>
              <a:ea typeface="微软雅黑" pitchFamily="34" charset="-122"/>
            </a:endParaRPr>
          </a:p>
        </p:txBody>
      </p:sp>
      <p:graphicFrame>
        <p:nvGraphicFramePr>
          <p:cNvPr id="21" name="图示 20"/>
          <p:cNvGraphicFramePr/>
          <p:nvPr/>
        </p:nvGraphicFramePr>
        <p:xfrm>
          <a:off x="357158" y="1714488"/>
          <a:ext cx="8215370" cy="152401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2" name="流程图: 可选过程 21"/>
          <p:cNvSpPr/>
          <p:nvPr/>
        </p:nvSpPr>
        <p:spPr>
          <a:xfrm>
            <a:off x="7429520" y="3238499"/>
            <a:ext cx="1000132" cy="2857520"/>
          </a:xfrm>
          <a:prstGeom prst="flowChartAlternateProcess">
            <a:avLst/>
          </a:prstGeom>
          <a:solidFill>
            <a:schemeClr val="accent2"/>
          </a:solidFill>
          <a:ln>
            <a:solidFill>
              <a:srgbClr val="0068A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400" b="1" dirty="0" smtClean="0">
                <a:solidFill>
                  <a:srgbClr val="000000"/>
                </a:solidFill>
                <a:latin typeface="微软雅黑" pitchFamily="34" charset="-122"/>
                <a:ea typeface="微软雅黑" pitchFamily="34" charset="-122"/>
              </a:rPr>
              <a:t>取消评优资格</a:t>
            </a:r>
            <a:endParaRPr lang="zh-CN" altLang="en-US" sz="2400" b="1"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214282" y="214290"/>
            <a:ext cx="6429420" cy="5079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人力资源管理体系</a:t>
            </a:r>
            <a:endParaRPr kumimoji="0" lang="zh-CN" altLang="en-US" sz="28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标题 1"/>
          <p:cNvSpPr txBox="1">
            <a:spLocks/>
          </p:cNvSpPr>
          <p:nvPr/>
        </p:nvSpPr>
        <p:spPr>
          <a:xfrm>
            <a:off x="357158" y="928670"/>
            <a:ext cx="2428892" cy="500066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altLang="zh-CN" sz="1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rPr>
              <a:t>1-</a:t>
            </a:r>
            <a:r>
              <a:rPr lang="zh-CN" altLang="en-US" sz="1400" b="1" dirty="0" smtClean="0">
                <a:solidFill>
                  <a:srgbClr val="FF0000"/>
                </a:solidFill>
                <a:latin typeface="微软雅黑" pitchFamily="34" charset="-122"/>
                <a:ea typeface="微软雅黑" pitchFamily="34" charset="-122"/>
              </a:rPr>
              <a:t>职位管理规定</a:t>
            </a:r>
          </a:p>
          <a:p>
            <a:pPr lvl="0"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2-</a:t>
            </a:r>
            <a:r>
              <a:rPr lang="zh-CN" altLang="en-US" sz="1400" b="1" dirty="0" smtClean="0">
                <a:solidFill>
                  <a:schemeClr val="tx1"/>
                </a:solidFill>
                <a:latin typeface="微软雅黑" pitchFamily="34" charset="-122"/>
                <a:ea typeface="微软雅黑" pitchFamily="34" charset="-122"/>
                <a:cs typeface="+mj-cs"/>
              </a:rPr>
              <a:t>干部管理规定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cs typeface="+mj-cs"/>
              </a:rPr>
              <a:t>3-</a:t>
            </a:r>
            <a:r>
              <a:rPr lang="zh-CN" altLang="en-US" sz="1400" b="1" dirty="0" smtClean="0">
                <a:solidFill>
                  <a:srgbClr val="FF0000"/>
                </a:solidFill>
                <a:latin typeface="微软雅黑" pitchFamily="34" charset="-122"/>
                <a:ea typeface="微软雅黑" pitchFamily="34" charset="-122"/>
                <a:cs typeface="+mj-cs"/>
              </a:rPr>
              <a:t>薪酬管理规定</a:t>
            </a:r>
            <a:endParaRPr lang="en-US" altLang="zh-CN" sz="1400" b="1" dirty="0" smtClean="0">
              <a:solidFill>
                <a:srgbClr val="FF000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4-</a:t>
            </a:r>
            <a:r>
              <a:rPr lang="zh-CN" altLang="en-US" sz="1400" b="1" dirty="0" smtClean="0">
                <a:solidFill>
                  <a:schemeClr val="tx1"/>
                </a:solidFill>
                <a:latin typeface="微软雅黑" pitchFamily="34" charset="-122"/>
                <a:ea typeface="微软雅黑" pitchFamily="34" charset="-122"/>
                <a:cs typeface="+mj-cs"/>
              </a:rPr>
              <a:t>福利管理规定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5-</a:t>
            </a:r>
            <a:r>
              <a:rPr lang="zh-CN" altLang="en-US" sz="1400" b="1" dirty="0" smtClean="0">
                <a:solidFill>
                  <a:schemeClr val="tx1"/>
                </a:solidFill>
                <a:latin typeface="微软雅黑" pitchFamily="34" charset="-122"/>
                <a:ea typeface="微软雅黑" pitchFamily="34" charset="-122"/>
                <a:cs typeface="+mj-cs"/>
              </a:rPr>
              <a:t>考勤休假管理规定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cs typeface="+mj-cs"/>
              </a:rPr>
              <a:t>6-</a:t>
            </a:r>
            <a:r>
              <a:rPr lang="zh-CN" altLang="en-US" sz="1400" b="1" dirty="0" smtClean="0">
                <a:solidFill>
                  <a:srgbClr val="FF0000"/>
                </a:solidFill>
                <a:latin typeface="微软雅黑" pitchFamily="34" charset="-122"/>
                <a:ea typeface="微软雅黑" pitchFamily="34" charset="-122"/>
                <a:cs typeface="+mj-cs"/>
              </a:rPr>
              <a:t>绩效管理规定</a:t>
            </a:r>
            <a:endParaRPr lang="en-US" altLang="zh-CN" sz="1400" b="1" dirty="0" smtClean="0">
              <a:solidFill>
                <a:srgbClr val="FF0000"/>
              </a:solidFill>
              <a:latin typeface="微软雅黑" pitchFamily="34" charset="-122"/>
              <a:ea typeface="微软雅黑" pitchFamily="34" charset="-12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rPr>
              <a:t>7-</a:t>
            </a:r>
            <a:r>
              <a:rPr kumimoji="0" lang="zh-CN" altLang="en-US"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rPr>
              <a:t>招聘与录用管理规定</a:t>
            </a:r>
            <a:endParaRPr kumimoji="0" lang="en-US" altLang="zh-CN"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F0"/>
                </a:solidFill>
                <a:latin typeface="微软雅黑" pitchFamily="34" charset="-122"/>
                <a:ea typeface="微软雅黑" pitchFamily="34" charset="-122"/>
                <a:cs typeface="+mj-cs"/>
              </a:rPr>
              <a:t>8-</a:t>
            </a:r>
            <a:r>
              <a:rPr lang="zh-CN" altLang="en-US" sz="1400" b="1" dirty="0" smtClean="0">
                <a:solidFill>
                  <a:srgbClr val="00B0F0"/>
                </a:solidFill>
                <a:latin typeface="微软雅黑" pitchFamily="34" charset="-122"/>
                <a:ea typeface="微软雅黑" pitchFamily="34" charset="-122"/>
                <a:cs typeface="+mj-cs"/>
              </a:rPr>
              <a:t>内部推荐管理办法</a:t>
            </a:r>
            <a:endParaRPr lang="en-US" altLang="zh-CN" sz="1400" b="1" dirty="0" smtClean="0">
              <a:solidFill>
                <a:srgbClr val="00B0F0"/>
              </a:solidFill>
              <a:latin typeface="微软雅黑" pitchFamily="34" charset="-122"/>
              <a:ea typeface="微软雅黑" pitchFamily="34" charset="-12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altLang="zh-CN" sz="1400" b="1" dirty="0" smtClean="0">
                <a:solidFill>
                  <a:schemeClr val="bg1">
                    <a:lumMod val="50000"/>
                  </a:schemeClr>
                </a:solidFill>
                <a:latin typeface="微软雅黑" pitchFamily="34" charset="-122"/>
                <a:ea typeface="微软雅黑" pitchFamily="34" charset="-122"/>
                <a:cs typeface="+mj-cs"/>
              </a:rPr>
              <a:t>9-</a:t>
            </a:r>
            <a:r>
              <a:rPr lang="zh-CN" altLang="en-US" sz="1400" b="1" dirty="0" smtClean="0">
                <a:solidFill>
                  <a:schemeClr val="bg1">
                    <a:lumMod val="50000"/>
                  </a:schemeClr>
                </a:solidFill>
                <a:latin typeface="微软雅黑" pitchFamily="34" charset="-122"/>
                <a:ea typeface="微软雅黑" pitchFamily="34" charset="-122"/>
                <a:cs typeface="+mj-cs"/>
              </a:rPr>
              <a:t>劳动合同管理规定</a:t>
            </a:r>
            <a:endParaRPr lang="en-US" altLang="zh-CN" sz="1400" b="1" dirty="0" smtClean="0">
              <a:solidFill>
                <a:schemeClr val="bg1">
                  <a:lumMod val="50000"/>
                </a:schemeClr>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F0"/>
                </a:solidFill>
                <a:latin typeface="微软雅黑" pitchFamily="34" charset="-122"/>
                <a:ea typeface="微软雅黑" pitchFamily="34" charset="-122"/>
              </a:rPr>
              <a:t>10-</a:t>
            </a:r>
            <a:r>
              <a:rPr lang="zh-CN" altLang="en-US" sz="1400" b="1" dirty="0" smtClean="0">
                <a:solidFill>
                  <a:srgbClr val="00B0F0"/>
                </a:solidFill>
                <a:latin typeface="微软雅黑" pitchFamily="34" charset="-122"/>
                <a:ea typeface="微软雅黑" pitchFamily="34" charset="-122"/>
              </a:rPr>
              <a:t>培训管理规定</a:t>
            </a:r>
            <a:endParaRPr lang="en-US" altLang="zh-CN" sz="1400" b="1" dirty="0" smtClean="0">
              <a:solidFill>
                <a:srgbClr val="00B0F0"/>
              </a:solidFill>
              <a:latin typeface="微软雅黑" pitchFamily="34" charset="-122"/>
              <a:ea typeface="微软雅黑" pitchFamily="34" charset="-122"/>
            </a:endParaRPr>
          </a:p>
          <a:p>
            <a:pPr algn="l">
              <a:lnSpc>
                <a:spcPct val="150000"/>
              </a:lnSpc>
              <a:spcBef>
                <a:spcPct val="0"/>
              </a:spcBef>
            </a:pPr>
            <a:r>
              <a:rPr lang="en-US" altLang="zh-CN" sz="1400" b="1" dirty="0" smtClean="0">
                <a:solidFill>
                  <a:schemeClr val="bg1">
                    <a:lumMod val="50000"/>
                  </a:schemeClr>
                </a:solidFill>
                <a:latin typeface="微软雅黑" pitchFamily="34" charset="-122"/>
                <a:ea typeface="微软雅黑" pitchFamily="34" charset="-122"/>
                <a:cs typeface="+mj-cs"/>
              </a:rPr>
              <a:t>11-</a:t>
            </a:r>
            <a:r>
              <a:rPr lang="zh-CN" altLang="en-US" sz="1400" b="1" dirty="0" smtClean="0">
                <a:solidFill>
                  <a:schemeClr val="bg1">
                    <a:lumMod val="50000"/>
                  </a:schemeClr>
                </a:solidFill>
                <a:latin typeface="微软雅黑" pitchFamily="34" charset="-122"/>
                <a:ea typeface="微软雅黑" pitchFamily="34" charset="-122"/>
                <a:cs typeface="+mj-cs"/>
              </a:rPr>
              <a:t>新员工入职及试用期管理办法</a:t>
            </a:r>
            <a:endParaRPr lang="en-US" altLang="zh-CN" sz="1400" b="1" dirty="0" smtClean="0">
              <a:solidFill>
                <a:schemeClr val="bg1">
                  <a:lumMod val="50000"/>
                </a:schemeClr>
              </a:solidFill>
              <a:latin typeface="微软雅黑" pitchFamily="34" charset="-122"/>
              <a:ea typeface="微软雅黑" pitchFamily="34" charset="-122"/>
              <a:cs typeface="+mj-cs"/>
            </a:endParaRPr>
          </a:p>
          <a:p>
            <a:pPr lvl="0" algn="l">
              <a:lnSpc>
                <a:spcPct val="150000"/>
              </a:lnSpc>
              <a:spcBef>
                <a:spcPct val="0"/>
              </a:spcBef>
            </a:pPr>
            <a:r>
              <a:rPr lang="en-US" altLang="zh-CN" sz="1400" b="1" dirty="0" smtClean="0">
                <a:solidFill>
                  <a:schemeClr val="bg1">
                    <a:lumMod val="50000"/>
                  </a:schemeClr>
                </a:solidFill>
                <a:latin typeface="微软雅黑" pitchFamily="34" charset="-122"/>
                <a:ea typeface="微软雅黑" pitchFamily="34" charset="-122"/>
                <a:cs typeface="+mj-cs"/>
              </a:rPr>
              <a:t>12-</a:t>
            </a:r>
            <a:r>
              <a:rPr lang="zh-CN" altLang="en-US" sz="1400" b="1" dirty="0" smtClean="0">
                <a:solidFill>
                  <a:schemeClr val="bg1">
                    <a:lumMod val="50000"/>
                  </a:schemeClr>
                </a:solidFill>
                <a:latin typeface="微软雅黑" pitchFamily="34" charset="-122"/>
                <a:ea typeface="微软雅黑" pitchFamily="34" charset="-122"/>
                <a:cs typeface="+mj-cs"/>
              </a:rPr>
              <a:t>新员工培训管理办法</a:t>
            </a:r>
            <a:endParaRPr lang="en-US" altLang="zh-CN" sz="1400" b="1" dirty="0" smtClean="0">
              <a:solidFill>
                <a:schemeClr val="bg1">
                  <a:lumMod val="50000"/>
                </a:schemeClr>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13-</a:t>
            </a:r>
            <a:r>
              <a:rPr lang="zh-CN" altLang="en-US" sz="1400" b="1" dirty="0" smtClean="0">
                <a:solidFill>
                  <a:srgbClr val="00B050"/>
                </a:solidFill>
                <a:latin typeface="微软雅黑" pitchFamily="34" charset="-122"/>
                <a:ea typeface="微软雅黑" pitchFamily="34" charset="-122"/>
                <a:cs typeface="+mj-cs"/>
              </a:rPr>
              <a:t>人事调动管理规定</a:t>
            </a:r>
            <a:endParaRPr lang="en-US" altLang="zh-CN" sz="1400" b="1" dirty="0" smtClean="0">
              <a:solidFill>
                <a:srgbClr val="00B05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14-</a:t>
            </a:r>
            <a:r>
              <a:rPr lang="zh-CN" altLang="en-US" sz="1400" b="1" dirty="0" smtClean="0">
                <a:solidFill>
                  <a:srgbClr val="00B050"/>
                </a:solidFill>
                <a:latin typeface="微软雅黑" pitchFamily="34" charset="-122"/>
                <a:ea typeface="微软雅黑" pitchFamily="34" charset="-122"/>
                <a:cs typeface="+mj-cs"/>
              </a:rPr>
              <a:t>离职管理规定</a:t>
            </a:r>
            <a:endParaRPr lang="en-US" altLang="zh-CN" sz="1400" b="1" dirty="0" smtClean="0">
              <a:solidFill>
                <a:srgbClr val="00B05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15-</a:t>
            </a:r>
            <a:r>
              <a:rPr lang="zh-CN" altLang="en-US" sz="1400" b="1" dirty="0" smtClean="0">
                <a:solidFill>
                  <a:srgbClr val="00B050"/>
                </a:solidFill>
                <a:latin typeface="微软雅黑" pitchFamily="34" charset="-122"/>
                <a:ea typeface="微软雅黑" pitchFamily="34" charset="-122"/>
                <a:cs typeface="+mj-cs"/>
              </a:rPr>
              <a:t>人事档案管理规定</a:t>
            </a:r>
            <a:endParaRPr lang="en-US" altLang="zh-CN" sz="1400" b="1" dirty="0" smtClean="0">
              <a:solidFill>
                <a:srgbClr val="00B050"/>
              </a:solidFill>
              <a:latin typeface="微软雅黑" pitchFamily="34" charset="-122"/>
              <a:ea typeface="微软雅黑" pitchFamily="34" charset="-122"/>
              <a:cs typeface="+mj-cs"/>
            </a:endParaRPr>
          </a:p>
          <a:p>
            <a:pPr lvl="0" algn="l">
              <a:lnSpc>
                <a:spcPct val="150000"/>
              </a:lnSpc>
              <a:spcBef>
                <a:spcPct val="0"/>
              </a:spcBef>
            </a:pPr>
            <a:endParaRPr lang="en-US" altLang="zh-CN" sz="1400" b="1" dirty="0" smtClean="0">
              <a:solidFill>
                <a:schemeClr val="tx1"/>
              </a:solidFill>
              <a:latin typeface="微软雅黑" pitchFamily="34" charset="-122"/>
              <a:ea typeface="微软雅黑" pitchFamily="34" charset="-122"/>
              <a:cs typeface="+mj-cs"/>
            </a:endParaRPr>
          </a:p>
        </p:txBody>
      </p:sp>
      <p:grpSp>
        <p:nvGrpSpPr>
          <p:cNvPr id="6" name="组合 5"/>
          <p:cNvGrpSpPr/>
          <p:nvPr/>
        </p:nvGrpSpPr>
        <p:grpSpPr>
          <a:xfrm>
            <a:off x="2786050" y="1213292"/>
            <a:ext cx="5929354" cy="4073096"/>
            <a:chOff x="1377950" y="1216025"/>
            <a:chExt cx="7043738" cy="5321395"/>
          </a:xfrm>
        </p:grpSpPr>
        <p:sp>
          <p:nvSpPr>
            <p:cNvPr id="7" name="Oval 3"/>
            <p:cNvSpPr>
              <a:spLocks noChangeArrowheads="1"/>
            </p:cNvSpPr>
            <p:nvPr/>
          </p:nvSpPr>
          <p:spPr bwMode="auto">
            <a:xfrm>
              <a:off x="4060826" y="1216025"/>
              <a:ext cx="1731964" cy="621975"/>
            </a:xfrm>
            <a:prstGeom prst="ellipse">
              <a:avLst/>
            </a:prstGeom>
            <a:solidFill>
              <a:srgbClr val="ABAFB2"/>
            </a:solidFill>
            <a:ln w="25400" algn="ctr">
              <a:solidFill>
                <a:srgbClr val="000000"/>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经营战略</a:t>
              </a:r>
            </a:p>
          </p:txBody>
        </p:sp>
        <p:sp>
          <p:nvSpPr>
            <p:cNvPr id="8" name="Oval 4"/>
            <p:cNvSpPr>
              <a:spLocks noChangeArrowheads="1"/>
            </p:cNvSpPr>
            <p:nvPr/>
          </p:nvSpPr>
          <p:spPr bwMode="auto">
            <a:xfrm>
              <a:off x="4064000" y="2806699"/>
              <a:ext cx="1804988" cy="621975"/>
            </a:xfrm>
            <a:prstGeom prst="ellipse">
              <a:avLst/>
            </a:prstGeom>
            <a:solidFill>
              <a:srgbClr val="6280AF"/>
            </a:solidFill>
            <a:ln w="25400" algn="ctr">
              <a:solidFill>
                <a:srgbClr val="000000"/>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组织架构</a:t>
              </a:r>
            </a:p>
          </p:txBody>
        </p:sp>
        <p:sp>
          <p:nvSpPr>
            <p:cNvPr id="9" name="Line 5"/>
            <p:cNvSpPr>
              <a:spLocks noChangeShapeType="1"/>
            </p:cNvSpPr>
            <p:nvPr/>
          </p:nvSpPr>
          <p:spPr bwMode="auto">
            <a:xfrm flipH="1">
              <a:off x="4959350" y="1768475"/>
              <a:ext cx="0" cy="1044575"/>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0" name="Text Box 6"/>
            <p:cNvSpPr txBox="1">
              <a:spLocks noChangeArrowheads="1"/>
            </p:cNvSpPr>
            <p:nvPr/>
          </p:nvSpPr>
          <p:spPr bwMode="auto">
            <a:xfrm>
              <a:off x="6692900" y="5426075"/>
              <a:ext cx="1728788" cy="321681"/>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600" b="1" kern="1200" dirty="0">
                  <a:solidFill>
                    <a:srgbClr val="FFC000"/>
                  </a:solidFill>
                  <a:latin typeface="微软雅黑" pitchFamily="34" charset="-122"/>
                  <a:ea typeface="微软雅黑" pitchFamily="34" charset="-122"/>
                </a:rPr>
                <a:t>（绩效驱动）</a:t>
              </a:r>
            </a:p>
          </p:txBody>
        </p:sp>
        <p:sp>
          <p:nvSpPr>
            <p:cNvPr id="11" name="Text Box 7"/>
            <p:cNvSpPr txBox="1">
              <a:spLocks noChangeArrowheads="1"/>
            </p:cNvSpPr>
            <p:nvPr/>
          </p:nvSpPr>
          <p:spPr bwMode="auto">
            <a:xfrm>
              <a:off x="1397000" y="5426075"/>
              <a:ext cx="1660525" cy="321681"/>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600" b="1" kern="1200" dirty="0">
                  <a:solidFill>
                    <a:srgbClr val="FFC000"/>
                  </a:solidFill>
                  <a:latin typeface="微软雅黑" pitchFamily="34" charset="-122"/>
                  <a:ea typeface="微软雅黑" pitchFamily="34" charset="-122"/>
                </a:rPr>
                <a:t>（回报驱动）</a:t>
              </a:r>
            </a:p>
          </p:txBody>
        </p:sp>
        <p:sp>
          <p:nvSpPr>
            <p:cNvPr id="12" name="Line 8"/>
            <p:cNvSpPr>
              <a:spLocks noChangeShapeType="1"/>
            </p:cNvSpPr>
            <p:nvPr/>
          </p:nvSpPr>
          <p:spPr bwMode="auto">
            <a:xfrm>
              <a:off x="5918200" y="4635500"/>
              <a:ext cx="731838"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3" name="Line 9"/>
            <p:cNvSpPr>
              <a:spLocks noChangeShapeType="1"/>
            </p:cNvSpPr>
            <p:nvPr/>
          </p:nvSpPr>
          <p:spPr bwMode="auto">
            <a:xfrm flipH="1">
              <a:off x="3198813" y="4660900"/>
              <a:ext cx="730250"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4" name="Text Box 10"/>
            <p:cNvSpPr txBox="1">
              <a:spLocks noChangeArrowheads="1"/>
            </p:cNvSpPr>
            <p:nvPr/>
          </p:nvSpPr>
          <p:spPr bwMode="auto">
            <a:xfrm>
              <a:off x="4660179" y="3606799"/>
              <a:ext cx="1200150" cy="281472"/>
            </a:xfrm>
            <a:prstGeom prst="rect">
              <a:avLst/>
            </a:prstGeom>
            <a:noFill/>
            <a:ln w="9525" algn="ctr">
              <a:noFill/>
              <a:miter lim="800000"/>
              <a:headEnd/>
              <a:tailEnd/>
            </a:ln>
          </p:spPr>
          <p:txBody>
            <a:bodyPr lIns="0" tIns="0" rIns="0" bIns="0">
              <a:spAutoFit/>
            </a:bodyPr>
            <a:lstStyle/>
            <a:p>
              <a:pPr algn="r" rtl="0" eaLnBrk="0" fontAlgn="base" hangingPunct="0">
                <a:spcBef>
                  <a:spcPct val="0"/>
                </a:spcBef>
                <a:spcAft>
                  <a:spcPct val="0"/>
                </a:spcAft>
              </a:pPr>
              <a:r>
                <a:rPr lang="zh-CN" altLang="en-US" sz="1400" kern="1200" dirty="0">
                  <a:solidFill>
                    <a:srgbClr val="000000"/>
                  </a:solidFill>
                  <a:latin typeface="微软雅黑" pitchFamily="34" charset="-122"/>
                  <a:ea typeface="微软雅黑" pitchFamily="34" charset="-122"/>
                </a:rPr>
                <a:t>职责分解</a:t>
              </a:r>
            </a:p>
          </p:txBody>
        </p:sp>
        <p:sp>
          <p:nvSpPr>
            <p:cNvPr id="15" name="Text Box 11"/>
            <p:cNvSpPr txBox="1">
              <a:spLocks noChangeArrowheads="1"/>
            </p:cNvSpPr>
            <p:nvPr/>
          </p:nvSpPr>
          <p:spPr bwMode="auto">
            <a:xfrm>
              <a:off x="3994150" y="5411787"/>
              <a:ext cx="1909763" cy="442312"/>
            </a:xfrm>
            <a:prstGeom prst="rect">
              <a:avLst/>
            </a:prstGeom>
            <a:noFill/>
            <a:ln w="9525" algn="ctr">
              <a:noFill/>
              <a:miter lim="800000"/>
              <a:headEnd/>
              <a:tailEnd/>
            </a:ln>
          </p:spPr>
          <p:txBody>
            <a:bodyPr>
              <a:spAutoFit/>
            </a:bodyPr>
            <a:lstStyle/>
            <a:p>
              <a:pPr algn="ctr" rtl="0" fontAlgn="base">
                <a:spcBef>
                  <a:spcPct val="50000"/>
                </a:spcBef>
                <a:spcAft>
                  <a:spcPct val="0"/>
                </a:spcAft>
              </a:pPr>
              <a:r>
                <a:rPr lang="zh-CN" altLang="en-US" sz="1600" b="1" kern="1200" dirty="0">
                  <a:solidFill>
                    <a:srgbClr val="FFC000"/>
                  </a:solidFill>
                  <a:latin typeface="微软雅黑" pitchFamily="34" charset="-122"/>
                  <a:ea typeface="微软雅黑" pitchFamily="34" charset="-122"/>
                  <a:cs typeface="Times New Roman" pitchFamily="18" charset="0"/>
                </a:rPr>
                <a:t>（发展驱动）</a:t>
              </a:r>
              <a:endParaRPr lang="zh-TW" altLang="en-US" sz="1600" b="1" kern="1200" dirty="0">
                <a:solidFill>
                  <a:srgbClr val="FFC000"/>
                </a:solidFill>
                <a:latin typeface="微软雅黑" pitchFamily="34" charset="-122"/>
                <a:ea typeface="微软雅黑" pitchFamily="34" charset="-122"/>
                <a:cs typeface="Times New Roman" pitchFamily="18" charset="0"/>
              </a:endParaRPr>
            </a:p>
          </p:txBody>
        </p:sp>
        <p:sp>
          <p:nvSpPr>
            <p:cNvPr id="16" name="Line 12"/>
            <p:cNvSpPr>
              <a:spLocks noChangeShapeType="1"/>
            </p:cNvSpPr>
            <p:nvPr/>
          </p:nvSpPr>
          <p:spPr bwMode="auto">
            <a:xfrm flipH="1">
              <a:off x="4938713" y="3362325"/>
              <a:ext cx="9525" cy="742950"/>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7" name="Text Box 13"/>
            <p:cNvSpPr txBox="1">
              <a:spLocks noChangeArrowheads="1"/>
            </p:cNvSpPr>
            <p:nvPr/>
          </p:nvSpPr>
          <p:spPr bwMode="auto">
            <a:xfrm>
              <a:off x="5780286" y="4311590"/>
              <a:ext cx="1039831"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职责要求</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18" name="Text Box 14"/>
            <p:cNvSpPr txBox="1">
              <a:spLocks noChangeArrowheads="1"/>
            </p:cNvSpPr>
            <p:nvPr/>
          </p:nvSpPr>
          <p:spPr bwMode="auto">
            <a:xfrm>
              <a:off x="3205163" y="4386263"/>
              <a:ext cx="894230"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岗位价值</a:t>
              </a:r>
            </a:p>
          </p:txBody>
        </p:sp>
        <p:sp>
          <p:nvSpPr>
            <p:cNvPr id="19" name="Line 15"/>
            <p:cNvSpPr>
              <a:spLocks noChangeShapeType="1"/>
            </p:cNvSpPr>
            <p:nvPr/>
          </p:nvSpPr>
          <p:spPr bwMode="auto">
            <a:xfrm flipH="1">
              <a:off x="2354263" y="1724025"/>
              <a:ext cx="1916112" cy="2379663"/>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0" name="Line 16"/>
            <p:cNvSpPr>
              <a:spLocks noChangeShapeType="1"/>
            </p:cNvSpPr>
            <p:nvPr/>
          </p:nvSpPr>
          <p:spPr bwMode="auto">
            <a:xfrm>
              <a:off x="5607050" y="1724025"/>
              <a:ext cx="1863725" cy="2381250"/>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1" name="Text Box 17"/>
            <p:cNvSpPr txBox="1">
              <a:spLocks noChangeArrowheads="1"/>
            </p:cNvSpPr>
            <p:nvPr/>
          </p:nvSpPr>
          <p:spPr bwMode="auto">
            <a:xfrm rot="18755002">
              <a:off x="2536032" y="2609678"/>
              <a:ext cx="1296988" cy="255935"/>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cs typeface="Times New Roman" pitchFamily="18" charset="0"/>
                </a:rPr>
                <a:t>薪酬策略</a:t>
              </a:r>
            </a:p>
          </p:txBody>
        </p:sp>
        <p:sp>
          <p:nvSpPr>
            <p:cNvPr id="22" name="Text Box 18"/>
            <p:cNvSpPr txBox="1">
              <a:spLocks noChangeArrowheads="1"/>
            </p:cNvSpPr>
            <p:nvPr/>
          </p:nvSpPr>
          <p:spPr bwMode="auto">
            <a:xfrm rot="2910357">
              <a:off x="6060282" y="2654128"/>
              <a:ext cx="1296988" cy="255935"/>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cs typeface="Times New Roman" pitchFamily="18" charset="0"/>
                </a:rPr>
                <a:t>目标分解</a:t>
              </a:r>
            </a:p>
          </p:txBody>
        </p:sp>
        <p:sp>
          <p:nvSpPr>
            <p:cNvPr id="23" name="Text Box 19"/>
            <p:cNvSpPr txBox="1">
              <a:spLocks noChangeArrowheads="1"/>
            </p:cNvSpPr>
            <p:nvPr/>
          </p:nvSpPr>
          <p:spPr bwMode="auto">
            <a:xfrm>
              <a:off x="5033963" y="2146300"/>
              <a:ext cx="974726" cy="281472"/>
            </a:xfrm>
            <a:prstGeom prst="rect">
              <a:avLst/>
            </a:prstGeom>
            <a:noFill/>
            <a:ln w="9525" algn="ctr">
              <a:noFill/>
              <a:miter lim="800000"/>
              <a:headEnd/>
              <a:tailEnd/>
            </a:ln>
          </p:spPr>
          <p:txBody>
            <a:bodyPr lIns="0" tIns="0" rIns="0" bIns="0">
              <a:spAutoFit/>
            </a:bodyPr>
            <a:lstStyle/>
            <a:p>
              <a:pPr algn="l"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rPr>
                <a:t>管控模式</a:t>
              </a:r>
            </a:p>
          </p:txBody>
        </p:sp>
        <p:sp>
          <p:nvSpPr>
            <p:cNvPr id="24" name="Text Box 20"/>
            <p:cNvSpPr txBox="1">
              <a:spLocks noChangeArrowheads="1"/>
            </p:cNvSpPr>
            <p:nvPr/>
          </p:nvSpPr>
          <p:spPr bwMode="auto">
            <a:xfrm>
              <a:off x="4517930" y="6255948"/>
              <a:ext cx="974726" cy="281472"/>
            </a:xfrm>
            <a:prstGeom prst="rect">
              <a:avLst/>
            </a:prstGeom>
            <a:noFill/>
            <a:ln w="9525" algn="ctr">
              <a:noFill/>
              <a:miter lim="800000"/>
              <a:headEnd/>
              <a:tailEnd/>
            </a:ln>
          </p:spPr>
          <p:txBody>
            <a:bodyPr lIns="0" tIns="0" rIns="0" bIns="0">
              <a:spAutoFit/>
            </a:bodyPr>
            <a:lstStyle/>
            <a:p>
              <a:pPr algn="l"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rPr>
                <a:t>绩效链接</a:t>
              </a:r>
            </a:p>
          </p:txBody>
        </p:sp>
        <p:sp>
          <p:nvSpPr>
            <p:cNvPr id="25" name="Line 21"/>
            <p:cNvSpPr>
              <a:spLocks noChangeShapeType="1"/>
            </p:cNvSpPr>
            <p:nvPr/>
          </p:nvSpPr>
          <p:spPr bwMode="auto">
            <a:xfrm>
              <a:off x="7558088" y="5359400"/>
              <a:ext cx="0" cy="773113"/>
            </a:xfrm>
            <a:prstGeom prst="line">
              <a:avLst/>
            </a:prstGeom>
            <a:noFill/>
            <a:ln w="25400">
              <a:solidFill>
                <a:srgbClr val="000000"/>
              </a:solidFill>
              <a:round/>
              <a:headEnd type="triangle" w="med" len="med"/>
              <a:tailEn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6" name="Line 22"/>
            <p:cNvSpPr>
              <a:spLocks noChangeShapeType="1"/>
            </p:cNvSpPr>
            <p:nvPr/>
          </p:nvSpPr>
          <p:spPr bwMode="auto">
            <a:xfrm>
              <a:off x="2193925" y="6132513"/>
              <a:ext cx="5364163" cy="0"/>
            </a:xfrm>
            <a:prstGeom prst="line">
              <a:avLst/>
            </a:prstGeom>
            <a:noFill/>
            <a:ln w="25400">
              <a:solidFill>
                <a:srgbClr val="000000"/>
              </a:solidFill>
              <a:round/>
              <a:headEnd/>
              <a:tailEn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7" name="Line 23"/>
            <p:cNvSpPr>
              <a:spLocks noChangeShapeType="1"/>
            </p:cNvSpPr>
            <p:nvPr/>
          </p:nvSpPr>
          <p:spPr bwMode="auto">
            <a:xfrm flipV="1">
              <a:off x="2193925" y="5330825"/>
              <a:ext cx="14288" cy="801688"/>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8" name="Line 24"/>
            <p:cNvSpPr>
              <a:spLocks noChangeShapeType="1"/>
            </p:cNvSpPr>
            <p:nvPr/>
          </p:nvSpPr>
          <p:spPr bwMode="auto">
            <a:xfrm rot="10800000">
              <a:off x="5911850" y="4751388"/>
              <a:ext cx="731838"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9" name="Text Box 25"/>
            <p:cNvSpPr txBox="1">
              <a:spLocks noChangeArrowheads="1"/>
            </p:cNvSpPr>
            <p:nvPr/>
          </p:nvSpPr>
          <p:spPr bwMode="auto">
            <a:xfrm>
              <a:off x="5867869" y="4773613"/>
              <a:ext cx="872927"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绩效应用</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30" name="Oval 26"/>
            <p:cNvSpPr>
              <a:spLocks noChangeArrowheads="1"/>
            </p:cNvSpPr>
            <p:nvPr/>
          </p:nvSpPr>
          <p:spPr bwMode="auto">
            <a:xfrm>
              <a:off x="4094163" y="4124325"/>
              <a:ext cx="1711325" cy="1274763"/>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岗职体系</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职责描述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职位评估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人才发展</a:t>
              </a:r>
            </a:p>
          </p:txBody>
        </p:sp>
        <p:sp>
          <p:nvSpPr>
            <p:cNvPr id="31" name="Oval 27"/>
            <p:cNvSpPr>
              <a:spLocks noChangeArrowheads="1"/>
            </p:cNvSpPr>
            <p:nvPr/>
          </p:nvSpPr>
          <p:spPr bwMode="auto">
            <a:xfrm>
              <a:off x="1377950" y="4110038"/>
              <a:ext cx="1711325" cy="1214437"/>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薪酬体系</a:t>
              </a:r>
            </a:p>
            <a:p>
              <a:pPr marL="174625" marR="0" lvl="0" indent="-174625" algn="l"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现金薪酬</a:t>
              </a:r>
            </a:p>
            <a:p>
              <a:pPr marL="174625" marR="0" lvl="0" indent="-174625" algn="l"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福利</a:t>
              </a:r>
            </a:p>
          </p:txBody>
        </p:sp>
        <p:sp>
          <p:nvSpPr>
            <p:cNvPr id="32" name="Text Box 28"/>
            <p:cNvSpPr txBox="1">
              <a:spLocks noChangeArrowheads="1"/>
            </p:cNvSpPr>
            <p:nvPr/>
          </p:nvSpPr>
          <p:spPr bwMode="auto">
            <a:xfrm>
              <a:off x="3231429" y="4832350"/>
              <a:ext cx="867965"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激励发展</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33" name="Line 29"/>
            <p:cNvSpPr>
              <a:spLocks noChangeShapeType="1"/>
            </p:cNvSpPr>
            <p:nvPr/>
          </p:nvSpPr>
          <p:spPr bwMode="auto">
            <a:xfrm>
              <a:off x="3233738" y="4779963"/>
              <a:ext cx="731837"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34" name="Oval 30"/>
            <p:cNvSpPr>
              <a:spLocks noChangeArrowheads="1"/>
            </p:cNvSpPr>
            <p:nvPr/>
          </p:nvSpPr>
          <p:spPr bwMode="auto">
            <a:xfrm>
              <a:off x="6681788" y="4127500"/>
              <a:ext cx="1711325" cy="1200150"/>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绩效体系</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绩效计划</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绩效督导</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绩效评估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绩效应用</a:t>
              </a:r>
            </a:p>
          </p:txBody>
        </p:sp>
      </p:grpSp>
      <p:sp>
        <p:nvSpPr>
          <p:cNvPr id="35" name="标题 1"/>
          <p:cNvSpPr txBox="1">
            <a:spLocks/>
          </p:cNvSpPr>
          <p:nvPr/>
        </p:nvSpPr>
        <p:spPr bwMode="auto">
          <a:xfrm>
            <a:off x="2571736" y="5572140"/>
            <a:ext cx="6429420" cy="5079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eaLnBrk="0" hangingPunct="0">
              <a:defRPr/>
            </a:pPr>
            <a:r>
              <a:rPr kumimoji="0" lang="zh-CN" altLang="en-US" sz="1400" dirty="0" smtClean="0">
                <a:solidFill>
                  <a:srgbClr val="FF0000"/>
                </a:solidFill>
                <a:latin typeface="微软雅黑" pitchFamily="34" charset="-122"/>
                <a:ea typeface="微软雅黑" pitchFamily="34" charset="-122"/>
                <a:cs typeface="+mj-cs"/>
              </a:rPr>
              <a:t>泛字</a:t>
            </a:r>
            <a:r>
              <a:rPr kumimoji="0" lang="en-US" altLang="zh-CN" sz="1400" dirty="0" smtClean="0">
                <a:solidFill>
                  <a:srgbClr val="FF0000"/>
                </a:solidFill>
                <a:latin typeface="微软雅黑" pitchFamily="34" charset="-122"/>
                <a:ea typeface="微软雅黑" pitchFamily="34" charset="-122"/>
                <a:cs typeface="+mj-cs"/>
              </a:rPr>
              <a:t>【 2014】7</a:t>
            </a:r>
            <a:r>
              <a:rPr kumimoji="0" lang="zh-CN" altLang="en-US" sz="1400" dirty="0" smtClean="0">
                <a:solidFill>
                  <a:srgbClr val="FF0000"/>
                </a:solidFill>
                <a:latin typeface="微软雅黑" pitchFamily="34" charset="-122"/>
                <a:ea typeface="微软雅黑" pitchFamily="34" charset="-122"/>
                <a:cs typeface="+mj-cs"/>
              </a:rPr>
              <a:t>号文：关于下发人力资源管理规定的通知</a:t>
            </a:r>
            <a:endParaRPr kumimoji="0" lang="zh-CN" altLang="en-US" sz="1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80979"/>
            <a:ext cx="8229600"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旷工 </a:t>
            </a:r>
            <a:r>
              <a:rPr lang="zh-CN" altLang="en-US" sz="2400" b="1" dirty="0" smtClean="0">
                <a:solidFill>
                  <a:srgbClr val="000000"/>
                </a:solidFill>
                <a:latin typeface="微软雅黑" pitchFamily="34" charset="-122"/>
                <a:ea typeface="微软雅黑" pitchFamily="34" charset="-122"/>
              </a:rPr>
              <a:t> </a:t>
            </a:r>
            <a:r>
              <a:rPr lang="zh-CN" altLang="en-US" sz="1600" b="1" dirty="0" smtClean="0">
                <a:solidFill>
                  <a:srgbClr val="0068A2"/>
                </a:solidFill>
                <a:latin typeface="微软雅黑" pitchFamily="34" charset="-122"/>
                <a:ea typeface="微软雅黑" pitchFamily="34" charset="-122"/>
              </a:rPr>
              <a:t>最小单位以半天（</a:t>
            </a:r>
            <a:r>
              <a:rPr lang="en-US" sz="1600" b="1" dirty="0" smtClean="0">
                <a:solidFill>
                  <a:srgbClr val="0068A2"/>
                </a:solidFill>
                <a:latin typeface="微软雅黑" pitchFamily="34" charset="-122"/>
                <a:ea typeface="微软雅黑" pitchFamily="34" charset="-122"/>
              </a:rPr>
              <a:t>4</a:t>
            </a:r>
            <a:r>
              <a:rPr lang="zh-CN" altLang="en-US" sz="1600" b="1" dirty="0" smtClean="0">
                <a:solidFill>
                  <a:srgbClr val="0068A2"/>
                </a:solidFill>
                <a:latin typeface="微软雅黑" pitchFamily="34" charset="-122"/>
                <a:ea typeface="微软雅黑" pitchFamily="34" charset="-122"/>
              </a:rPr>
              <a:t>小时）计算</a:t>
            </a:r>
            <a:endParaRPr lang="zh-CN" altLang="en-US" sz="1600" b="1" dirty="0">
              <a:solidFill>
                <a:srgbClr val="0068A2"/>
              </a:solidFill>
              <a:latin typeface="微软雅黑" pitchFamily="34" charset="-122"/>
              <a:ea typeface="微软雅黑" pitchFamily="34" charset="-122"/>
            </a:endParaRPr>
          </a:p>
        </p:txBody>
      </p:sp>
      <p:sp>
        <p:nvSpPr>
          <p:cNvPr id="4" name="圆角矩形 3"/>
          <p:cNvSpPr/>
          <p:nvPr/>
        </p:nvSpPr>
        <p:spPr>
          <a:xfrm>
            <a:off x="1571604" y="1047734"/>
            <a:ext cx="1214446" cy="476253"/>
          </a:xfrm>
          <a:prstGeom prst="roundRect">
            <a:avLst/>
          </a:pr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FFCC"/>
                </a:solidFill>
                <a:latin typeface="微软雅黑" pitchFamily="34" charset="-122"/>
                <a:ea typeface="微软雅黑" pitchFamily="34" charset="-122"/>
              </a:rPr>
              <a:t>分类</a:t>
            </a:r>
          </a:p>
        </p:txBody>
      </p:sp>
      <p:sp>
        <p:nvSpPr>
          <p:cNvPr id="5" name="圆角矩形 4"/>
          <p:cNvSpPr/>
          <p:nvPr/>
        </p:nvSpPr>
        <p:spPr>
          <a:xfrm>
            <a:off x="6072198" y="952483"/>
            <a:ext cx="1214446" cy="476253"/>
          </a:xfrm>
          <a:prstGeom prst="roundRect">
            <a:avLst/>
          </a:prstGeom>
          <a:solidFill>
            <a:schemeClr val="accent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FFCC"/>
                </a:solidFill>
                <a:latin typeface="微软雅黑" pitchFamily="34" charset="-122"/>
                <a:ea typeface="微软雅黑" pitchFamily="34" charset="-122"/>
              </a:rPr>
              <a:t>罚则</a:t>
            </a:r>
          </a:p>
        </p:txBody>
      </p:sp>
      <p:graphicFrame>
        <p:nvGraphicFramePr>
          <p:cNvPr id="23" name="图示 22"/>
          <p:cNvGraphicFramePr/>
          <p:nvPr/>
        </p:nvGraphicFramePr>
        <p:xfrm>
          <a:off x="500034" y="1809741"/>
          <a:ext cx="7715304" cy="1714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图示 23"/>
          <p:cNvGraphicFramePr/>
          <p:nvPr/>
        </p:nvGraphicFramePr>
        <p:xfrm>
          <a:off x="500034" y="3429000"/>
          <a:ext cx="7786742" cy="33337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5" name="流程图: 可选过程 24"/>
          <p:cNvSpPr/>
          <p:nvPr/>
        </p:nvSpPr>
        <p:spPr>
          <a:xfrm>
            <a:off x="4643438" y="1714488"/>
            <a:ext cx="4071966" cy="4762533"/>
          </a:xfrm>
          <a:prstGeom prst="flowChartAlternateProcess">
            <a:avLst/>
          </a:prstGeom>
          <a:ln/>
        </p:spPr>
        <p:style>
          <a:lnRef idx="2">
            <a:schemeClr val="accent3"/>
          </a:lnRef>
          <a:fillRef idx="1">
            <a:schemeClr val="lt1"/>
          </a:fillRef>
          <a:effectRef idx="0">
            <a:schemeClr val="accent3"/>
          </a:effectRef>
          <a:fontRef idx="minor">
            <a:schemeClr val="dk1"/>
          </a:fontRef>
        </p:style>
        <p:txBody>
          <a:bodyPr rtlCol="0" anchor="ctr"/>
          <a:lstStyle/>
          <a:p>
            <a:pPr algn="l">
              <a:lnSpc>
                <a:spcPct val="150000"/>
              </a:lnSpc>
              <a:buFont typeface="Wingdings" pitchFamily="2" charset="2"/>
              <a:buChar char="l"/>
            </a:pPr>
            <a:r>
              <a:rPr lang="zh-CN" altLang="en-US" sz="1200" b="1" dirty="0" smtClean="0">
                <a:solidFill>
                  <a:srgbClr val="000000"/>
                </a:solidFill>
                <a:latin typeface="微软雅黑" pitchFamily="34" charset="-122"/>
                <a:ea typeface="微软雅黑" pitchFamily="34" charset="-122"/>
              </a:rPr>
              <a:t>旷工期间停发工资及相关福利，并按</a:t>
            </a:r>
            <a:r>
              <a:rPr lang="en-US" sz="1200" b="1" dirty="0" smtClean="0">
                <a:solidFill>
                  <a:srgbClr val="000000"/>
                </a:solidFill>
                <a:latin typeface="微软雅黑" pitchFamily="34" charset="-122"/>
                <a:ea typeface="微软雅黑" pitchFamily="34" charset="-122"/>
              </a:rPr>
              <a:t>1:1</a:t>
            </a:r>
            <a:r>
              <a:rPr lang="zh-CN" altLang="en-US" sz="1200" b="1" dirty="0" smtClean="0">
                <a:solidFill>
                  <a:srgbClr val="000000"/>
                </a:solidFill>
                <a:latin typeface="微软雅黑" pitchFamily="34" charset="-122"/>
                <a:ea typeface="微软雅黑" pitchFamily="34" charset="-122"/>
              </a:rPr>
              <a:t>进行处罚</a:t>
            </a:r>
            <a:endParaRPr lang="en-US" altLang="zh-CN" sz="1200" b="1" dirty="0" smtClean="0">
              <a:solidFill>
                <a:srgbClr val="000000"/>
              </a:solidFill>
              <a:latin typeface="微软雅黑" pitchFamily="34" charset="-122"/>
              <a:ea typeface="微软雅黑" pitchFamily="34" charset="-122"/>
            </a:endParaRPr>
          </a:p>
          <a:p>
            <a:pPr algn="l">
              <a:lnSpc>
                <a:spcPct val="150000"/>
              </a:lnSpc>
              <a:buFont typeface="Wingdings" pitchFamily="2" charset="2"/>
              <a:buChar char="l"/>
            </a:pPr>
            <a:r>
              <a:rPr lang="zh-CN" altLang="en-US" sz="1200" b="1" dirty="0" smtClean="0">
                <a:solidFill>
                  <a:srgbClr val="000000"/>
                </a:solidFill>
                <a:latin typeface="微软雅黑" pitchFamily="34" charset="-122"/>
                <a:ea typeface="微软雅黑" pitchFamily="34" charset="-122"/>
              </a:rPr>
              <a:t>旷工</a:t>
            </a:r>
            <a:r>
              <a:rPr lang="en-US" sz="1200" b="1" dirty="0" smtClean="0">
                <a:solidFill>
                  <a:srgbClr val="000000"/>
                </a:solidFill>
                <a:latin typeface="微软雅黑" pitchFamily="34" charset="-122"/>
                <a:ea typeface="微软雅黑" pitchFamily="34" charset="-122"/>
              </a:rPr>
              <a:t>3</a:t>
            </a:r>
            <a:r>
              <a:rPr lang="zh-CN" altLang="en-US" sz="1200" b="1" dirty="0" smtClean="0">
                <a:solidFill>
                  <a:srgbClr val="000000"/>
                </a:solidFill>
                <a:latin typeface="微软雅黑" pitchFamily="34" charset="-122"/>
                <a:ea typeface="微软雅黑" pitchFamily="34" charset="-122"/>
              </a:rPr>
              <a:t>天（含）以上者，当月工资按公司所在地最低工资标准发放</a:t>
            </a:r>
            <a:endParaRPr lang="en-US" altLang="zh-CN" sz="1200" b="1" dirty="0" smtClean="0">
              <a:solidFill>
                <a:srgbClr val="000000"/>
              </a:solidFill>
              <a:latin typeface="微软雅黑" pitchFamily="34" charset="-122"/>
              <a:ea typeface="微软雅黑" pitchFamily="34" charset="-122"/>
            </a:endParaRPr>
          </a:p>
          <a:p>
            <a:pPr algn="l">
              <a:lnSpc>
                <a:spcPct val="150000"/>
              </a:lnSpc>
              <a:buFont typeface="Wingdings" pitchFamily="2" charset="2"/>
              <a:buChar char="l"/>
            </a:pPr>
            <a:r>
              <a:rPr lang="zh-CN" altLang="en-US" sz="1200" b="1" dirty="0" smtClean="0">
                <a:solidFill>
                  <a:srgbClr val="000000"/>
                </a:solidFill>
                <a:latin typeface="微软雅黑" pitchFamily="34" charset="-122"/>
                <a:ea typeface="微软雅黑" pitchFamily="34" charset="-122"/>
              </a:rPr>
              <a:t>每次记小过并予以通报批评</a:t>
            </a:r>
            <a:endParaRPr lang="en-US" altLang="zh-CN" sz="1200" b="1" dirty="0" smtClean="0">
              <a:solidFill>
                <a:srgbClr val="000000"/>
              </a:solidFill>
              <a:latin typeface="微软雅黑" pitchFamily="34" charset="-122"/>
              <a:ea typeface="微软雅黑" pitchFamily="34" charset="-122"/>
            </a:endParaRPr>
          </a:p>
          <a:p>
            <a:pPr algn="l">
              <a:lnSpc>
                <a:spcPct val="150000"/>
              </a:lnSpc>
              <a:buFont typeface="Wingdings" pitchFamily="2" charset="2"/>
              <a:buChar char="l"/>
            </a:pPr>
            <a:r>
              <a:rPr lang="zh-CN" altLang="en-US" sz="1200" b="1" dirty="0" smtClean="0">
                <a:solidFill>
                  <a:srgbClr val="000000"/>
                </a:solidFill>
                <a:latin typeface="微软雅黑" pitchFamily="34" charset="-122"/>
                <a:ea typeface="微软雅黑" pitchFamily="34" charset="-122"/>
              </a:rPr>
              <a:t>考核期内发生旷工情况不享受半年、年度绩效奖金</a:t>
            </a:r>
            <a:endParaRPr lang="en-US" altLang="zh-CN" sz="1200" b="1" dirty="0" smtClean="0">
              <a:solidFill>
                <a:srgbClr val="000000"/>
              </a:solidFill>
              <a:latin typeface="微软雅黑" pitchFamily="34" charset="-122"/>
              <a:ea typeface="微软雅黑" pitchFamily="34" charset="-122"/>
            </a:endParaRPr>
          </a:p>
          <a:p>
            <a:pPr algn="l">
              <a:lnSpc>
                <a:spcPct val="150000"/>
              </a:lnSpc>
              <a:buFont typeface="Wingdings" pitchFamily="2" charset="2"/>
              <a:buChar char="l"/>
            </a:pPr>
            <a:r>
              <a:rPr lang="zh-CN" altLang="en-US" sz="1200" b="1" dirty="0" smtClean="0">
                <a:solidFill>
                  <a:srgbClr val="000000"/>
                </a:solidFill>
                <a:latin typeface="微软雅黑" pitchFamily="34" charset="-122"/>
                <a:ea typeface="微软雅黑" pitchFamily="34" charset="-122"/>
              </a:rPr>
              <a:t>下列情况记大过并予以通报批评：</a:t>
            </a:r>
            <a:endParaRPr lang="en-US" altLang="zh-CN" sz="1200" b="1" dirty="0" smtClean="0">
              <a:solidFill>
                <a:srgbClr val="000000"/>
              </a:solidFill>
              <a:latin typeface="微软雅黑" pitchFamily="34" charset="-122"/>
              <a:ea typeface="微软雅黑" pitchFamily="34" charset="-122"/>
            </a:endParaRPr>
          </a:p>
          <a:p>
            <a:pPr algn="l">
              <a:lnSpc>
                <a:spcPct val="150000"/>
              </a:lnSpc>
            </a:pPr>
            <a:r>
              <a:rPr lang="zh-CN" altLang="en-US" sz="1200" dirty="0" smtClean="0">
                <a:solidFill>
                  <a:srgbClr val="000000"/>
                </a:solidFill>
                <a:latin typeface="微软雅黑" pitchFamily="34" charset="-122"/>
                <a:ea typeface="微软雅黑" pitchFamily="34" charset="-122"/>
              </a:rPr>
              <a:t>年度旷工</a:t>
            </a:r>
            <a:r>
              <a:rPr lang="en-US" sz="1200" dirty="0" smtClean="0">
                <a:solidFill>
                  <a:srgbClr val="000000"/>
                </a:solidFill>
                <a:latin typeface="微软雅黑" pitchFamily="34" charset="-122"/>
                <a:ea typeface="微软雅黑" pitchFamily="34" charset="-122"/>
              </a:rPr>
              <a:t>2</a:t>
            </a:r>
            <a:r>
              <a:rPr lang="zh-CN" altLang="en-US" sz="1200" dirty="0" smtClean="0">
                <a:solidFill>
                  <a:srgbClr val="000000"/>
                </a:solidFill>
                <a:latin typeface="微软雅黑" pitchFamily="34" charset="-122"/>
                <a:ea typeface="微软雅黑" pitchFamily="34" charset="-122"/>
              </a:rPr>
              <a:t>次及以上者；</a:t>
            </a:r>
            <a:endParaRPr lang="en-US" altLang="zh-CN" sz="1200" dirty="0" smtClean="0">
              <a:solidFill>
                <a:srgbClr val="000000"/>
              </a:solidFill>
              <a:latin typeface="微软雅黑" pitchFamily="34" charset="-122"/>
              <a:ea typeface="微软雅黑" pitchFamily="34" charset="-122"/>
            </a:endParaRPr>
          </a:p>
          <a:p>
            <a:pPr algn="l">
              <a:lnSpc>
                <a:spcPct val="150000"/>
              </a:lnSpc>
            </a:pPr>
            <a:r>
              <a:rPr lang="zh-CN" altLang="en-US" sz="1200" dirty="0" smtClean="0">
                <a:solidFill>
                  <a:srgbClr val="000000"/>
                </a:solidFill>
                <a:latin typeface="微软雅黑" pitchFamily="34" charset="-122"/>
                <a:ea typeface="微软雅黑" pitchFamily="34" charset="-122"/>
              </a:rPr>
              <a:t>年度累计旷工</a:t>
            </a:r>
            <a:r>
              <a:rPr lang="en-US" sz="1200" dirty="0" smtClean="0">
                <a:solidFill>
                  <a:srgbClr val="000000"/>
                </a:solidFill>
                <a:latin typeface="微软雅黑" pitchFamily="34" charset="-122"/>
                <a:ea typeface="微软雅黑" pitchFamily="34" charset="-122"/>
              </a:rPr>
              <a:t>1.5</a:t>
            </a:r>
            <a:r>
              <a:rPr lang="zh-CN" altLang="en-US" sz="1200" dirty="0" smtClean="0">
                <a:solidFill>
                  <a:srgbClr val="000000"/>
                </a:solidFill>
                <a:latin typeface="微软雅黑" pitchFamily="34" charset="-122"/>
                <a:ea typeface="微软雅黑" pitchFamily="34" charset="-122"/>
              </a:rPr>
              <a:t>天及以上；</a:t>
            </a:r>
            <a:endParaRPr lang="en-US" altLang="zh-CN" sz="1200" dirty="0" smtClean="0">
              <a:solidFill>
                <a:srgbClr val="000000"/>
              </a:solidFill>
              <a:latin typeface="微软雅黑" pitchFamily="34" charset="-122"/>
              <a:ea typeface="微软雅黑" pitchFamily="34" charset="-122"/>
            </a:endParaRPr>
          </a:p>
          <a:p>
            <a:pPr algn="l">
              <a:lnSpc>
                <a:spcPct val="150000"/>
              </a:lnSpc>
            </a:pPr>
            <a:r>
              <a:rPr lang="zh-CN" altLang="en-US" sz="1200" dirty="0" smtClean="0">
                <a:solidFill>
                  <a:srgbClr val="000000"/>
                </a:solidFill>
                <a:latin typeface="微软雅黑" pitchFamily="34" charset="-122"/>
                <a:ea typeface="微软雅黑" pitchFamily="34" charset="-122"/>
              </a:rPr>
              <a:t>连续旷工</a:t>
            </a:r>
            <a:r>
              <a:rPr lang="en-US" sz="1200" dirty="0" smtClean="0">
                <a:solidFill>
                  <a:srgbClr val="000000"/>
                </a:solidFill>
                <a:latin typeface="微软雅黑" pitchFamily="34" charset="-122"/>
                <a:ea typeface="微软雅黑" pitchFamily="34" charset="-122"/>
              </a:rPr>
              <a:t>1.5</a:t>
            </a:r>
            <a:r>
              <a:rPr lang="zh-CN" altLang="en-US" sz="1200" dirty="0" smtClean="0">
                <a:solidFill>
                  <a:srgbClr val="000000"/>
                </a:solidFill>
                <a:latin typeface="微软雅黑" pitchFamily="34" charset="-122"/>
                <a:ea typeface="微软雅黑" pitchFamily="34" charset="-122"/>
              </a:rPr>
              <a:t>天及以上者。</a:t>
            </a:r>
            <a:endParaRPr lang="en-US" altLang="zh-CN" sz="1200" dirty="0" smtClean="0">
              <a:solidFill>
                <a:srgbClr val="000000"/>
              </a:solidFill>
              <a:latin typeface="微软雅黑" pitchFamily="34" charset="-122"/>
              <a:ea typeface="微软雅黑" pitchFamily="34" charset="-122"/>
            </a:endParaRPr>
          </a:p>
          <a:p>
            <a:pPr algn="l">
              <a:lnSpc>
                <a:spcPct val="150000"/>
              </a:lnSpc>
              <a:buFont typeface="Wingdings" pitchFamily="2" charset="2"/>
              <a:buChar char="l"/>
            </a:pPr>
            <a:r>
              <a:rPr lang="zh-CN" altLang="en-US" sz="1200" b="1" dirty="0" smtClean="0">
                <a:solidFill>
                  <a:srgbClr val="000000"/>
                </a:solidFill>
                <a:latin typeface="微软雅黑" pitchFamily="34" charset="-122"/>
                <a:ea typeface="微软雅黑" pitchFamily="34" charset="-122"/>
              </a:rPr>
              <a:t>连续或年度累计旷工</a:t>
            </a:r>
            <a:r>
              <a:rPr lang="en-US" altLang="en-US" sz="1200" b="1" dirty="0" smtClean="0">
                <a:solidFill>
                  <a:srgbClr val="000000"/>
                </a:solidFill>
                <a:latin typeface="微软雅黑" pitchFamily="34" charset="-122"/>
                <a:ea typeface="微软雅黑" pitchFamily="34" charset="-122"/>
              </a:rPr>
              <a:t>2</a:t>
            </a:r>
            <a:r>
              <a:rPr lang="zh-CN" altLang="en-US" sz="1200" b="1" dirty="0" smtClean="0">
                <a:solidFill>
                  <a:srgbClr val="000000"/>
                </a:solidFill>
                <a:latin typeface="微软雅黑" pitchFamily="34" charset="-122"/>
                <a:ea typeface="微软雅黑" pitchFamily="34" charset="-122"/>
              </a:rPr>
              <a:t>天及以上者，视为严重违反公司规章制度，公司按自动离职与之解除劳动合同，并保留追究其给公司造成损失的权利</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bwMode="auto">
          <a:xfrm>
            <a:off x="357158" y="214290"/>
            <a:ext cx="8229600" cy="365507"/>
          </a:xfrm>
          <a:prstGeom prst="rect">
            <a:avLst/>
          </a:prstGeom>
          <a:noFill/>
          <a:ln w="9525">
            <a:noFill/>
            <a:miter lim="800000"/>
            <a:headEnd/>
            <a:tailEnd/>
          </a:ln>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rPr>
              <a:t>加班</a:t>
            </a:r>
            <a:endParaRPr kumimoji="0" lang="zh-CN" altLang="en-US" sz="2800" b="1" i="0" u="none" strike="noStrike" kern="0" cap="none" spc="0" normalizeH="0" baseline="0" noProof="0" dirty="0">
              <a:ln>
                <a:noFill/>
              </a:ln>
              <a:solidFill>
                <a:srgbClr val="000000"/>
              </a:solidFill>
              <a:effectLst/>
              <a:uLnTx/>
              <a:uFillTx/>
            </a:endParaRPr>
          </a:p>
        </p:txBody>
      </p:sp>
      <p:graphicFrame>
        <p:nvGraphicFramePr>
          <p:cNvPr id="12" name="图示 11"/>
          <p:cNvGraphicFramePr/>
          <p:nvPr/>
        </p:nvGraphicFramePr>
        <p:xfrm>
          <a:off x="2024066" y="1254124"/>
          <a:ext cx="6619900" cy="4318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禁止符 12"/>
          <p:cNvSpPr/>
          <p:nvPr/>
        </p:nvSpPr>
        <p:spPr>
          <a:xfrm>
            <a:off x="285720" y="1571612"/>
            <a:ext cx="1785950" cy="1500198"/>
          </a:xfrm>
          <a:prstGeom prst="noSmoking">
            <a:avLst/>
          </a:prstGeom>
          <a:solidFill>
            <a:srgbClr val="E72520">
              <a:lumMod val="20000"/>
              <a:lumOff val="80000"/>
            </a:srgbClr>
          </a:solidFill>
          <a:ln w="12700" cap="flat" cmpd="sng" algn="ctr">
            <a:solidFill>
              <a:srgbClr val="E72520">
                <a:lumMod val="20000"/>
                <a:lumOff val="80000"/>
              </a:srgbClr>
            </a:solidFill>
            <a:prstDash val="solid"/>
          </a:ln>
          <a:effectLst/>
        </p:spPr>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smtClean="0">
                <a:ln>
                  <a:noFill/>
                </a:ln>
                <a:solidFill>
                  <a:srgbClr val="C00000"/>
                </a:solidFill>
                <a:effectLst/>
                <a:uLnTx/>
                <a:uFillTx/>
                <a:latin typeface="Verdana"/>
                <a:ea typeface="微软雅黑"/>
                <a:cs typeface="+mn-cs"/>
              </a:rPr>
              <a:t>不鼓励加班</a:t>
            </a:r>
            <a:endParaRPr kumimoji="0" lang="zh-CN" altLang="en-US" sz="1800" b="1" i="0" u="none" strike="noStrike" kern="1200" cap="none" spc="0" normalizeH="0" baseline="0" noProof="0" dirty="0">
              <a:ln>
                <a:noFill/>
              </a:ln>
              <a:solidFill>
                <a:srgbClr val="C00000"/>
              </a:solidFill>
              <a:effectLst/>
              <a:uLnTx/>
              <a:uFillTx/>
              <a:latin typeface="Verdana"/>
              <a:ea typeface="微软雅黑"/>
              <a:cs typeface="+mn-cs"/>
            </a:endParaRPr>
          </a:p>
        </p:txBody>
      </p:sp>
      <p:sp>
        <p:nvSpPr>
          <p:cNvPr id="14" name="禁止符 13"/>
          <p:cNvSpPr/>
          <p:nvPr/>
        </p:nvSpPr>
        <p:spPr>
          <a:xfrm>
            <a:off x="285720" y="3286124"/>
            <a:ext cx="1857388" cy="1500198"/>
          </a:xfrm>
          <a:prstGeom prst="noSmoking">
            <a:avLst/>
          </a:prstGeom>
          <a:solidFill>
            <a:srgbClr val="E72520">
              <a:lumMod val="20000"/>
              <a:lumOff val="80000"/>
            </a:srgbClr>
          </a:solidFill>
          <a:ln w="12700" cap="flat" cmpd="sng" algn="ctr">
            <a:solidFill>
              <a:srgbClr val="E72520">
                <a:lumMod val="20000"/>
                <a:lumOff val="80000"/>
              </a:srgbClr>
            </a:solidFill>
            <a:prstDash val="solid"/>
          </a:ln>
          <a:effectLst/>
        </p:spPr>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srgbClr val="000000"/>
                </a:solidFill>
                <a:effectLst/>
                <a:uLnTx/>
                <a:uFillTx/>
                <a:latin typeface="Verdana"/>
                <a:ea typeface="微软雅黑"/>
                <a:cs typeface="+mn-cs"/>
              </a:rPr>
              <a:t>个人原因未能完成正常工作而进行的超时工作，</a:t>
            </a:r>
            <a:r>
              <a:rPr kumimoji="0" lang="zh-CN" altLang="en-US" sz="1800" b="1" i="0" u="none" strike="noStrike" kern="1200" cap="none" spc="0" normalizeH="0" baseline="0" noProof="0" dirty="0" smtClean="0">
                <a:ln>
                  <a:noFill/>
                </a:ln>
                <a:solidFill>
                  <a:srgbClr val="C00000"/>
                </a:solidFill>
                <a:effectLst/>
                <a:uLnTx/>
                <a:uFillTx/>
                <a:latin typeface="Verdana"/>
                <a:ea typeface="微软雅黑"/>
                <a:cs typeface="+mn-cs"/>
              </a:rPr>
              <a:t>不算加班</a:t>
            </a:r>
            <a:endParaRPr kumimoji="0" lang="zh-CN" altLang="en-US" sz="1800" b="1" i="0" u="none" strike="noStrike" kern="1200" cap="none" spc="0" normalizeH="0" baseline="0" noProof="0" dirty="0">
              <a:ln>
                <a:noFill/>
              </a:ln>
              <a:solidFill>
                <a:srgbClr val="C00000"/>
              </a:solidFill>
              <a:effectLst/>
              <a:uLnTx/>
              <a:uFillTx/>
              <a:latin typeface="Verdana"/>
              <a:ea typeface="微软雅黑"/>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 1"/>
          <p:cNvSpPr>
            <a:spLocks noGrp="1"/>
          </p:cNvSpPr>
          <p:nvPr>
            <p:ph type="title"/>
          </p:nvPr>
        </p:nvSpPr>
        <p:spPr bwMode="auto">
          <a:xfrm>
            <a:off x="467591" y="309633"/>
            <a:ext cx="8229600" cy="365507"/>
          </a:xfrm>
          <a:prstGeom prst="rect">
            <a:avLst/>
          </a:prstGeom>
          <a:noFill/>
          <a:ln w="9525">
            <a:noFill/>
            <a:miter lim="800000"/>
            <a:headEnd/>
            <a:tailEnd/>
          </a:ln>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休假管理</a:t>
            </a:r>
            <a:endParaRPr kumimoji="0" lang="zh-CN" altLang="en-US" sz="28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grpSp>
        <p:nvGrpSpPr>
          <p:cNvPr id="37" name="组合 13"/>
          <p:cNvGrpSpPr/>
          <p:nvPr/>
        </p:nvGrpSpPr>
        <p:grpSpPr>
          <a:xfrm>
            <a:off x="428597" y="1214428"/>
            <a:ext cx="2428893" cy="500066"/>
            <a:chOff x="-26513" y="123631"/>
            <a:chExt cx="8290659" cy="899835"/>
          </a:xfrm>
          <a:solidFill>
            <a:srgbClr val="FFFFFF"/>
          </a:solidFill>
          <a:effectLst>
            <a:reflection blurRad="6350" stA="50000" endA="300" endPos="90000" dir="5400000" sy="-100000" algn="bl" rotWithShape="0"/>
          </a:effectLst>
          <a:scene3d>
            <a:camera prst="orthographicFront"/>
            <a:lightRig rig="flat" dir="t"/>
          </a:scene3d>
        </p:grpSpPr>
        <p:sp>
          <p:nvSpPr>
            <p:cNvPr id="38" name="圆角矩形 37"/>
            <p:cNvSpPr/>
            <p:nvPr/>
          </p:nvSpPr>
          <p:spPr>
            <a:xfrm>
              <a:off x="-26513" y="123631"/>
              <a:ext cx="8290659" cy="899835"/>
            </a:xfrm>
            <a:prstGeom prst="roundRect">
              <a:avLst/>
            </a:prstGeom>
            <a:grpFill/>
            <a:ln>
              <a:noFill/>
            </a:ln>
            <a:effectLst>
              <a:innerShdw blurRad="63500" dist="50800" dir="5400000">
                <a:prstClr val="black">
                  <a:alpha val="50000"/>
                </a:prstClr>
              </a:innerShdw>
            </a:effectLst>
            <a:sp3d prstMaterial="dkEdge">
              <a:bevelT w="8200" h="38100"/>
            </a:sp3d>
          </p:spPr>
        </p:sp>
        <p:sp>
          <p:nvSpPr>
            <p:cNvPr id="39" name="圆角矩形 6"/>
            <p:cNvSpPr/>
            <p:nvPr/>
          </p:nvSpPr>
          <p:spPr>
            <a:xfrm>
              <a:off x="269582" y="252179"/>
              <a:ext cx="7918478" cy="719868"/>
            </a:xfrm>
            <a:prstGeom prst="rect">
              <a:avLst/>
            </a:prstGeom>
            <a:grpFill/>
            <a:ln>
              <a:noFill/>
            </a:ln>
            <a:effectLst/>
            <a:sp3d>
              <a:bevelT/>
            </a:sp3d>
          </p:spPr>
          <p:txBody>
            <a:bodyPr spcFirstLastPara="0" vert="horz" wrap="square" lIns="284879" tIns="0" rIns="284879" bIns="0" numCol="1" spcCol="1270" anchor="ctr" anchorCtr="0">
              <a:noAutofit/>
            </a:bodyPr>
            <a:lstStyle/>
            <a:p>
              <a:pPr marL="0" marR="0" lvl="0" indent="0" defTabSz="889000" rtl="0" eaLnBrk="1" fontAlgn="auto" latinLnBrk="0" hangingPunct="1">
                <a:lnSpc>
                  <a:spcPct val="90000"/>
                </a:lnSpc>
                <a:spcBef>
                  <a:spcPct val="0"/>
                </a:spcBef>
                <a:spcAft>
                  <a:spcPct val="35000"/>
                </a:spcAft>
                <a:buClrTx/>
                <a:buSzTx/>
                <a:buFontTx/>
                <a:buNone/>
                <a:tabLst/>
                <a:defRPr/>
              </a:pPr>
              <a:r>
                <a:rPr kumimoji="0" lang="zh-CN" altLang="en-US" sz="1800" b="1" i="0" u="none" strike="noStrike" kern="1200" cap="none" spc="0" normalizeH="0" baseline="0" noProof="0" dirty="0" smtClean="0">
                  <a:ln>
                    <a:noFill/>
                  </a:ln>
                  <a:solidFill>
                    <a:srgbClr val="2A82B0"/>
                  </a:solidFill>
                  <a:effectLst/>
                  <a:uLnTx/>
                  <a:uFillTx/>
                  <a:latin typeface="Verdana"/>
                  <a:ea typeface="微软雅黑"/>
                  <a:cs typeface="+mn-cs"/>
                </a:rPr>
                <a:t>制定依据</a:t>
              </a:r>
              <a:endParaRPr kumimoji="0" lang="zh-CN" altLang="en-US" sz="1800" b="1" i="0" u="none" strike="noStrike" kern="1200" cap="none" spc="0" normalizeH="0" baseline="0" noProof="0" dirty="0">
                <a:ln>
                  <a:noFill/>
                </a:ln>
                <a:solidFill>
                  <a:srgbClr val="2A82B0"/>
                </a:solidFill>
                <a:effectLst/>
                <a:uLnTx/>
                <a:uFillTx/>
                <a:latin typeface="Verdana"/>
                <a:ea typeface="微软雅黑"/>
                <a:cs typeface="+mn-cs"/>
              </a:endParaRPr>
            </a:p>
          </p:txBody>
        </p:sp>
      </p:grpSp>
      <p:sp>
        <p:nvSpPr>
          <p:cNvPr id="40" name="矩形 39"/>
          <p:cNvSpPr/>
          <p:nvPr/>
        </p:nvSpPr>
        <p:spPr>
          <a:xfrm>
            <a:off x="428596" y="2143122"/>
            <a:ext cx="2428893" cy="2500324"/>
          </a:xfrm>
          <a:prstGeom prst="rect">
            <a:avLst/>
          </a:prstGeom>
          <a:solidFill>
            <a:srgbClr val="FFFFFF"/>
          </a:solidFill>
          <a:ln w="25400" cap="flat" cmpd="sng" algn="ctr">
            <a:noFill/>
            <a:prstDash val="solid"/>
          </a:ln>
          <a:effectLst>
            <a:outerShdw blurRad="50800" dist="38100" algn="l" rotWithShape="0">
              <a:prstClr val="black">
                <a:alpha val="40000"/>
              </a:prstClr>
            </a:outerShdw>
          </a:effectLst>
          <a:scene3d>
            <a:camera prst="orthographicFront"/>
            <a:lightRig rig="threePt" dir="t"/>
          </a:scene3d>
          <a:sp3d>
            <a:bevelT/>
          </a:sp3d>
        </p:spPr>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srgbClr val="FFFFFF">
                    <a:lumMod val="50000"/>
                  </a:srgbClr>
                </a:solidFill>
                <a:effectLst/>
                <a:uLnTx/>
                <a:uFillTx/>
                <a:latin typeface="微软雅黑"/>
                <a:ea typeface="微软雅黑"/>
                <a:cs typeface="+mn-cs"/>
              </a:rPr>
              <a:t>● 国家法律法规</a:t>
            </a:r>
            <a:endParaRPr kumimoji="0" lang="en-US" altLang="zh-CN" sz="1600" b="1" i="0" u="none" strike="noStrike" kern="1200" cap="none" spc="0" normalizeH="0" baseline="0" noProof="0" dirty="0" smtClean="0">
              <a:ln>
                <a:noFill/>
              </a:ln>
              <a:solidFill>
                <a:srgbClr val="FFFFFF">
                  <a:lumMod val="50000"/>
                </a:srgbClr>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srgbClr val="FFFFFF">
                    <a:lumMod val="50000"/>
                  </a:srgbClr>
                </a:solidFill>
                <a:effectLst/>
                <a:uLnTx/>
                <a:uFillTx/>
                <a:latin typeface="微软雅黑"/>
                <a:ea typeface="微软雅黑"/>
                <a:cs typeface="+mn-cs"/>
              </a:rPr>
              <a:t>●广东省、广州市的相关法律法规</a:t>
            </a:r>
            <a:endParaRPr kumimoji="0" lang="en-US" altLang="zh-CN" sz="1600" b="1" i="0" u="none" strike="noStrike" kern="1200" cap="none" spc="0" normalizeH="0" baseline="0" noProof="0" dirty="0" smtClean="0">
              <a:ln>
                <a:noFill/>
              </a:ln>
              <a:solidFill>
                <a:srgbClr val="FFFFFF">
                  <a:lumMod val="50000"/>
                </a:srgbClr>
              </a:solidFill>
              <a:effectLst/>
              <a:uLnTx/>
              <a:uFillTx/>
              <a:latin typeface="Verdana"/>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srgbClr val="FFFFFF">
                    <a:lumMod val="50000"/>
                  </a:srgbClr>
                </a:solidFill>
                <a:effectLst/>
                <a:uLnTx/>
                <a:uFillTx/>
                <a:latin typeface="Verdana"/>
                <a:ea typeface="微软雅黑"/>
                <a:cs typeface="+mn-cs"/>
              </a:rPr>
              <a:t>● 公司实际情况</a:t>
            </a:r>
          </a:p>
        </p:txBody>
      </p:sp>
      <p:sp>
        <p:nvSpPr>
          <p:cNvPr id="41" name="下箭头 40"/>
          <p:cNvSpPr/>
          <p:nvPr/>
        </p:nvSpPr>
        <p:spPr>
          <a:xfrm>
            <a:off x="1285852" y="1785932"/>
            <a:ext cx="346985" cy="285752"/>
          </a:xfrm>
          <a:prstGeom prst="downArrow">
            <a:avLst/>
          </a:prstGeom>
          <a:solidFill>
            <a:srgbClr val="DBB4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微软雅黑"/>
              <a:cs typeface="+mn-cs"/>
            </a:endParaRPr>
          </a:p>
        </p:txBody>
      </p:sp>
      <p:grpSp>
        <p:nvGrpSpPr>
          <p:cNvPr id="42" name="组合 18"/>
          <p:cNvGrpSpPr/>
          <p:nvPr/>
        </p:nvGrpSpPr>
        <p:grpSpPr>
          <a:xfrm>
            <a:off x="3071802" y="1214428"/>
            <a:ext cx="2428893" cy="500066"/>
            <a:chOff x="-26513" y="123631"/>
            <a:chExt cx="8290659" cy="899835"/>
          </a:xfrm>
          <a:solidFill>
            <a:srgbClr val="FFFFFF"/>
          </a:solidFill>
          <a:effectLst>
            <a:reflection blurRad="6350" stA="50000" endA="300" endPos="90000" dir="5400000" sy="-100000" algn="bl" rotWithShape="0"/>
          </a:effectLst>
          <a:scene3d>
            <a:camera prst="orthographicFront"/>
            <a:lightRig rig="flat" dir="t"/>
          </a:scene3d>
        </p:grpSpPr>
        <p:sp>
          <p:nvSpPr>
            <p:cNvPr id="43" name="圆角矩形 42"/>
            <p:cNvSpPr/>
            <p:nvPr/>
          </p:nvSpPr>
          <p:spPr>
            <a:xfrm>
              <a:off x="-26513" y="123631"/>
              <a:ext cx="8290659" cy="899835"/>
            </a:xfrm>
            <a:prstGeom prst="roundRect">
              <a:avLst/>
            </a:prstGeom>
            <a:grpFill/>
            <a:ln>
              <a:noFill/>
            </a:ln>
            <a:effectLst>
              <a:innerShdw blurRad="63500" dist="50800" dir="5400000">
                <a:prstClr val="black">
                  <a:alpha val="50000"/>
                </a:prstClr>
              </a:innerShdw>
            </a:effectLst>
            <a:sp3d prstMaterial="dkEdge">
              <a:bevelT w="8200" h="38100"/>
            </a:sp3d>
          </p:spPr>
        </p:sp>
        <p:sp>
          <p:nvSpPr>
            <p:cNvPr id="44" name="圆角矩形 6"/>
            <p:cNvSpPr/>
            <p:nvPr/>
          </p:nvSpPr>
          <p:spPr>
            <a:xfrm>
              <a:off x="69314" y="252179"/>
              <a:ext cx="7918478" cy="719868"/>
            </a:xfrm>
            <a:prstGeom prst="rect">
              <a:avLst/>
            </a:prstGeom>
            <a:grpFill/>
            <a:ln>
              <a:noFill/>
            </a:ln>
            <a:effectLst/>
            <a:sp3d>
              <a:bevelT/>
            </a:sp3d>
          </p:spPr>
          <p:txBody>
            <a:bodyPr spcFirstLastPara="0" vert="horz" wrap="square" lIns="284879" tIns="0" rIns="284879" bIns="0" numCol="1" spcCol="1270" anchor="ctr" anchorCtr="0">
              <a:noAutofit/>
            </a:bodyPr>
            <a:lstStyle/>
            <a:p>
              <a:pPr marL="0" marR="0" lvl="0" indent="0" defTabSz="889000" rtl="0" eaLnBrk="1" fontAlgn="auto" latinLnBrk="0" hangingPunct="1">
                <a:lnSpc>
                  <a:spcPct val="90000"/>
                </a:lnSpc>
                <a:spcBef>
                  <a:spcPct val="0"/>
                </a:spcBef>
                <a:spcAft>
                  <a:spcPct val="35000"/>
                </a:spcAft>
                <a:buClrTx/>
                <a:buSzTx/>
                <a:buFontTx/>
                <a:buNone/>
                <a:tabLst/>
                <a:defRPr/>
              </a:pPr>
              <a:r>
                <a:rPr kumimoji="0" lang="zh-CN" altLang="en-US" sz="1800" b="1" i="0" u="none" strike="noStrike" kern="1200" cap="none" spc="0" normalizeH="0" baseline="0" noProof="0" dirty="0" smtClean="0">
                  <a:ln>
                    <a:noFill/>
                  </a:ln>
                  <a:solidFill>
                    <a:srgbClr val="2A82B0"/>
                  </a:solidFill>
                  <a:effectLst/>
                  <a:uLnTx/>
                  <a:uFillTx/>
                  <a:latin typeface="Verdana"/>
                  <a:ea typeface="微软雅黑"/>
                  <a:cs typeface="+mn-cs"/>
                </a:rPr>
                <a:t> 假期种类</a:t>
              </a:r>
              <a:endParaRPr kumimoji="0" lang="zh-CN" altLang="en-US" sz="1800" b="1" i="0" u="none" strike="noStrike" kern="1200" cap="none" spc="0" normalizeH="0" baseline="0" noProof="0" dirty="0">
                <a:ln>
                  <a:noFill/>
                </a:ln>
                <a:solidFill>
                  <a:srgbClr val="2A82B0"/>
                </a:solidFill>
                <a:effectLst/>
                <a:uLnTx/>
                <a:uFillTx/>
                <a:latin typeface="Verdana"/>
                <a:ea typeface="微软雅黑"/>
                <a:cs typeface="+mn-cs"/>
              </a:endParaRPr>
            </a:p>
          </p:txBody>
        </p:sp>
      </p:grpSp>
      <p:sp>
        <p:nvSpPr>
          <p:cNvPr id="45" name="矩形 44"/>
          <p:cNvSpPr/>
          <p:nvPr/>
        </p:nvSpPr>
        <p:spPr>
          <a:xfrm>
            <a:off x="3071802" y="2143122"/>
            <a:ext cx="2428893" cy="2500324"/>
          </a:xfrm>
          <a:prstGeom prst="rect">
            <a:avLst/>
          </a:prstGeom>
          <a:solidFill>
            <a:srgbClr val="FFFFFF"/>
          </a:solidFill>
          <a:ln w="25400" cap="flat" cmpd="sng" algn="ctr">
            <a:noFill/>
            <a:prstDash val="solid"/>
          </a:ln>
          <a:effectLst>
            <a:outerShdw blurRad="50800" dist="38100" algn="l" rotWithShape="0">
              <a:prstClr val="black">
                <a:alpha val="40000"/>
              </a:prstClr>
            </a:outerShdw>
          </a:effectLst>
          <a:scene3d>
            <a:camera prst="orthographicFront"/>
            <a:lightRig rig="threePt" dir="t"/>
          </a:scene3d>
          <a:sp3d>
            <a:bevelT/>
          </a:sp3d>
        </p:spPr>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srgbClr val="FFFFFF">
                    <a:lumMod val="50000"/>
                  </a:srgbClr>
                </a:solidFill>
                <a:effectLst/>
                <a:uLnTx/>
                <a:uFillTx/>
                <a:latin typeface="微软雅黑" pitchFamily="34" charset="-122"/>
                <a:ea typeface="微软雅黑" pitchFamily="34" charset="-122"/>
              </a:rPr>
              <a:t>●法定节假日</a:t>
            </a:r>
            <a:endParaRPr kumimoji="0" lang="en-US" altLang="zh-CN" sz="1600" b="1" i="0" u="none" strike="noStrike" kern="1200" cap="none" spc="0" normalizeH="0" baseline="0" noProof="0" dirty="0" smtClean="0">
              <a:ln>
                <a:noFill/>
              </a:ln>
              <a:solidFill>
                <a:srgbClr val="FFFFFF">
                  <a:lumMod val="50000"/>
                </a:srgbClr>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srgbClr val="FFFFFF">
                    <a:lumMod val="50000"/>
                  </a:srgbClr>
                </a:solidFill>
                <a:effectLst/>
                <a:uLnTx/>
                <a:uFillTx/>
                <a:latin typeface="微软雅黑" pitchFamily="34" charset="-122"/>
                <a:ea typeface="微软雅黑" pitchFamily="34" charset="-122"/>
              </a:rPr>
              <a:t>● 年休假</a:t>
            </a:r>
            <a:endParaRPr kumimoji="0" lang="en-US" altLang="zh-CN" sz="1600" b="1" i="0" u="none" strike="noStrike" kern="1200" cap="none" spc="0" normalizeH="0" baseline="0" noProof="0" dirty="0" smtClean="0">
              <a:ln>
                <a:noFill/>
              </a:ln>
              <a:solidFill>
                <a:srgbClr val="FFFFFF">
                  <a:lumMod val="50000"/>
                </a:srgbClr>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srgbClr val="FFFFFF">
                    <a:lumMod val="50000"/>
                  </a:srgbClr>
                </a:solidFill>
                <a:effectLst/>
                <a:uLnTx/>
                <a:uFillTx/>
                <a:latin typeface="微软雅黑" pitchFamily="34" charset="-122"/>
                <a:ea typeface="微软雅黑" pitchFamily="34" charset="-122"/>
              </a:rPr>
              <a:t>● 婚假、产假等带薪假（假天数含法定休息日和节假日）</a:t>
            </a:r>
            <a:endParaRPr kumimoji="0" lang="en-US" altLang="zh-CN" sz="1600" b="1" i="0" u="none" strike="noStrike" kern="1200" cap="none" spc="0" normalizeH="0" baseline="0" noProof="0" dirty="0" smtClean="0">
              <a:ln>
                <a:noFill/>
              </a:ln>
              <a:solidFill>
                <a:srgbClr val="FFFFFF">
                  <a:lumMod val="50000"/>
                </a:srgbClr>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srgbClr val="FFFFFF">
                    <a:lumMod val="50000"/>
                  </a:srgbClr>
                </a:solidFill>
                <a:effectLst/>
                <a:uLnTx/>
                <a:uFillTx/>
                <a:latin typeface="微软雅黑" pitchFamily="34" charset="-122"/>
                <a:ea typeface="微软雅黑" pitchFamily="34" charset="-122"/>
              </a:rPr>
              <a:t>● 事假、病假 </a:t>
            </a:r>
          </a:p>
        </p:txBody>
      </p:sp>
      <p:sp>
        <p:nvSpPr>
          <p:cNvPr id="46" name="下箭头 45"/>
          <p:cNvSpPr/>
          <p:nvPr/>
        </p:nvSpPr>
        <p:spPr>
          <a:xfrm>
            <a:off x="3428991" y="1785932"/>
            <a:ext cx="346985" cy="285752"/>
          </a:xfrm>
          <a:prstGeom prst="downArrow">
            <a:avLst/>
          </a:prstGeom>
          <a:solidFill>
            <a:srgbClr val="DBB4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微软雅黑"/>
              <a:cs typeface="+mn-cs"/>
            </a:endParaRPr>
          </a:p>
        </p:txBody>
      </p:sp>
      <p:sp>
        <p:nvSpPr>
          <p:cNvPr id="47" name="云形标注 46"/>
          <p:cNvSpPr/>
          <p:nvPr/>
        </p:nvSpPr>
        <p:spPr>
          <a:xfrm>
            <a:off x="5643570" y="1714488"/>
            <a:ext cx="3357586" cy="2786082"/>
          </a:xfrm>
          <a:prstGeom prst="cloudCallout">
            <a:avLst/>
          </a:prstGeom>
          <a:solidFill>
            <a:srgbClr val="DBB400"/>
          </a:solidFill>
          <a:ln w="12700" cap="flat" cmpd="sng" algn="ctr">
            <a:solidFill>
              <a:srgbClr val="E72520">
                <a:lumMod val="20000"/>
                <a:lumOff val="80000"/>
              </a:srgbClr>
            </a:solidFill>
            <a:prstDash val="solid"/>
          </a:ln>
          <a:effectLst/>
        </p:spPr>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srgbClr val="000000"/>
                </a:solidFill>
                <a:effectLst/>
                <a:uLnTx/>
                <a:uFillTx/>
                <a:latin typeface="微软雅黑"/>
                <a:ea typeface="微软雅黑"/>
                <a:cs typeface="+mn-cs"/>
              </a:rPr>
              <a:t>单位驻地不在广东省</a:t>
            </a:r>
            <a:r>
              <a:rPr kumimoji="0" lang="en-US" sz="1600" b="0" i="0" u="none" strike="noStrike" kern="1200" cap="none" spc="0" normalizeH="0" baseline="0" noProof="0" dirty="0" smtClean="0">
                <a:ln>
                  <a:noFill/>
                </a:ln>
                <a:solidFill>
                  <a:srgbClr val="000000"/>
                </a:solidFill>
                <a:effectLst/>
                <a:uLnTx/>
                <a:uFillTx/>
                <a:latin typeface="Verdana"/>
                <a:ea typeface="+mn-ea"/>
                <a:cs typeface="+mn-cs"/>
              </a:rPr>
              <a:t>/</a:t>
            </a:r>
            <a:r>
              <a:rPr kumimoji="0" lang="zh-CN" altLang="en-US" sz="1600" b="0" i="0" u="none" strike="noStrike" kern="1200" cap="none" spc="0" normalizeH="0" baseline="0" noProof="0" dirty="0" smtClean="0">
                <a:ln>
                  <a:noFill/>
                </a:ln>
                <a:solidFill>
                  <a:srgbClr val="000000"/>
                </a:solidFill>
                <a:effectLst/>
                <a:uLnTx/>
                <a:uFillTx/>
                <a:latin typeface="微软雅黑"/>
                <a:ea typeface="微软雅黑"/>
                <a:cs typeface="+mn-cs"/>
              </a:rPr>
              <a:t>广州市的，按照国家和本单位所在省市法律法规执行，法律法规无明确规定的参照本规定执行</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微软雅黑"/>
              <a:ea typeface="微软雅黑"/>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bwMode="auto">
          <a:xfrm>
            <a:off x="467591" y="309633"/>
            <a:ext cx="8229600" cy="365507"/>
          </a:xfrm>
          <a:prstGeom prst="rect">
            <a:avLst/>
          </a:prstGeom>
          <a:noFill/>
          <a:ln w="9525">
            <a:noFill/>
            <a:miter lim="800000"/>
            <a:headEnd/>
            <a:tailEnd/>
          </a:ln>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休假管理</a:t>
            </a:r>
            <a:r>
              <a:rPr kumimoji="0" lang="en-US" altLang="zh-CN"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事假  </a:t>
            </a:r>
            <a:r>
              <a:rPr kumimoji="0" lang="zh-CN" altLang="en-US" sz="2000" b="0" i="0" u="none" strike="noStrike" kern="0" cap="none" spc="0" normalizeH="0" baseline="0" noProof="0" dirty="0" smtClean="0">
                <a:ln>
                  <a:noFill/>
                </a:ln>
                <a:solidFill>
                  <a:srgbClr val="0068A2"/>
                </a:solidFill>
                <a:effectLst/>
                <a:uLnTx/>
                <a:uFillTx/>
                <a:latin typeface="微软雅黑" pitchFamily="34" charset="-122"/>
                <a:ea typeface="微软雅黑" pitchFamily="34" charset="-122"/>
              </a:rPr>
              <a:t>按小时计</a:t>
            </a:r>
            <a:endParaRPr kumimoji="0" lang="zh-CN" altLang="en-US" sz="2000" b="0" i="0" u="none" strike="noStrike" kern="0" cap="none" spc="0" normalizeH="0" baseline="0" noProof="0" dirty="0">
              <a:ln>
                <a:noFill/>
              </a:ln>
              <a:solidFill>
                <a:srgbClr val="0068A2"/>
              </a:solidFill>
              <a:effectLst/>
              <a:uLnTx/>
              <a:uFillTx/>
              <a:latin typeface="微软雅黑" pitchFamily="34" charset="-122"/>
              <a:ea typeface="微软雅黑" pitchFamily="34" charset="-122"/>
            </a:endParaRPr>
          </a:p>
        </p:txBody>
      </p:sp>
      <p:graphicFrame>
        <p:nvGraphicFramePr>
          <p:cNvPr id="9" name="图示 8"/>
          <p:cNvGraphicFramePr/>
          <p:nvPr/>
        </p:nvGraphicFramePr>
        <p:xfrm>
          <a:off x="357158" y="1428736"/>
          <a:ext cx="8072494"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b="1" dirty="0" smtClean="0">
                <a:solidFill>
                  <a:srgbClr val="000000"/>
                </a:solidFill>
                <a:latin typeface="微软雅黑" pitchFamily="34" charset="-122"/>
                <a:ea typeface="微软雅黑" pitchFamily="34" charset="-122"/>
              </a:rPr>
              <a:t>休假管理</a:t>
            </a:r>
            <a:r>
              <a:rPr lang="en-US" altLang="zh-CN" sz="2800" b="1" dirty="0" smtClean="0">
                <a:solidFill>
                  <a:srgbClr val="000000"/>
                </a:solidFill>
                <a:latin typeface="微软雅黑" pitchFamily="34" charset="-122"/>
                <a:ea typeface="微软雅黑" pitchFamily="34" charset="-122"/>
              </a:rPr>
              <a:t>——</a:t>
            </a:r>
            <a:r>
              <a:rPr lang="zh-CN" altLang="en-US" sz="2800" b="1" dirty="0" smtClean="0">
                <a:solidFill>
                  <a:srgbClr val="000000"/>
                </a:solidFill>
                <a:latin typeface="微软雅黑" pitchFamily="34" charset="-122"/>
                <a:ea typeface="微软雅黑" pitchFamily="34" charset="-122"/>
              </a:rPr>
              <a:t>病假  </a:t>
            </a:r>
            <a:r>
              <a:rPr lang="zh-CN" altLang="en-US" sz="2000" b="1" dirty="0" smtClean="0">
                <a:solidFill>
                  <a:srgbClr val="0068A2"/>
                </a:solidFill>
                <a:latin typeface="微软雅黑" pitchFamily="34" charset="-122"/>
                <a:ea typeface="微软雅黑" pitchFamily="34" charset="-122"/>
              </a:rPr>
              <a:t>按小时计</a:t>
            </a:r>
            <a:endParaRPr lang="zh-CN" altLang="en-US" sz="2000" b="1" dirty="0">
              <a:solidFill>
                <a:srgbClr val="0068A2"/>
              </a:solidFill>
              <a:latin typeface="微软雅黑" pitchFamily="34" charset="-122"/>
              <a:ea typeface="微软雅黑" pitchFamily="34" charset="-122"/>
            </a:endParaRPr>
          </a:p>
        </p:txBody>
      </p:sp>
      <p:graphicFrame>
        <p:nvGraphicFramePr>
          <p:cNvPr id="8" name="图示 7"/>
          <p:cNvGraphicFramePr/>
          <p:nvPr/>
        </p:nvGraphicFramePr>
        <p:xfrm>
          <a:off x="357158" y="1047734"/>
          <a:ext cx="8215370" cy="504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休假管理</a:t>
            </a:r>
            <a:r>
              <a:rPr lang="en-US" altLang="zh-CN" sz="2800" b="1" dirty="0" smtClean="0">
                <a:solidFill>
                  <a:srgbClr val="000000"/>
                </a:solidFill>
                <a:latin typeface="微软雅黑" pitchFamily="34" charset="-122"/>
                <a:ea typeface="微软雅黑" pitchFamily="34" charset="-122"/>
              </a:rPr>
              <a:t>——</a:t>
            </a:r>
            <a:r>
              <a:rPr lang="zh-CN" altLang="en-US" sz="2800" b="1" dirty="0" smtClean="0">
                <a:solidFill>
                  <a:srgbClr val="000000"/>
                </a:solidFill>
                <a:latin typeface="微软雅黑" pitchFamily="34" charset="-122"/>
                <a:ea typeface="微软雅黑" pitchFamily="34" charset="-122"/>
              </a:rPr>
              <a:t>年休假</a:t>
            </a:r>
            <a:endParaRPr lang="zh-CN" altLang="en-US" sz="2800" b="1" dirty="0">
              <a:solidFill>
                <a:srgbClr val="0068A2"/>
              </a:solidFill>
              <a:latin typeface="微软雅黑" pitchFamily="34" charset="-122"/>
              <a:ea typeface="微软雅黑" pitchFamily="34" charset="-122"/>
            </a:endParaRPr>
          </a:p>
        </p:txBody>
      </p:sp>
      <p:graphicFrame>
        <p:nvGraphicFramePr>
          <p:cNvPr id="4" name="表格 3"/>
          <p:cNvGraphicFramePr>
            <a:graphicFrameLocks noGrp="1"/>
          </p:cNvGraphicFramePr>
          <p:nvPr/>
        </p:nvGraphicFramePr>
        <p:xfrm>
          <a:off x="928662" y="2000240"/>
          <a:ext cx="7374722" cy="2952771"/>
        </p:xfrm>
        <a:graphic>
          <a:graphicData uri="http://schemas.openxmlformats.org/drawingml/2006/table">
            <a:tbl>
              <a:tblPr>
                <a:tableStyleId>{00A15C55-8517-42AA-B614-E9B94910E393}</a:tableStyleId>
              </a:tblPr>
              <a:tblGrid>
                <a:gridCol w="662622"/>
                <a:gridCol w="3174532"/>
                <a:gridCol w="1805622"/>
                <a:gridCol w="1731946"/>
              </a:tblGrid>
              <a:tr h="806611">
                <a:tc>
                  <a:txBody>
                    <a:bodyPr/>
                    <a:lstStyle/>
                    <a:p>
                      <a:pPr algn="ctr">
                        <a:spcAft>
                          <a:spcPts val="0"/>
                        </a:spcAft>
                      </a:pPr>
                      <a:r>
                        <a:rPr lang="zh-CN" sz="1800" kern="100" dirty="0">
                          <a:solidFill>
                            <a:srgbClr val="000000"/>
                          </a:solidFill>
                          <a:latin typeface="微软雅黑" pitchFamily="34" charset="-122"/>
                          <a:ea typeface="微软雅黑" pitchFamily="34" charset="-122"/>
                        </a:rPr>
                        <a:t>类别</a:t>
                      </a:r>
                      <a:endParaRPr lang="zh-CN" sz="1800" kern="100" dirty="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zh-CN" sz="1800" kern="100" dirty="0">
                          <a:solidFill>
                            <a:srgbClr val="000000"/>
                          </a:solidFill>
                          <a:latin typeface="微软雅黑" pitchFamily="34" charset="-122"/>
                          <a:ea typeface="微软雅黑" pitchFamily="34" charset="-122"/>
                        </a:rPr>
                        <a:t>参加工作年限</a:t>
                      </a:r>
                      <a:endParaRPr lang="zh-CN" sz="1800" kern="100" dirty="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zh-CN" sz="1800" kern="100" dirty="0">
                          <a:solidFill>
                            <a:srgbClr val="000000"/>
                          </a:solidFill>
                          <a:latin typeface="微软雅黑" pitchFamily="34" charset="-122"/>
                          <a:ea typeface="微软雅黑" pitchFamily="34" charset="-122"/>
                        </a:rPr>
                        <a:t>年休假核定天数</a:t>
                      </a:r>
                      <a:endParaRPr lang="zh-CN" sz="1800" kern="100" dirty="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zh-CN" sz="1800" kern="100">
                          <a:solidFill>
                            <a:srgbClr val="000000"/>
                          </a:solidFill>
                          <a:latin typeface="微软雅黑" pitchFamily="34" charset="-122"/>
                          <a:ea typeface="微软雅黑" pitchFamily="34" charset="-122"/>
                        </a:rPr>
                        <a:t>备注</a:t>
                      </a:r>
                      <a:endParaRPr lang="zh-CN" sz="1800" kern="100">
                        <a:solidFill>
                          <a:srgbClr val="000000"/>
                        </a:solidFill>
                        <a:latin typeface="微软雅黑" pitchFamily="34" charset="-122"/>
                        <a:ea typeface="微软雅黑" pitchFamily="34" charset="-122"/>
                        <a:cs typeface="Times New Roman"/>
                      </a:endParaRPr>
                    </a:p>
                  </a:txBody>
                  <a:tcPr marL="68580" marR="68580" marT="0" marB="0" anchor="ctr"/>
                </a:tc>
              </a:tr>
              <a:tr h="536540">
                <a:tc>
                  <a:txBody>
                    <a:bodyPr/>
                    <a:lstStyle/>
                    <a:p>
                      <a:pPr algn="ctr">
                        <a:spcAft>
                          <a:spcPts val="0"/>
                        </a:spcAft>
                      </a:pPr>
                      <a:r>
                        <a:rPr lang="en-US" sz="1800" kern="100" dirty="0">
                          <a:solidFill>
                            <a:srgbClr val="000000"/>
                          </a:solidFill>
                          <a:latin typeface="微软雅黑" pitchFamily="34" charset="-122"/>
                          <a:ea typeface="微软雅黑" pitchFamily="34" charset="-122"/>
                        </a:rPr>
                        <a:t>1</a:t>
                      </a:r>
                      <a:endParaRPr lang="zh-CN" sz="1800" kern="100" dirty="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l">
                        <a:spcAft>
                          <a:spcPts val="0"/>
                        </a:spcAft>
                      </a:pPr>
                      <a:r>
                        <a:rPr lang="zh-CN" sz="1800" kern="100" dirty="0">
                          <a:solidFill>
                            <a:srgbClr val="000000"/>
                          </a:solidFill>
                          <a:latin typeface="微软雅黑" pitchFamily="34" charset="-122"/>
                          <a:ea typeface="微软雅黑" pitchFamily="34" charset="-122"/>
                        </a:rPr>
                        <a:t>累计工作已满</a:t>
                      </a:r>
                      <a:r>
                        <a:rPr lang="en-US" sz="1800" kern="100" dirty="0">
                          <a:solidFill>
                            <a:srgbClr val="000000"/>
                          </a:solidFill>
                          <a:latin typeface="微软雅黑" pitchFamily="34" charset="-122"/>
                          <a:ea typeface="微软雅黑" pitchFamily="34" charset="-122"/>
                        </a:rPr>
                        <a:t>1</a:t>
                      </a:r>
                      <a:r>
                        <a:rPr lang="zh-CN" sz="1800" kern="100" dirty="0">
                          <a:solidFill>
                            <a:srgbClr val="000000"/>
                          </a:solidFill>
                          <a:latin typeface="微软雅黑" pitchFamily="34" charset="-122"/>
                          <a:ea typeface="微软雅黑" pitchFamily="34" charset="-122"/>
                        </a:rPr>
                        <a:t>年不满</a:t>
                      </a:r>
                      <a:r>
                        <a:rPr lang="en-US" sz="1800" kern="100" dirty="0">
                          <a:solidFill>
                            <a:srgbClr val="000000"/>
                          </a:solidFill>
                          <a:latin typeface="微软雅黑" pitchFamily="34" charset="-122"/>
                          <a:ea typeface="微软雅黑" pitchFamily="34" charset="-122"/>
                        </a:rPr>
                        <a:t>10</a:t>
                      </a:r>
                      <a:r>
                        <a:rPr lang="zh-CN" sz="1800" kern="100" dirty="0">
                          <a:solidFill>
                            <a:srgbClr val="000000"/>
                          </a:solidFill>
                          <a:latin typeface="微软雅黑" pitchFamily="34" charset="-122"/>
                          <a:ea typeface="微软雅黑" pitchFamily="34" charset="-122"/>
                        </a:rPr>
                        <a:t>年</a:t>
                      </a:r>
                      <a:endParaRPr lang="zh-CN" sz="1800" kern="100" dirty="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800" kern="100" dirty="0">
                          <a:solidFill>
                            <a:srgbClr val="000000"/>
                          </a:solidFill>
                          <a:latin typeface="微软雅黑" pitchFamily="34" charset="-122"/>
                          <a:ea typeface="微软雅黑" pitchFamily="34" charset="-122"/>
                        </a:rPr>
                        <a:t>5+X</a:t>
                      </a:r>
                      <a:endParaRPr lang="zh-CN" sz="1800" kern="100" dirty="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endParaRPr lang="en-US" sz="1800" kern="100">
                        <a:solidFill>
                          <a:srgbClr val="000000"/>
                        </a:solidFill>
                        <a:latin typeface="微软雅黑" pitchFamily="34" charset="-122"/>
                        <a:ea typeface="微软雅黑" pitchFamily="34" charset="-122"/>
                        <a:cs typeface="Times New Roman"/>
                      </a:endParaRPr>
                    </a:p>
                  </a:txBody>
                  <a:tcPr marL="68580" marR="68580" marT="0" marB="0"/>
                </a:tc>
              </a:tr>
              <a:tr h="536540">
                <a:tc>
                  <a:txBody>
                    <a:bodyPr/>
                    <a:lstStyle/>
                    <a:p>
                      <a:pPr algn="ctr">
                        <a:spcAft>
                          <a:spcPts val="0"/>
                        </a:spcAft>
                      </a:pPr>
                      <a:r>
                        <a:rPr lang="en-US" sz="1800" kern="100">
                          <a:solidFill>
                            <a:srgbClr val="000000"/>
                          </a:solidFill>
                          <a:latin typeface="微软雅黑" pitchFamily="34" charset="-122"/>
                          <a:ea typeface="微软雅黑" pitchFamily="34" charset="-122"/>
                        </a:rPr>
                        <a:t>2</a:t>
                      </a:r>
                      <a:endParaRPr lang="zh-CN" sz="1800" kern="10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l">
                        <a:spcAft>
                          <a:spcPts val="0"/>
                        </a:spcAft>
                      </a:pPr>
                      <a:r>
                        <a:rPr lang="zh-CN" sz="1800" kern="100">
                          <a:solidFill>
                            <a:srgbClr val="000000"/>
                          </a:solidFill>
                          <a:latin typeface="微软雅黑" pitchFamily="34" charset="-122"/>
                          <a:ea typeface="微软雅黑" pitchFamily="34" charset="-122"/>
                        </a:rPr>
                        <a:t>累计工作已满</a:t>
                      </a:r>
                      <a:r>
                        <a:rPr lang="en-US" sz="1800" kern="100">
                          <a:solidFill>
                            <a:srgbClr val="000000"/>
                          </a:solidFill>
                          <a:latin typeface="微软雅黑" pitchFamily="34" charset="-122"/>
                          <a:ea typeface="微软雅黑" pitchFamily="34" charset="-122"/>
                        </a:rPr>
                        <a:t>10</a:t>
                      </a:r>
                      <a:r>
                        <a:rPr lang="zh-CN" sz="1800" kern="100">
                          <a:solidFill>
                            <a:srgbClr val="000000"/>
                          </a:solidFill>
                          <a:latin typeface="微软雅黑" pitchFamily="34" charset="-122"/>
                          <a:ea typeface="微软雅黑" pitchFamily="34" charset="-122"/>
                        </a:rPr>
                        <a:t>年不满</a:t>
                      </a:r>
                      <a:r>
                        <a:rPr lang="en-US" sz="1800" kern="100">
                          <a:solidFill>
                            <a:srgbClr val="000000"/>
                          </a:solidFill>
                          <a:latin typeface="微软雅黑" pitchFamily="34" charset="-122"/>
                          <a:ea typeface="微软雅黑" pitchFamily="34" charset="-122"/>
                        </a:rPr>
                        <a:t>20</a:t>
                      </a:r>
                      <a:r>
                        <a:rPr lang="zh-CN" sz="1800" kern="100">
                          <a:solidFill>
                            <a:srgbClr val="000000"/>
                          </a:solidFill>
                          <a:latin typeface="微软雅黑" pitchFamily="34" charset="-122"/>
                          <a:ea typeface="微软雅黑" pitchFamily="34" charset="-122"/>
                        </a:rPr>
                        <a:t>年</a:t>
                      </a:r>
                      <a:endParaRPr lang="zh-CN" sz="1800" kern="10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800" kern="100" dirty="0">
                          <a:solidFill>
                            <a:srgbClr val="000000"/>
                          </a:solidFill>
                          <a:latin typeface="微软雅黑" pitchFamily="34" charset="-122"/>
                          <a:ea typeface="微软雅黑" pitchFamily="34" charset="-122"/>
                        </a:rPr>
                        <a:t>10+X</a:t>
                      </a:r>
                      <a:endParaRPr lang="zh-CN" sz="1800" kern="100" dirty="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endParaRPr lang="en-US" sz="1800" kern="100">
                        <a:solidFill>
                          <a:srgbClr val="000000"/>
                        </a:solidFill>
                        <a:latin typeface="微软雅黑" pitchFamily="34" charset="-122"/>
                        <a:ea typeface="微软雅黑" pitchFamily="34" charset="-122"/>
                        <a:cs typeface="Times New Roman"/>
                      </a:endParaRPr>
                    </a:p>
                  </a:txBody>
                  <a:tcPr marL="68580" marR="68580" marT="0" marB="0"/>
                </a:tc>
              </a:tr>
              <a:tr h="536540">
                <a:tc>
                  <a:txBody>
                    <a:bodyPr/>
                    <a:lstStyle/>
                    <a:p>
                      <a:pPr algn="ctr">
                        <a:spcAft>
                          <a:spcPts val="0"/>
                        </a:spcAft>
                      </a:pPr>
                      <a:r>
                        <a:rPr lang="en-US" sz="1800" kern="100">
                          <a:solidFill>
                            <a:srgbClr val="000000"/>
                          </a:solidFill>
                          <a:latin typeface="微软雅黑" pitchFamily="34" charset="-122"/>
                          <a:ea typeface="微软雅黑" pitchFamily="34" charset="-122"/>
                        </a:rPr>
                        <a:t>3</a:t>
                      </a:r>
                      <a:endParaRPr lang="zh-CN" sz="1800" kern="10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l">
                        <a:spcAft>
                          <a:spcPts val="0"/>
                        </a:spcAft>
                      </a:pPr>
                      <a:r>
                        <a:rPr lang="zh-CN" sz="1800" kern="100">
                          <a:solidFill>
                            <a:srgbClr val="000000"/>
                          </a:solidFill>
                          <a:latin typeface="微软雅黑" pitchFamily="34" charset="-122"/>
                          <a:ea typeface="微软雅黑" pitchFamily="34" charset="-122"/>
                        </a:rPr>
                        <a:t>累计工作已满</a:t>
                      </a:r>
                      <a:r>
                        <a:rPr lang="en-US" sz="1800" kern="100">
                          <a:solidFill>
                            <a:srgbClr val="000000"/>
                          </a:solidFill>
                          <a:latin typeface="微软雅黑" pitchFamily="34" charset="-122"/>
                          <a:ea typeface="微软雅黑" pitchFamily="34" charset="-122"/>
                        </a:rPr>
                        <a:t>20</a:t>
                      </a:r>
                      <a:r>
                        <a:rPr lang="zh-CN" sz="1800" kern="100">
                          <a:solidFill>
                            <a:srgbClr val="000000"/>
                          </a:solidFill>
                          <a:latin typeface="微软雅黑" pitchFamily="34" charset="-122"/>
                          <a:ea typeface="微软雅黑" pitchFamily="34" charset="-122"/>
                        </a:rPr>
                        <a:t>年</a:t>
                      </a:r>
                      <a:endParaRPr lang="zh-CN" sz="1800" kern="10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800" kern="100" dirty="0">
                          <a:solidFill>
                            <a:srgbClr val="000000"/>
                          </a:solidFill>
                          <a:latin typeface="微软雅黑" pitchFamily="34" charset="-122"/>
                          <a:ea typeface="微软雅黑" pitchFamily="34" charset="-122"/>
                        </a:rPr>
                        <a:t>15+X</a:t>
                      </a:r>
                      <a:endParaRPr lang="zh-CN" sz="1800" kern="100" dirty="0">
                        <a:solidFill>
                          <a:srgbClr val="000000"/>
                        </a:solidFill>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endParaRPr lang="en-US" sz="1800" kern="100">
                        <a:solidFill>
                          <a:srgbClr val="000000"/>
                        </a:solidFill>
                        <a:latin typeface="微软雅黑" pitchFamily="34" charset="-122"/>
                        <a:ea typeface="微软雅黑" pitchFamily="34" charset="-122"/>
                        <a:cs typeface="Times New Roman"/>
                      </a:endParaRPr>
                    </a:p>
                  </a:txBody>
                  <a:tcPr marL="68580" marR="68580" marT="0" marB="0"/>
                </a:tc>
              </a:tr>
              <a:tr h="536540">
                <a:tc gridSpan="4">
                  <a:txBody>
                    <a:bodyPr/>
                    <a:lstStyle/>
                    <a:p>
                      <a:pPr algn="l">
                        <a:spcAft>
                          <a:spcPts val="0"/>
                        </a:spcAft>
                      </a:pPr>
                      <a:r>
                        <a:rPr lang="en-US" sz="1800" kern="100" dirty="0">
                          <a:solidFill>
                            <a:srgbClr val="000000"/>
                          </a:solidFill>
                          <a:latin typeface="微软雅黑" pitchFamily="34" charset="-122"/>
                          <a:ea typeface="微软雅黑" pitchFamily="34" charset="-122"/>
                        </a:rPr>
                        <a:t>X</a:t>
                      </a:r>
                      <a:r>
                        <a:rPr lang="zh-CN" sz="1800" kern="100" dirty="0">
                          <a:solidFill>
                            <a:srgbClr val="000000"/>
                          </a:solidFill>
                          <a:latin typeface="微软雅黑" pitchFamily="34" charset="-122"/>
                          <a:ea typeface="微软雅黑" pitchFamily="34" charset="-122"/>
                        </a:rPr>
                        <a:t>为公司福利性年休假，依据司龄核定，每满</a:t>
                      </a:r>
                      <a:r>
                        <a:rPr lang="en-US" sz="1800" kern="100" dirty="0">
                          <a:solidFill>
                            <a:srgbClr val="000000"/>
                          </a:solidFill>
                          <a:latin typeface="微软雅黑" pitchFamily="34" charset="-122"/>
                          <a:ea typeface="微软雅黑" pitchFamily="34" charset="-122"/>
                        </a:rPr>
                        <a:t>1</a:t>
                      </a:r>
                      <a:r>
                        <a:rPr lang="zh-CN" sz="1800" kern="100" dirty="0">
                          <a:solidFill>
                            <a:srgbClr val="000000"/>
                          </a:solidFill>
                          <a:latin typeface="微软雅黑" pitchFamily="34" charset="-122"/>
                          <a:ea typeface="微软雅黑" pitchFamily="34" charset="-122"/>
                        </a:rPr>
                        <a:t>年增加</a:t>
                      </a:r>
                      <a:r>
                        <a:rPr lang="en-US" sz="1800" kern="100" dirty="0">
                          <a:solidFill>
                            <a:srgbClr val="000000"/>
                          </a:solidFill>
                          <a:latin typeface="微软雅黑" pitchFamily="34" charset="-122"/>
                          <a:ea typeface="微软雅黑" pitchFamily="34" charset="-122"/>
                        </a:rPr>
                        <a:t>1</a:t>
                      </a:r>
                      <a:r>
                        <a:rPr lang="zh-CN" sz="1800" kern="100" dirty="0">
                          <a:solidFill>
                            <a:srgbClr val="000000"/>
                          </a:solidFill>
                          <a:latin typeface="微软雅黑" pitchFamily="34" charset="-122"/>
                          <a:ea typeface="微软雅黑" pitchFamily="34" charset="-122"/>
                        </a:rPr>
                        <a:t>天，最长</a:t>
                      </a:r>
                      <a:r>
                        <a:rPr lang="en-US" sz="1800" kern="100" dirty="0">
                          <a:solidFill>
                            <a:srgbClr val="000000"/>
                          </a:solidFill>
                          <a:latin typeface="微软雅黑" pitchFamily="34" charset="-122"/>
                          <a:ea typeface="微软雅黑" pitchFamily="34" charset="-122"/>
                        </a:rPr>
                        <a:t>5</a:t>
                      </a:r>
                      <a:r>
                        <a:rPr lang="zh-CN" sz="1800" kern="100" dirty="0">
                          <a:solidFill>
                            <a:srgbClr val="000000"/>
                          </a:solidFill>
                          <a:latin typeface="微软雅黑" pitchFamily="34" charset="-122"/>
                          <a:ea typeface="微软雅黑" pitchFamily="34" charset="-122"/>
                        </a:rPr>
                        <a:t>天。</a:t>
                      </a:r>
                      <a:endParaRPr lang="zh-CN" sz="1800" kern="100" dirty="0">
                        <a:solidFill>
                          <a:srgbClr val="000000"/>
                        </a:solidFill>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53601" name="Rectangle 1"/>
          <p:cNvSpPr>
            <a:spLocks noChangeArrowheads="1"/>
          </p:cNvSpPr>
          <p:nvPr/>
        </p:nvSpPr>
        <p:spPr bwMode="auto">
          <a:xfrm>
            <a:off x="142844" y="1090182"/>
            <a:ext cx="564360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95275" algn="l" fontAlgn="base">
              <a:spcBef>
                <a:spcPct val="0"/>
              </a:spcBef>
              <a:spcAft>
                <a:spcPct val="0"/>
              </a:spcAft>
            </a:pPr>
            <a:r>
              <a:rPr kumimoji="0" lang="zh-CN"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年</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休</a:t>
            </a:r>
            <a:r>
              <a:rPr kumimoji="0" lang="zh-CN"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假计算方式：</a:t>
            </a:r>
            <a:r>
              <a:rPr lang="zh-CN" altLang="en-US" sz="1600" dirty="0" smtClean="0">
                <a:solidFill>
                  <a:srgbClr val="000000"/>
                </a:solidFill>
                <a:latin typeface="微软雅黑" pitchFamily="34" charset="-122"/>
                <a:ea typeface="微软雅黑" pitchFamily="34" charset="-122"/>
              </a:rPr>
              <a:t>以自然年为时间节点核算</a:t>
            </a:r>
            <a:endParaRPr kumimoji="0" lang="zh-CN" sz="16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endParaRPr>
          </a:p>
        </p:txBody>
      </p:sp>
      <p:sp>
        <p:nvSpPr>
          <p:cNvPr id="6" name="矩形 5"/>
          <p:cNvSpPr/>
          <p:nvPr/>
        </p:nvSpPr>
        <p:spPr>
          <a:xfrm>
            <a:off x="285720" y="5399898"/>
            <a:ext cx="8858280" cy="307777"/>
          </a:xfrm>
          <a:prstGeom prst="rect">
            <a:avLst/>
          </a:prstGeom>
        </p:spPr>
        <p:txBody>
          <a:bodyPr wrap="square">
            <a:spAutoFit/>
          </a:bodyPr>
          <a:lstStyle/>
          <a:p>
            <a:pPr lvl="0"/>
            <a:r>
              <a:rPr lang="zh-CN" altLang="en-US" sz="1400" b="1" dirty="0" smtClean="0">
                <a:solidFill>
                  <a:srgbClr val="000000"/>
                </a:solidFill>
                <a:latin typeface="微软雅黑" pitchFamily="34" charset="-122"/>
                <a:ea typeface="微软雅黑" pitchFamily="34" charset="-122"/>
              </a:rPr>
              <a:t>新入职员工当年度不享受年休假。集团在春节假期间统一安排年休假时，新入职员工优先冲减其累积加班。</a:t>
            </a:r>
            <a:endParaRPr lang="zh-CN" altLang="en-US" sz="1400" b="1"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bwMode="auto">
          <a:xfrm>
            <a:off x="467591" y="309633"/>
            <a:ext cx="8229600" cy="365507"/>
          </a:xfrm>
          <a:prstGeom prst="rect">
            <a:avLst/>
          </a:prstGeom>
          <a:noFill/>
          <a:ln w="9525">
            <a:noFill/>
            <a:miter lim="800000"/>
            <a:headEnd/>
            <a:tailEnd/>
          </a:ln>
        </p:spPr>
        <p:txBody>
          <a:bodyP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休假管理</a:t>
            </a:r>
            <a:r>
              <a:rPr kumimoji="0" lang="en-US" altLang="zh-CN"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年休假</a:t>
            </a:r>
            <a:endParaRPr kumimoji="0" lang="zh-CN" altLang="en-US" sz="2800" b="1" i="0" u="none" strike="noStrike" kern="0" cap="none" spc="0" normalizeH="0" baseline="0" noProof="0" dirty="0">
              <a:ln>
                <a:noFill/>
              </a:ln>
              <a:solidFill>
                <a:srgbClr val="0068A2"/>
              </a:solidFill>
              <a:effectLst/>
              <a:uLnTx/>
              <a:uFillTx/>
              <a:latin typeface="微软雅黑" pitchFamily="34" charset="-122"/>
              <a:ea typeface="微软雅黑" pitchFamily="34" charset="-122"/>
            </a:endParaRPr>
          </a:p>
        </p:txBody>
      </p:sp>
      <p:graphicFrame>
        <p:nvGraphicFramePr>
          <p:cNvPr id="14" name="图示 13"/>
          <p:cNvGraphicFramePr/>
          <p:nvPr/>
        </p:nvGraphicFramePr>
        <p:xfrm>
          <a:off x="1071538" y="1142984"/>
          <a:ext cx="7715304"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2"/>
          <p:cNvPicPr>
            <a:picLocks noChangeAspect="1" noChangeArrowheads="1"/>
          </p:cNvPicPr>
          <p:nvPr/>
        </p:nvPicPr>
        <p:blipFill>
          <a:blip r:embed="rId6" cstate="print"/>
          <a:srcRect/>
          <a:stretch>
            <a:fillRect/>
          </a:stretch>
        </p:blipFill>
        <p:spPr bwMode="auto">
          <a:xfrm>
            <a:off x="357158" y="2214554"/>
            <a:ext cx="928694" cy="1459376"/>
          </a:xfrm>
          <a:prstGeom prst="rect">
            <a:avLst/>
          </a:prstGeom>
          <a:noFill/>
          <a:ln w="9525">
            <a:noFill/>
            <a:miter lim="800000"/>
            <a:headEnd/>
            <a:tailEnd/>
          </a:ln>
          <a:effectLst/>
        </p:spPr>
      </p:pic>
      <p:sp>
        <p:nvSpPr>
          <p:cNvPr id="16" name="矩形 15"/>
          <p:cNvSpPr/>
          <p:nvPr/>
        </p:nvSpPr>
        <p:spPr>
          <a:xfrm>
            <a:off x="642910" y="1714488"/>
            <a:ext cx="357190" cy="1928826"/>
          </a:xfrm>
          <a:prstGeom prst="rect">
            <a:avLst/>
          </a:prstGeom>
          <a:noFill/>
          <a:ln w="127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如何享受</a:t>
            </a:r>
            <a:endParaRPr kumimoji="0" lang="zh-CN" altLang="en-US"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b="1" dirty="0" smtClean="0">
                <a:solidFill>
                  <a:srgbClr val="000000"/>
                </a:solidFill>
                <a:latin typeface="微软雅黑" pitchFamily="34" charset="-122"/>
                <a:ea typeface="微软雅黑" pitchFamily="34" charset="-122"/>
              </a:rPr>
              <a:t>考勤休假流程</a:t>
            </a:r>
            <a:endParaRPr lang="zh-CN" altLang="en-US" sz="2800" b="1" dirty="0">
              <a:solidFill>
                <a:srgbClr val="000000"/>
              </a:solidFill>
              <a:latin typeface="微软雅黑" pitchFamily="34" charset="-122"/>
              <a:ea typeface="微软雅黑" pitchFamily="34" charset="-122"/>
            </a:endParaRPr>
          </a:p>
        </p:txBody>
      </p:sp>
      <p:sp>
        <p:nvSpPr>
          <p:cNvPr id="3" name="右箭头 2"/>
          <p:cNvSpPr/>
          <p:nvPr/>
        </p:nvSpPr>
        <p:spPr>
          <a:xfrm>
            <a:off x="3849686" y="2285993"/>
            <a:ext cx="365125" cy="342900"/>
          </a:xfrm>
          <a:prstGeom prst="rightArrow">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4" name="右箭头 3"/>
          <p:cNvSpPr/>
          <p:nvPr/>
        </p:nvSpPr>
        <p:spPr>
          <a:xfrm rot="5400000">
            <a:off x="5343005" y="3391431"/>
            <a:ext cx="486833" cy="257175"/>
          </a:xfrm>
          <a:prstGeom prst="rightArrow">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5" name="右箭头 4"/>
          <p:cNvSpPr/>
          <p:nvPr/>
        </p:nvSpPr>
        <p:spPr>
          <a:xfrm flipH="1">
            <a:off x="3921123" y="4143380"/>
            <a:ext cx="365125" cy="342900"/>
          </a:xfrm>
          <a:prstGeom prst="rightArrow">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grpSp>
        <p:nvGrpSpPr>
          <p:cNvPr id="6" name="组合 50"/>
          <p:cNvGrpSpPr/>
          <p:nvPr/>
        </p:nvGrpSpPr>
        <p:grpSpPr>
          <a:xfrm>
            <a:off x="-214346" y="1357299"/>
            <a:ext cx="4143404" cy="1724570"/>
            <a:chOff x="834111" y="1017974"/>
            <a:chExt cx="3316792" cy="1293427"/>
          </a:xfrm>
        </p:grpSpPr>
        <p:sp>
          <p:nvSpPr>
            <p:cNvPr id="7" name="圆角矩形 6"/>
            <p:cNvSpPr/>
            <p:nvPr/>
          </p:nvSpPr>
          <p:spPr bwMode="auto">
            <a:xfrm>
              <a:off x="2076430" y="1179514"/>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zh-CN" altLang="en-US" dirty="0">
                <a:latin typeface="微软雅黑" pitchFamily="34" charset="-122"/>
                <a:ea typeface="微软雅黑" pitchFamily="34" charset="-122"/>
              </a:endParaRPr>
            </a:p>
          </p:txBody>
        </p:sp>
        <p:sp>
          <p:nvSpPr>
            <p:cNvPr id="8" name="TextBox 7"/>
            <p:cNvSpPr txBox="1"/>
            <p:nvPr/>
          </p:nvSpPr>
          <p:spPr bwMode="auto">
            <a:xfrm>
              <a:off x="834111" y="1017974"/>
              <a:ext cx="2516187" cy="484748"/>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微软雅黑" pitchFamily="34" charset="-122"/>
                  <a:ea typeface="微软雅黑" pitchFamily="34" charset="-122"/>
                </a:rPr>
                <a:t>1</a:t>
              </a:r>
              <a:endParaRPr lang="zh-CN" altLang="en-US" b="1" dirty="0">
                <a:latin typeface="微软雅黑" pitchFamily="34" charset="-122"/>
                <a:ea typeface="微软雅黑" pitchFamily="34" charset="-122"/>
              </a:endParaRPr>
            </a:p>
          </p:txBody>
        </p:sp>
        <p:sp>
          <p:nvSpPr>
            <p:cNvPr id="9" name="TextBox 8"/>
            <p:cNvSpPr txBox="1"/>
            <p:nvPr/>
          </p:nvSpPr>
          <p:spPr bwMode="auto">
            <a:xfrm>
              <a:off x="2187776" y="1690688"/>
              <a:ext cx="1789112" cy="553998"/>
            </a:xfrm>
            <a:prstGeom prst="rect">
              <a:avLst/>
            </a:prstGeom>
            <a:noFill/>
          </p:spPr>
          <p:txBody>
            <a:bodyPr>
              <a:spAutoFit/>
            </a:bodyPr>
            <a:lstStyle/>
            <a:p>
              <a:pPr algn="l" fontAlgn="auto">
                <a:spcBef>
                  <a:spcPts val="0"/>
                </a:spcBef>
                <a:spcAft>
                  <a:spcPts val="0"/>
                </a:spcAft>
                <a:defRPr/>
              </a:pPr>
              <a:r>
                <a:rPr lang="zh-CN" altLang="en-US" sz="1400" dirty="0" smtClean="0">
                  <a:solidFill>
                    <a:srgbClr val="000000"/>
                  </a:solidFill>
                  <a:latin typeface="微软雅黑" pitchFamily="34" charset="-122"/>
                  <a:ea typeface="微软雅黑" pitchFamily="34" charset="-122"/>
                </a:rPr>
                <a:t>已在</a:t>
              </a:r>
              <a:r>
                <a:rPr lang="en-US" sz="1400" dirty="0" smtClean="0">
                  <a:solidFill>
                    <a:srgbClr val="000000"/>
                  </a:solidFill>
                  <a:latin typeface="微软雅黑" pitchFamily="34" charset="-122"/>
                  <a:ea typeface="微软雅黑" pitchFamily="34" charset="-122"/>
                </a:rPr>
                <a:t>OA</a:t>
              </a:r>
              <a:r>
                <a:rPr lang="zh-CN" altLang="en-US" sz="1400" dirty="0" smtClean="0">
                  <a:solidFill>
                    <a:srgbClr val="000000"/>
                  </a:solidFill>
                  <a:latin typeface="微软雅黑" pitchFamily="34" charset="-122"/>
                  <a:ea typeface="微软雅黑" pitchFamily="34" charset="-122"/>
                </a:rPr>
                <a:t>系统上运行，凡上线的考勤类别一律走</a:t>
              </a:r>
              <a:r>
                <a:rPr lang="en-US" sz="1400" dirty="0" smtClean="0">
                  <a:solidFill>
                    <a:srgbClr val="000000"/>
                  </a:solidFill>
                  <a:latin typeface="微软雅黑" pitchFamily="34" charset="-122"/>
                  <a:ea typeface="微软雅黑" pitchFamily="34" charset="-122"/>
                </a:rPr>
                <a:t>OA</a:t>
              </a:r>
              <a:r>
                <a:rPr lang="zh-CN" altLang="en-US" sz="1400" dirty="0" smtClean="0">
                  <a:solidFill>
                    <a:srgbClr val="000000"/>
                  </a:solidFill>
                  <a:latin typeface="微软雅黑" pitchFamily="34" charset="-122"/>
                  <a:ea typeface="微软雅黑" pitchFamily="34" charset="-122"/>
                </a:rPr>
                <a:t>流程</a:t>
              </a:r>
              <a:endParaRPr lang="zh-CN" altLang="en-US" sz="1400" b="1" dirty="0">
                <a:solidFill>
                  <a:srgbClr val="000000"/>
                </a:solidFill>
                <a:latin typeface="微软雅黑" pitchFamily="34" charset="-122"/>
                <a:ea typeface="微软雅黑" pitchFamily="34" charset="-122"/>
              </a:endParaRPr>
            </a:p>
          </p:txBody>
        </p:sp>
        <p:sp>
          <p:nvSpPr>
            <p:cNvPr id="10" name="TextBox 13"/>
            <p:cNvSpPr txBox="1">
              <a:spLocks noChangeArrowheads="1"/>
            </p:cNvSpPr>
            <p:nvPr/>
          </p:nvSpPr>
          <p:spPr bwMode="auto">
            <a:xfrm>
              <a:off x="2187776" y="1237005"/>
              <a:ext cx="1963127" cy="253915"/>
            </a:xfrm>
            <a:prstGeom prst="rect">
              <a:avLst/>
            </a:prstGeom>
            <a:noFill/>
            <a:ln w="9525">
              <a:noFill/>
              <a:miter lim="800000"/>
              <a:headEnd/>
              <a:tailEnd/>
            </a:ln>
          </p:spPr>
          <p:txBody>
            <a:bodyPr wrap="square">
              <a:spAutoFit/>
            </a:bodyPr>
            <a:lstStyle/>
            <a:p>
              <a:r>
                <a:rPr lang="zh-CN" altLang="en-US" sz="1600" b="1" dirty="0" smtClean="0">
                  <a:latin typeface="微软雅黑" pitchFamily="34" charset="-122"/>
                  <a:ea typeface="微软雅黑" pitchFamily="34" charset="-122"/>
                </a:rPr>
                <a:t>员工申请</a:t>
              </a:r>
              <a:r>
                <a:rPr lang="zh-CN" altLang="en-US" sz="1600" dirty="0" smtClean="0">
                  <a:latin typeface="微软雅黑" pitchFamily="34" charset="-122"/>
                  <a:ea typeface="微软雅黑" pitchFamily="34" charset="-122"/>
                </a:rPr>
                <a:t>（提供证明资料）</a:t>
              </a:r>
              <a:endParaRPr lang="en-US" altLang="zh-CN" sz="1600" dirty="0">
                <a:latin typeface="微软雅黑" pitchFamily="34" charset="-122"/>
                <a:ea typeface="微软雅黑" pitchFamily="34" charset="-122"/>
              </a:endParaRPr>
            </a:p>
          </p:txBody>
        </p:sp>
      </p:grpSp>
      <p:grpSp>
        <p:nvGrpSpPr>
          <p:cNvPr id="11" name="组合 47"/>
          <p:cNvGrpSpPr/>
          <p:nvPr/>
        </p:nvGrpSpPr>
        <p:grpSpPr>
          <a:xfrm>
            <a:off x="2786050" y="1500173"/>
            <a:ext cx="4525856" cy="1581695"/>
            <a:chOff x="3940778" y="1125130"/>
            <a:chExt cx="3346202" cy="1186271"/>
          </a:xfrm>
        </p:grpSpPr>
        <p:sp>
          <p:nvSpPr>
            <p:cNvPr id="12" name="圆角矩形 11"/>
            <p:cNvSpPr/>
            <p:nvPr/>
          </p:nvSpPr>
          <p:spPr bwMode="auto">
            <a:xfrm>
              <a:off x="5242280" y="1179514"/>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13" name="TextBox 12"/>
            <p:cNvSpPr txBox="1"/>
            <p:nvPr/>
          </p:nvSpPr>
          <p:spPr bwMode="auto">
            <a:xfrm>
              <a:off x="3940778" y="1125130"/>
              <a:ext cx="2516186" cy="484748"/>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微软雅黑" pitchFamily="34" charset="-122"/>
                  <a:ea typeface="微软雅黑" pitchFamily="34" charset="-122"/>
                </a:rPr>
                <a:t>2</a:t>
              </a:r>
              <a:endParaRPr lang="zh-CN" altLang="en-US" b="1" dirty="0">
                <a:latin typeface="微软雅黑" pitchFamily="34" charset="-122"/>
                <a:ea typeface="微软雅黑" pitchFamily="34" charset="-122"/>
              </a:endParaRPr>
            </a:p>
          </p:txBody>
        </p:sp>
        <p:sp>
          <p:nvSpPr>
            <p:cNvPr id="15" name="TextBox 13"/>
            <p:cNvSpPr txBox="1">
              <a:spLocks noChangeArrowheads="1"/>
            </p:cNvSpPr>
            <p:nvPr/>
          </p:nvSpPr>
          <p:spPr bwMode="auto">
            <a:xfrm>
              <a:off x="5353626" y="1237006"/>
              <a:ext cx="1439316" cy="276999"/>
            </a:xfrm>
            <a:prstGeom prst="rect">
              <a:avLst/>
            </a:prstGeom>
            <a:noFill/>
            <a:ln w="9525">
              <a:noFill/>
              <a:miter lim="800000"/>
              <a:headEnd/>
              <a:tailEnd/>
            </a:ln>
          </p:spPr>
          <p:txBody>
            <a:bodyPr wrap="square">
              <a:spAutoFit/>
            </a:bodyPr>
            <a:lstStyle/>
            <a:p>
              <a:r>
                <a:rPr lang="zh-CN" altLang="en-US" sz="1800" b="1" dirty="0" smtClean="0">
                  <a:latin typeface="微软雅黑" pitchFamily="34" charset="-122"/>
                  <a:ea typeface="微软雅黑" pitchFamily="34" charset="-122"/>
                </a:rPr>
                <a:t>考勤管理员复核</a:t>
              </a:r>
              <a:endParaRPr lang="en-US" altLang="zh-CN" sz="1800" b="1" dirty="0">
                <a:latin typeface="微软雅黑" pitchFamily="34" charset="-122"/>
                <a:ea typeface="微软雅黑" pitchFamily="34" charset="-122"/>
              </a:endParaRPr>
            </a:p>
          </p:txBody>
        </p:sp>
      </p:grpSp>
      <p:grpSp>
        <p:nvGrpSpPr>
          <p:cNvPr id="14" name="组合 48"/>
          <p:cNvGrpSpPr/>
          <p:nvPr/>
        </p:nvGrpSpPr>
        <p:grpSpPr>
          <a:xfrm>
            <a:off x="3000365" y="3857628"/>
            <a:ext cx="4060568" cy="1651835"/>
            <a:chOff x="4036499" y="2893221"/>
            <a:chExt cx="3250481" cy="1238876"/>
          </a:xfrm>
        </p:grpSpPr>
        <p:sp>
          <p:nvSpPr>
            <p:cNvPr id="17" name="圆角矩形 16"/>
            <p:cNvSpPr/>
            <p:nvPr/>
          </p:nvSpPr>
          <p:spPr bwMode="auto">
            <a:xfrm>
              <a:off x="5242280" y="3000210"/>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18" name="TextBox 17"/>
            <p:cNvSpPr txBox="1"/>
            <p:nvPr/>
          </p:nvSpPr>
          <p:spPr bwMode="auto">
            <a:xfrm>
              <a:off x="4036499" y="2893221"/>
              <a:ext cx="2516187" cy="484748"/>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微软雅黑" pitchFamily="34" charset="-122"/>
                  <a:ea typeface="微软雅黑" pitchFamily="34" charset="-122"/>
                </a:rPr>
                <a:t>3</a:t>
              </a:r>
              <a:endParaRPr lang="zh-CN" altLang="en-US" b="1" dirty="0">
                <a:latin typeface="微软雅黑" pitchFamily="34" charset="-122"/>
                <a:ea typeface="微软雅黑" pitchFamily="34" charset="-122"/>
              </a:endParaRPr>
            </a:p>
          </p:txBody>
        </p:sp>
        <p:sp>
          <p:nvSpPr>
            <p:cNvPr id="20" name="TextBox 13"/>
            <p:cNvSpPr txBox="1">
              <a:spLocks noChangeArrowheads="1"/>
            </p:cNvSpPr>
            <p:nvPr/>
          </p:nvSpPr>
          <p:spPr bwMode="auto">
            <a:xfrm>
              <a:off x="5353625" y="3057702"/>
              <a:ext cx="1484990" cy="276999"/>
            </a:xfrm>
            <a:prstGeom prst="rect">
              <a:avLst/>
            </a:prstGeom>
            <a:noFill/>
            <a:ln w="9525">
              <a:noFill/>
              <a:miter lim="800000"/>
              <a:headEnd/>
              <a:tailEnd/>
            </a:ln>
          </p:spPr>
          <p:txBody>
            <a:bodyPr wrap="square">
              <a:spAutoFit/>
            </a:bodyPr>
            <a:lstStyle/>
            <a:p>
              <a:r>
                <a:rPr lang="zh-CN" altLang="en-US" sz="1800" b="1" dirty="0" smtClean="0">
                  <a:latin typeface="微软雅黑" pitchFamily="34" charset="-122"/>
                  <a:ea typeface="微软雅黑" pitchFamily="34" charset="-122"/>
                </a:rPr>
                <a:t>相关领导审批</a:t>
              </a:r>
              <a:endParaRPr lang="en-US" altLang="zh-CN" sz="1800" b="1" dirty="0">
                <a:latin typeface="微软雅黑" pitchFamily="34" charset="-122"/>
                <a:ea typeface="微软雅黑" pitchFamily="34" charset="-122"/>
              </a:endParaRPr>
            </a:p>
          </p:txBody>
        </p:sp>
      </p:grpSp>
      <p:grpSp>
        <p:nvGrpSpPr>
          <p:cNvPr id="16" name="组合 49"/>
          <p:cNvGrpSpPr/>
          <p:nvPr/>
        </p:nvGrpSpPr>
        <p:grpSpPr>
          <a:xfrm>
            <a:off x="-285784" y="3643314"/>
            <a:ext cx="4177648" cy="1866150"/>
            <a:chOff x="773710" y="2732485"/>
            <a:chExt cx="3344204" cy="1399612"/>
          </a:xfrm>
        </p:grpSpPr>
        <p:sp>
          <p:nvSpPr>
            <p:cNvPr id="22" name="圆角矩形 21"/>
            <p:cNvSpPr/>
            <p:nvPr/>
          </p:nvSpPr>
          <p:spPr bwMode="auto">
            <a:xfrm>
              <a:off x="2073214" y="3000210"/>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23" name="TextBox 22"/>
            <p:cNvSpPr txBox="1"/>
            <p:nvPr/>
          </p:nvSpPr>
          <p:spPr bwMode="auto">
            <a:xfrm>
              <a:off x="773710" y="2732485"/>
              <a:ext cx="2516187" cy="484748"/>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微软雅黑" pitchFamily="34" charset="-122"/>
                  <a:ea typeface="微软雅黑" pitchFamily="34" charset="-122"/>
                </a:rPr>
                <a:t>4</a:t>
              </a:r>
              <a:endParaRPr lang="zh-CN" altLang="en-US" b="1" dirty="0">
                <a:latin typeface="微软雅黑" pitchFamily="34" charset="-122"/>
                <a:ea typeface="微软雅黑" pitchFamily="34" charset="-122"/>
              </a:endParaRPr>
            </a:p>
          </p:txBody>
        </p:sp>
        <p:sp>
          <p:nvSpPr>
            <p:cNvPr id="24" name="TextBox 23"/>
            <p:cNvSpPr txBox="1"/>
            <p:nvPr/>
          </p:nvSpPr>
          <p:spPr bwMode="auto">
            <a:xfrm>
              <a:off x="2184560" y="3511385"/>
              <a:ext cx="1789112" cy="438581"/>
            </a:xfrm>
            <a:prstGeom prst="rect">
              <a:avLst/>
            </a:prstGeom>
            <a:noFill/>
          </p:spPr>
          <p:txBody>
            <a:bodyPr>
              <a:spAutoFit/>
            </a:bodyPr>
            <a:lstStyle/>
            <a:p>
              <a:pPr fontAlgn="auto">
                <a:spcBef>
                  <a:spcPts val="0"/>
                </a:spcBef>
                <a:spcAft>
                  <a:spcPts val="0"/>
                </a:spcAft>
                <a:defRPr/>
              </a:pPr>
              <a:endParaRPr lang="zh-CN" altLang="en-US" b="1" dirty="0">
                <a:solidFill>
                  <a:schemeClr val="bg1">
                    <a:lumMod val="50000"/>
                  </a:schemeClr>
                </a:solidFill>
                <a:latin typeface="微软雅黑" pitchFamily="34" charset="-122"/>
                <a:ea typeface="微软雅黑" pitchFamily="34" charset="-122"/>
              </a:endParaRPr>
            </a:p>
          </p:txBody>
        </p:sp>
        <p:sp>
          <p:nvSpPr>
            <p:cNvPr id="25" name="TextBox 13"/>
            <p:cNvSpPr txBox="1">
              <a:spLocks noChangeArrowheads="1"/>
            </p:cNvSpPr>
            <p:nvPr/>
          </p:nvSpPr>
          <p:spPr bwMode="auto">
            <a:xfrm>
              <a:off x="2184560" y="3057701"/>
              <a:ext cx="1241216" cy="276999"/>
            </a:xfrm>
            <a:prstGeom prst="rect">
              <a:avLst/>
            </a:prstGeom>
            <a:noFill/>
            <a:ln w="9525">
              <a:noFill/>
              <a:miter lim="800000"/>
              <a:headEnd/>
              <a:tailEnd/>
            </a:ln>
          </p:spPr>
          <p:txBody>
            <a:bodyPr>
              <a:spAutoFit/>
            </a:bodyPr>
            <a:lstStyle/>
            <a:p>
              <a:r>
                <a:rPr lang="zh-CN" altLang="en-US" sz="1800" b="1" dirty="0" smtClean="0">
                  <a:latin typeface="微软雅黑" pitchFamily="34" charset="-122"/>
                  <a:ea typeface="微软雅黑" pitchFamily="34" charset="-122"/>
                </a:rPr>
                <a:t>员工休假</a:t>
              </a:r>
              <a:endParaRPr lang="en-US" altLang="zh-CN" sz="1800" b="1" dirty="0">
                <a:latin typeface="微软雅黑" pitchFamily="34" charset="-122"/>
                <a:ea typeface="微软雅黑" pitchFamily="34" charset="-122"/>
              </a:endParaRPr>
            </a:p>
          </p:txBody>
        </p:sp>
      </p:grpSp>
      <p:pic>
        <p:nvPicPr>
          <p:cNvPr id="139266" name="Picture 2"/>
          <p:cNvPicPr>
            <a:picLocks noChangeAspect="1" noChangeArrowheads="1"/>
          </p:cNvPicPr>
          <p:nvPr/>
        </p:nvPicPr>
        <p:blipFill>
          <a:blip r:embed="rId2" cstate="print"/>
          <a:srcRect/>
          <a:stretch>
            <a:fillRect/>
          </a:stretch>
        </p:blipFill>
        <p:spPr bwMode="auto">
          <a:xfrm>
            <a:off x="7643835" y="4095755"/>
            <a:ext cx="1301007" cy="1917692"/>
          </a:xfrm>
          <a:prstGeom prst="rect">
            <a:avLst/>
          </a:prstGeom>
          <a:noFill/>
          <a:ln w="9525">
            <a:noFill/>
            <a:miter lim="800000"/>
            <a:headEnd/>
            <a:tailEnd/>
          </a:ln>
          <a:effectLst/>
        </p:spPr>
      </p:pic>
      <p:sp>
        <p:nvSpPr>
          <p:cNvPr id="31" name="云形标注 30"/>
          <p:cNvSpPr/>
          <p:nvPr/>
        </p:nvSpPr>
        <p:spPr>
          <a:xfrm>
            <a:off x="6357950" y="2786059"/>
            <a:ext cx="1785950" cy="1119196"/>
          </a:xfrm>
          <a:prstGeom prst="cloudCallout">
            <a:avLst>
              <a:gd name="adj1" fmla="val 34749"/>
              <a:gd name="adj2" fmla="val 195771"/>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600" b="1" dirty="0" smtClean="0">
                <a:solidFill>
                  <a:srgbClr val="FFC000"/>
                </a:solidFill>
                <a:latin typeface="微软雅黑" pitchFamily="34" charset="-122"/>
                <a:ea typeface="微软雅黑" pitchFamily="34" charset="-122"/>
              </a:rPr>
              <a:t>具体流程参见相关制度</a:t>
            </a:r>
            <a:endParaRPr lang="zh-CN" altLang="en-US" sz="1600" b="1" dirty="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b="1" dirty="0" smtClean="0">
                <a:solidFill>
                  <a:srgbClr val="000000"/>
                </a:solidFill>
                <a:latin typeface="微软雅黑" pitchFamily="34" charset="-122"/>
                <a:ea typeface="微软雅黑" pitchFamily="34" charset="-122"/>
              </a:rPr>
              <a:t>考勤休假纪律</a:t>
            </a:r>
            <a:endParaRPr lang="zh-CN" altLang="en-US" sz="2800" b="1" dirty="0">
              <a:solidFill>
                <a:srgbClr val="000000"/>
              </a:solidFill>
              <a:latin typeface="微软雅黑" pitchFamily="34" charset="-122"/>
              <a:ea typeface="微软雅黑" pitchFamily="34" charset="-122"/>
            </a:endParaRPr>
          </a:p>
        </p:txBody>
      </p:sp>
      <p:graphicFrame>
        <p:nvGraphicFramePr>
          <p:cNvPr id="28" name="图示 27"/>
          <p:cNvGraphicFramePr/>
          <p:nvPr/>
        </p:nvGraphicFramePr>
        <p:xfrm>
          <a:off x="642910" y="1238235"/>
          <a:ext cx="7715304" cy="490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latin typeface="微软雅黑" pitchFamily="34" charset="-122"/>
                <a:ea typeface="微软雅黑" pitchFamily="34" charset="-122"/>
              </a:rPr>
              <a:t>绩效管理</a:t>
            </a:r>
            <a:endParaRPr lang="zh-CN" altLang="en-US" sz="2800" b="1" dirty="0">
              <a:latin typeface="微软雅黑" pitchFamily="34" charset="-122"/>
              <a:ea typeface="微软雅黑" pitchFamily="34" charset="-122"/>
            </a:endParaRPr>
          </a:p>
        </p:txBody>
      </p:sp>
      <p:grpSp>
        <p:nvGrpSpPr>
          <p:cNvPr id="3" name="组合 15"/>
          <p:cNvGrpSpPr/>
          <p:nvPr/>
        </p:nvGrpSpPr>
        <p:grpSpPr>
          <a:xfrm>
            <a:off x="1285852" y="2000240"/>
            <a:ext cx="2875504" cy="2476517"/>
            <a:chOff x="2428860" y="1357304"/>
            <a:chExt cx="2518314" cy="1857388"/>
          </a:xfrm>
        </p:grpSpPr>
        <p:cxnSp>
          <p:nvCxnSpPr>
            <p:cNvPr id="14" name="直接连接符 13"/>
            <p:cNvCxnSpPr/>
            <p:nvPr/>
          </p:nvCxnSpPr>
          <p:spPr>
            <a:xfrm>
              <a:off x="2643174" y="3071816"/>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3174" y="236696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43174" y="165258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8"/>
            <p:cNvGrpSpPr/>
            <p:nvPr/>
          </p:nvGrpSpPr>
          <p:grpSpPr>
            <a:xfrm>
              <a:off x="2428860" y="1357304"/>
              <a:ext cx="428628" cy="1857388"/>
              <a:chOff x="2285984" y="1000114"/>
              <a:chExt cx="428628" cy="1857388"/>
            </a:xfrm>
          </p:grpSpPr>
          <p:sp>
            <p:nvSpPr>
              <p:cNvPr id="5" name="椭圆 4"/>
              <p:cNvSpPr/>
              <p:nvPr/>
            </p:nvSpPr>
            <p:spPr>
              <a:xfrm>
                <a:off x="2285984" y="100011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6" name="椭圆 5"/>
              <p:cNvSpPr/>
              <p:nvPr/>
            </p:nvSpPr>
            <p:spPr>
              <a:xfrm>
                <a:off x="2285984" y="171449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7" name="椭圆 6"/>
              <p:cNvSpPr/>
              <p:nvPr/>
            </p:nvSpPr>
            <p:spPr>
              <a:xfrm>
                <a:off x="2285984" y="242887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3</a:t>
                </a:r>
                <a:endParaRPr lang="zh-CN" altLang="en-US" b="1" dirty="0">
                  <a:solidFill>
                    <a:schemeClr val="bg1"/>
                  </a:solidFill>
                  <a:latin typeface="微软雅黑" pitchFamily="34" charset="-122"/>
                  <a:ea typeface="微软雅黑" pitchFamily="34" charset="-122"/>
                </a:endParaRPr>
              </a:p>
            </p:txBody>
          </p:sp>
        </p:grpSp>
      </p:grpSp>
      <p:sp>
        <p:nvSpPr>
          <p:cNvPr id="17" name="TextBox 16"/>
          <p:cNvSpPr txBox="1"/>
          <p:nvPr/>
        </p:nvSpPr>
        <p:spPr>
          <a:xfrm>
            <a:off x="2071670" y="2038641"/>
            <a:ext cx="2031325"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绩效管理循环</a:t>
            </a:r>
            <a:endParaRPr lang="zh-CN" altLang="en-US" sz="2400" b="0" dirty="0">
              <a:solidFill>
                <a:schemeClr val="tx1"/>
              </a:solidFill>
              <a:latin typeface="微软雅黑" pitchFamily="34" charset="-122"/>
              <a:ea typeface="微软雅黑" pitchFamily="34" charset="-122"/>
            </a:endParaRPr>
          </a:p>
        </p:txBody>
      </p:sp>
      <p:sp>
        <p:nvSpPr>
          <p:cNvPr id="19" name="TextBox 18"/>
          <p:cNvSpPr txBox="1"/>
          <p:nvPr/>
        </p:nvSpPr>
        <p:spPr>
          <a:xfrm>
            <a:off x="2045973" y="2967335"/>
            <a:ext cx="2954655"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绩效考核周期与内容</a:t>
            </a:r>
            <a:endParaRPr lang="zh-CN" altLang="en-US" sz="2400" b="0" dirty="0">
              <a:solidFill>
                <a:schemeClr val="tx1"/>
              </a:solidFill>
              <a:latin typeface="微软雅黑" pitchFamily="34" charset="-122"/>
              <a:ea typeface="微软雅黑" pitchFamily="34" charset="-122"/>
            </a:endParaRPr>
          </a:p>
        </p:txBody>
      </p:sp>
      <p:sp>
        <p:nvSpPr>
          <p:cNvPr id="20" name="TextBox 19"/>
          <p:cNvSpPr txBox="1"/>
          <p:nvPr/>
        </p:nvSpPr>
        <p:spPr>
          <a:xfrm>
            <a:off x="2071670" y="3967467"/>
            <a:ext cx="2031325"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绩效奖金核发</a:t>
            </a:r>
            <a:endParaRPr lang="zh-CN" altLang="en-US" sz="2400" b="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42852"/>
            <a:ext cx="8229600" cy="677316"/>
          </a:xfrm>
        </p:spPr>
        <p:txBody>
          <a:bodyPr>
            <a:normAutofit/>
          </a:bodyPr>
          <a:lstStyle/>
          <a:p>
            <a:r>
              <a:rPr lang="zh-CN" altLang="en-US" sz="2800" b="1" dirty="0" smtClean="0">
                <a:latin typeface="微软雅黑" pitchFamily="34" charset="-122"/>
                <a:ea typeface="微软雅黑" pitchFamily="34" charset="-122"/>
              </a:rPr>
              <a:t>职位管理</a:t>
            </a:r>
            <a:endParaRPr lang="zh-CN" altLang="en-US" sz="2800" b="1" dirty="0">
              <a:latin typeface="微软雅黑" pitchFamily="34" charset="-122"/>
              <a:ea typeface="微软雅黑" pitchFamily="34" charset="-122"/>
            </a:endParaRPr>
          </a:p>
        </p:txBody>
      </p:sp>
      <p:grpSp>
        <p:nvGrpSpPr>
          <p:cNvPr id="3" name="组合 15"/>
          <p:cNvGrpSpPr/>
          <p:nvPr/>
        </p:nvGrpSpPr>
        <p:grpSpPr>
          <a:xfrm>
            <a:off x="1643042" y="2000240"/>
            <a:ext cx="3286148" cy="2428892"/>
            <a:chOff x="2428860" y="1357304"/>
            <a:chExt cx="2518314" cy="1821669"/>
          </a:xfrm>
        </p:grpSpPr>
        <p:cxnSp>
          <p:nvCxnSpPr>
            <p:cNvPr id="14" name="直接连接符 13"/>
            <p:cNvCxnSpPr/>
            <p:nvPr/>
          </p:nvCxnSpPr>
          <p:spPr>
            <a:xfrm>
              <a:off x="2643174" y="3071816"/>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3174" y="236696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43174" y="165258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8"/>
            <p:cNvGrpSpPr/>
            <p:nvPr/>
          </p:nvGrpSpPr>
          <p:grpSpPr>
            <a:xfrm>
              <a:off x="2428860" y="1357304"/>
              <a:ext cx="428628" cy="1821669"/>
              <a:chOff x="2285984" y="1000114"/>
              <a:chExt cx="428628" cy="1821669"/>
            </a:xfrm>
          </p:grpSpPr>
          <p:sp>
            <p:nvSpPr>
              <p:cNvPr id="5" name="椭圆 4"/>
              <p:cNvSpPr/>
              <p:nvPr/>
            </p:nvSpPr>
            <p:spPr>
              <a:xfrm>
                <a:off x="2285984" y="100011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6" name="椭圆 5"/>
              <p:cNvSpPr/>
              <p:nvPr/>
            </p:nvSpPr>
            <p:spPr>
              <a:xfrm>
                <a:off x="2285984" y="171449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7" name="椭圆 6"/>
              <p:cNvSpPr/>
              <p:nvPr/>
            </p:nvSpPr>
            <p:spPr>
              <a:xfrm>
                <a:off x="2285984" y="2393155"/>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3</a:t>
                </a:r>
                <a:endParaRPr lang="zh-CN" altLang="en-US" b="1" dirty="0">
                  <a:solidFill>
                    <a:schemeClr val="bg1"/>
                  </a:solidFill>
                  <a:latin typeface="微软雅黑" pitchFamily="34" charset="-122"/>
                  <a:ea typeface="微软雅黑" pitchFamily="34" charset="-122"/>
                </a:endParaRPr>
              </a:p>
            </p:txBody>
          </p:sp>
        </p:grpSp>
      </p:grpSp>
      <p:sp>
        <p:nvSpPr>
          <p:cNvPr id="17" name="TextBox 16"/>
          <p:cNvSpPr txBox="1"/>
          <p:nvPr/>
        </p:nvSpPr>
        <p:spPr>
          <a:xfrm>
            <a:off x="2428860" y="2110079"/>
            <a:ext cx="2646878" cy="461665"/>
          </a:xfrm>
          <a:prstGeom prst="rect">
            <a:avLst/>
          </a:prstGeom>
          <a:noFill/>
        </p:spPr>
        <p:txBody>
          <a:bodyPr wrap="none" rtlCol="0">
            <a:spAutoFit/>
          </a:bodyPr>
          <a:lstStyle/>
          <a:p>
            <a:r>
              <a:rPr lang="zh-CN" altLang="en-US" sz="2400" dirty="0" smtClean="0">
                <a:solidFill>
                  <a:schemeClr val="tx1"/>
                </a:solidFill>
                <a:latin typeface="微软雅黑" pitchFamily="34" charset="-122"/>
                <a:ea typeface="微软雅黑" pitchFamily="34" charset="-122"/>
              </a:rPr>
              <a:t>职位管理关键定义</a:t>
            </a:r>
            <a:endParaRPr lang="zh-CN" altLang="en-US" sz="2400" dirty="0">
              <a:solidFill>
                <a:schemeClr val="tx1"/>
              </a:solidFill>
              <a:latin typeface="微软雅黑" pitchFamily="34" charset="-122"/>
              <a:ea typeface="微软雅黑" pitchFamily="34" charset="-122"/>
            </a:endParaRPr>
          </a:p>
        </p:txBody>
      </p:sp>
      <p:sp>
        <p:nvSpPr>
          <p:cNvPr id="19" name="TextBox 18"/>
          <p:cNvSpPr txBox="1"/>
          <p:nvPr/>
        </p:nvSpPr>
        <p:spPr>
          <a:xfrm>
            <a:off x="2428860" y="2967335"/>
            <a:ext cx="2031325" cy="461665"/>
          </a:xfrm>
          <a:prstGeom prst="rect">
            <a:avLst/>
          </a:prstGeom>
          <a:noFill/>
        </p:spPr>
        <p:txBody>
          <a:bodyPr wrap="none" rtlCol="0">
            <a:spAutoFit/>
          </a:bodyPr>
          <a:lstStyle/>
          <a:p>
            <a:r>
              <a:rPr lang="zh-CN" altLang="en-US" sz="2400" dirty="0" smtClean="0">
                <a:solidFill>
                  <a:schemeClr val="tx1"/>
                </a:solidFill>
                <a:latin typeface="微软雅黑" pitchFamily="34" charset="-122"/>
                <a:ea typeface="微软雅黑" pitchFamily="34" charset="-122"/>
              </a:rPr>
              <a:t>泛华职衔体系</a:t>
            </a:r>
            <a:endParaRPr lang="zh-CN" altLang="en-US" sz="2400" dirty="0">
              <a:solidFill>
                <a:schemeClr val="tx1"/>
              </a:solidFill>
              <a:latin typeface="微软雅黑" pitchFamily="34" charset="-122"/>
              <a:ea typeface="微软雅黑" pitchFamily="34" charset="-122"/>
            </a:endParaRPr>
          </a:p>
        </p:txBody>
      </p:sp>
      <p:sp>
        <p:nvSpPr>
          <p:cNvPr id="20" name="TextBox 19"/>
          <p:cNvSpPr txBox="1"/>
          <p:nvPr/>
        </p:nvSpPr>
        <p:spPr>
          <a:xfrm>
            <a:off x="2357422" y="3896029"/>
            <a:ext cx="3262432" cy="461665"/>
          </a:xfrm>
          <a:prstGeom prst="rect">
            <a:avLst/>
          </a:prstGeom>
          <a:noFill/>
        </p:spPr>
        <p:txBody>
          <a:bodyPr wrap="none" rtlCol="0">
            <a:spAutoFit/>
          </a:bodyPr>
          <a:lstStyle/>
          <a:p>
            <a:r>
              <a:rPr lang="zh-CN" altLang="en-US" sz="2400" dirty="0" smtClean="0">
                <a:solidFill>
                  <a:schemeClr val="tx1"/>
                </a:solidFill>
                <a:latin typeface="微软雅黑" pitchFamily="34" charset="-122"/>
                <a:ea typeface="微软雅黑" pitchFamily="34" charset="-122"/>
              </a:rPr>
              <a:t>泛华员工职业发展通道</a:t>
            </a:r>
            <a:endParaRPr lang="zh-CN" altLang="en-US" sz="2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71414"/>
            <a:ext cx="3429024" cy="677316"/>
          </a:xfrm>
        </p:spPr>
        <p:txBody>
          <a:bodyPr>
            <a:noAutofit/>
          </a:bodyPr>
          <a:lstStyle/>
          <a:p>
            <a:r>
              <a:rPr lang="zh-CN" altLang="en-US" sz="2800" b="1" dirty="0" smtClean="0">
                <a:solidFill>
                  <a:srgbClr val="000000"/>
                </a:solidFill>
                <a:latin typeface="微软雅黑" pitchFamily="34" charset="-122"/>
                <a:ea typeface="微软雅黑" pitchFamily="34" charset="-122"/>
              </a:rPr>
              <a:t>绩效管理四环节</a:t>
            </a:r>
            <a:endParaRPr lang="zh-CN" altLang="en-US" sz="2800" b="1" dirty="0">
              <a:solidFill>
                <a:srgbClr val="000000"/>
              </a:solidFill>
              <a:latin typeface="微软雅黑" pitchFamily="34" charset="-122"/>
              <a:ea typeface="微软雅黑" pitchFamily="34" charset="-122"/>
            </a:endParaRPr>
          </a:p>
        </p:txBody>
      </p:sp>
      <p:grpSp>
        <p:nvGrpSpPr>
          <p:cNvPr id="3" name="组合 144"/>
          <p:cNvGrpSpPr/>
          <p:nvPr/>
        </p:nvGrpSpPr>
        <p:grpSpPr>
          <a:xfrm>
            <a:off x="714348" y="1619238"/>
            <a:ext cx="7572428" cy="5048285"/>
            <a:chOff x="989013" y="1741488"/>
            <a:chExt cx="7632700" cy="4711700"/>
          </a:xfrm>
        </p:grpSpPr>
        <p:sp>
          <p:nvSpPr>
            <p:cNvPr id="146" name="Rectangle 4"/>
            <p:cNvSpPr>
              <a:spLocks noChangeArrowheads="1"/>
            </p:cNvSpPr>
            <p:nvPr/>
          </p:nvSpPr>
          <p:spPr bwMode="auto">
            <a:xfrm>
              <a:off x="2463800" y="1751013"/>
              <a:ext cx="1801813" cy="1241425"/>
            </a:xfrm>
            <a:prstGeom prst="rect">
              <a:avLst/>
            </a:prstGeom>
            <a:solidFill>
              <a:srgbClr val="263C6B"/>
            </a:solidFill>
            <a:ln w="25400">
              <a:noFill/>
              <a:miter lim="800000"/>
              <a:headEnd/>
              <a:tailEnd/>
            </a:ln>
            <a:effectLst>
              <a:outerShdw dist="35921" dir="2700000" algn="ctr" rotWithShape="0">
                <a:srgbClr val="808080"/>
              </a:outerShdw>
            </a:effectLst>
          </p:spPr>
          <p:txBody>
            <a:bodyPr wrap="none" lIns="90488" tIns="44450" rIns="90488" bIns="44450" anchor="ctr"/>
            <a:lstStyle/>
            <a:p>
              <a:pPr algn="l" rtl="0">
                <a:defRPr/>
              </a:pPr>
              <a:r>
                <a:rPr lang="zh-CN" altLang="en-US" sz="1200" b="1">
                  <a:solidFill>
                    <a:prstClr val="white"/>
                  </a:solidFill>
                  <a:latin typeface="微软雅黑" pitchFamily="34" charset="-122"/>
                  <a:ea typeface="微软雅黑" pitchFamily="34" charset="-122"/>
                  <a:cs typeface="+mn-cs"/>
                </a:rPr>
                <a:t>共同努力的目标</a:t>
              </a:r>
            </a:p>
            <a:p>
              <a:pPr algn="l" rtl="0">
                <a:defRPr/>
              </a:pPr>
              <a:r>
                <a:rPr lang="zh-CN" altLang="en-US" sz="1200" b="1">
                  <a:solidFill>
                    <a:prstClr val="white"/>
                  </a:solidFill>
                  <a:latin typeface="微软雅黑" pitchFamily="34" charset="-122"/>
                  <a:ea typeface="微软雅黑" pitchFamily="34" charset="-122"/>
                  <a:cs typeface="+mn-cs"/>
                </a:rPr>
                <a:t>确保每位员工关注企业的</a:t>
              </a:r>
            </a:p>
            <a:p>
              <a:pPr algn="l" rtl="0">
                <a:defRPr/>
              </a:pPr>
              <a:r>
                <a:rPr lang="zh-CN" altLang="en-US" sz="1200" b="1">
                  <a:solidFill>
                    <a:prstClr val="white"/>
                  </a:solidFill>
                  <a:latin typeface="微软雅黑" pitchFamily="34" charset="-122"/>
                  <a:ea typeface="微软雅黑" pitchFamily="34" charset="-122"/>
                  <a:cs typeface="+mn-cs"/>
                </a:rPr>
                <a:t>发展目标 </a:t>
              </a:r>
              <a:br>
                <a:rPr lang="zh-CN" altLang="en-US" sz="1200" b="1">
                  <a:solidFill>
                    <a:prstClr val="white"/>
                  </a:solidFill>
                  <a:latin typeface="微软雅黑" pitchFamily="34" charset="-122"/>
                  <a:ea typeface="微软雅黑" pitchFamily="34" charset="-122"/>
                  <a:cs typeface="+mn-cs"/>
                </a:rPr>
              </a:br>
              <a:r>
                <a:rPr lang="zh-CN" altLang="en-US" sz="1200" b="1">
                  <a:solidFill>
                    <a:prstClr val="white"/>
                  </a:solidFill>
                  <a:latin typeface="微软雅黑" pitchFamily="34" charset="-122"/>
                  <a:ea typeface="微软雅黑" pitchFamily="34" charset="-122"/>
                  <a:cs typeface="+mn-cs"/>
                </a:rPr>
                <a:t/>
              </a:r>
              <a:br>
                <a:rPr lang="zh-CN" altLang="en-US" sz="1200" b="1">
                  <a:solidFill>
                    <a:prstClr val="white"/>
                  </a:solidFill>
                  <a:latin typeface="微软雅黑" pitchFamily="34" charset="-122"/>
                  <a:ea typeface="微软雅黑" pitchFamily="34" charset="-122"/>
                  <a:cs typeface="+mn-cs"/>
                </a:rPr>
              </a:br>
              <a:r>
                <a:rPr lang="zh-CN" altLang="en-US" sz="1200" b="1">
                  <a:solidFill>
                    <a:prstClr val="white"/>
                  </a:solidFill>
                  <a:latin typeface="微软雅黑" pitchFamily="34" charset="-122"/>
                  <a:ea typeface="微软雅黑" pitchFamily="34" charset="-122"/>
                  <a:cs typeface="+mn-cs"/>
                </a:rPr>
                <a:t>我们走向哪里？</a:t>
              </a:r>
            </a:p>
          </p:txBody>
        </p:sp>
        <p:sp>
          <p:nvSpPr>
            <p:cNvPr id="147" name="Rectangle 5"/>
            <p:cNvSpPr>
              <a:spLocks noChangeArrowheads="1"/>
            </p:cNvSpPr>
            <p:nvPr/>
          </p:nvSpPr>
          <p:spPr bwMode="auto">
            <a:xfrm>
              <a:off x="5337175" y="1741488"/>
              <a:ext cx="1803400" cy="1243012"/>
            </a:xfrm>
            <a:prstGeom prst="rect">
              <a:avLst/>
            </a:prstGeom>
            <a:solidFill>
              <a:srgbClr val="263C6B"/>
            </a:solidFill>
            <a:ln w="25400">
              <a:noFill/>
              <a:miter lim="800000"/>
              <a:headEnd/>
              <a:tailEnd/>
            </a:ln>
            <a:effectLst>
              <a:outerShdw dist="35921" dir="2700000" algn="ctr" rotWithShape="0">
                <a:srgbClr val="808080"/>
              </a:outerShdw>
            </a:effectLst>
          </p:spPr>
          <p:txBody>
            <a:bodyPr wrap="none" lIns="90488" tIns="44450" rIns="90488" bIns="44450" anchor="ctr"/>
            <a:lstStyle/>
            <a:p>
              <a:pPr algn="l" rtl="0">
                <a:defRPr/>
              </a:pPr>
              <a:r>
                <a:rPr lang="zh-TW" altLang="en-US" sz="1200" b="1">
                  <a:solidFill>
                    <a:prstClr val="white"/>
                  </a:solidFill>
                  <a:latin typeface="微软雅黑" pitchFamily="34" charset="-122"/>
                  <a:ea typeface="微软雅黑" pitchFamily="34" charset="-122"/>
                  <a:cs typeface="+mn-cs"/>
                </a:rPr>
                <a:t>明确的期望</a:t>
              </a:r>
              <a:br>
                <a:rPr lang="zh-TW" altLang="en-US" sz="1200" b="1">
                  <a:solidFill>
                    <a:prstClr val="white"/>
                  </a:solidFill>
                  <a:latin typeface="微软雅黑" pitchFamily="34" charset="-122"/>
                  <a:ea typeface="微软雅黑" pitchFamily="34" charset="-122"/>
                  <a:cs typeface="+mn-cs"/>
                </a:rPr>
              </a:br>
              <a:r>
                <a:rPr lang="zh-TW" altLang="en-US" sz="1200" b="1">
                  <a:solidFill>
                    <a:prstClr val="white"/>
                  </a:solidFill>
                  <a:latin typeface="微软雅黑" pitchFamily="34" charset="-122"/>
                  <a:ea typeface="微软雅黑" pitchFamily="34" charset="-122"/>
                  <a:cs typeface="+mn-cs"/>
                </a:rPr>
                <a:t>针对个人和团队的贡献</a:t>
              </a:r>
            </a:p>
            <a:p>
              <a:pPr algn="l" rtl="0">
                <a:defRPr/>
              </a:pPr>
              <a:r>
                <a:rPr lang="zh-TW" altLang="en-US" sz="1200" b="1">
                  <a:solidFill>
                    <a:prstClr val="white"/>
                  </a:solidFill>
                  <a:latin typeface="微软雅黑" pitchFamily="34" charset="-122"/>
                  <a:ea typeface="微软雅黑" pitchFamily="34" charset="-122"/>
                  <a:cs typeface="+mn-cs"/>
                </a:rPr>
                <a:t>实现职责和绩效的的计划</a:t>
              </a:r>
            </a:p>
            <a:p>
              <a:pPr algn="l" rtl="0">
                <a:defRPr/>
              </a:pPr>
              <a:endParaRPr lang="zh-TW" altLang="en-US" sz="1200" b="1">
                <a:solidFill>
                  <a:prstClr val="white"/>
                </a:solidFill>
                <a:latin typeface="微软雅黑" pitchFamily="34" charset="-122"/>
                <a:ea typeface="微软雅黑" pitchFamily="34" charset="-122"/>
                <a:cs typeface="+mn-cs"/>
              </a:endParaRPr>
            </a:p>
            <a:p>
              <a:pPr algn="l" rtl="0">
                <a:defRPr/>
              </a:pPr>
              <a:r>
                <a:rPr lang="zh-TW" altLang="en-US" sz="1200" b="1">
                  <a:solidFill>
                    <a:prstClr val="white"/>
                  </a:solidFill>
                  <a:latin typeface="微软雅黑" pitchFamily="34" charset="-122"/>
                  <a:ea typeface="微软雅黑" pitchFamily="34" charset="-122"/>
                  <a:cs typeface="+mn-cs"/>
                </a:rPr>
                <a:t>我的职责和责任是什么？</a:t>
              </a:r>
              <a:endParaRPr lang="en-US" altLang="zh-TW" sz="1200" b="1">
                <a:solidFill>
                  <a:prstClr val="white"/>
                </a:solidFill>
                <a:latin typeface="微软雅黑" pitchFamily="34" charset="-122"/>
                <a:ea typeface="微软雅黑" pitchFamily="34" charset="-122"/>
                <a:cs typeface="+mn-cs"/>
              </a:endParaRPr>
            </a:p>
          </p:txBody>
        </p:sp>
        <p:sp>
          <p:nvSpPr>
            <p:cNvPr id="148" name="Rectangle 6"/>
            <p:cNvSpPr>
              <a:spLocks noChangeArrowheads="1"/>
            </p:cNvSpPr>
            <p:nvPr/>
          </p:nvSpPr>
          <p:spPr bwMode="auto">
            <a:xfrm>
              <a:off x="2463800" y="3697288"/>
              <a:ext cx="1801813" cy="1243012"/>
            </a:xfrm>
            <a:prstGeom prst="rect">
              <a:avLst/>
            </a:prstGeom>
            <a:solidFill>
              <a:srgbClr val="263C6B"/>
            </a:solidFill>
            <a:ln w="25400">
              <a:noFill/>
              <a:miter lim="800000"/>
              <a:headEnd/>
              <a:tailEnd/>
            </a:ln>
            <a:effectLst>
              <a:outerShdw dist="35921" dir="2700000" algn="ctr" rotWithShape="0">
                <a:srgbClr val="808080"/>
              </a:outerShdw>
            </a:effectLst>
          </p:spPr>
          <p:txBody>
            <a:bodyPr wrap="none" lIns="90488" tIns="44450" rIns="90488" bIns="44450" anchor="ctr"/>
            <a:lstStyle/>
            <a:p>
              <a:pPr algn="l" rtl="0">
                <a:defRPr/>
              </a:pPr>
              <a:r>
                <a:rPr lang="zh-TW" altLang="en-US" sz="1200" b="1" dirty="0">
                  <a:solidFill>
                    <a:prstClr val="white"/>
                  </a:solidFill>
                  <a:latin typeface="微软雅黑" pitchFamily="34" charset="-122"/>
                  <a:ea typeface="微软雅黑" pitchFamily="34" charset="-122"/>
                  <a:cs typeface="+mn-cs"/>
                </a:rPr>
                <a:t>承诺</a:t>
              </a:r>
              <a:br>
                <a:rPr lang="zh-TW" altLang="en-US" sz="1200" b="1" dirty="0">
                  <a:solidFill>
                    <a:prstClr val="white"/>
                  </a:solidFill>
                  <a:latin typeface="微软雅黑" pitchFamily="34" charset="-122"/>
                  <a:ea typeface="微软雅黑" pitchFamily="34" charset="-122"/>
                  <a:cs typeface="+mn-cs"/>
                </a:rPr>
              </a:br>
              <a:r>
                <a:rPr lang="zh-TW" altLang="en-US" sz="1200" b="1" dirty="0">
                  <a:solidFill>
                    <a:prstClr val="white"/>
                  </a:solidFill>
                  <a:latin typeface="微软雅黑" pitchFamily="34" charset="-122"/>
                  <a:ea typeface="微软雅黑" pitchFamily="34" charset="-122"/>
                  <a:cs typeface="+mn-cs"/>
                </a:rPr>
                <a:t>基于有意义的工作和奖励</a:t>
              </a:r>
            </a:p>
            <a:p>
              <a:pPr algn="l" rtl="0">
                <a:defRPr/>
              </a:pPr>
              <a:r>
                <a:rPr lang="zh-TW" altLang="en-US" sz="1200" b="1" dirty="0">
                  <a:solidFill>
                    <a:prstClr val="white"/>
                  </a:solidFill>
                  <a:latin typeface="微软雅黑" pitchFamily="34" charset="-122"/>
                  <a:ea typeface="微软雅黑" pitchFamily="34" charset="-122"/>
                  <a:cs typeface="+mn-cs"/>
                </a:rPr>
                <a:t>基础</a:t>
              </a:r>
              <a:r>
                <a:rPr lang="zh-TW" altLang="en-US" sz="1200" b="1" dirty="0" smtClean="0">
                  <a:solidFill>
                    <a:prstClr val="white"/>
                  </a:solidFill>
                  <a:latin typeface="微软雅黑" pitchFamily="34" charset="-122"/>
                  <a:ea typeface="微软雅黑" pitchFamily="34" charset="-122"/>
                  <a:cs typeface="+mn-cs"/>
                </a:rPr>
                <a:t>上</a:t>
              </a:r>
              <a:r>
                <a:rPr lang="zh-TW" altLang="en-US" sz="1200" b="1" dirty="0">
                  <a:solidFill>
                    <a:prstClr val="white"/>
                  </a:solidFill>
                  <a:latin typeface="微软雅黑" pitchFamily="34" charset="-122"/>
                  <a:ea typeface="微软雅黑" pitchFamily="34" charset="-122"/>
                  <a:cs typeface="+mn-cs"/>
                </a:rPr>
                <a:t/>
              </a:r>
              <a:br>
                <a:rPr lang="zh-TW" altLang="en-US" sz="1200" b="1" dirty="0">
                  <a:solidFill>
                    <a:prstClr val="white"/>
                  </a:solidFill>
                  <a:latin typeface="微软雅黑" pitchFamily="34" charset="-122"/>
                  <a:ea typeface="微软雅黑" pitchFamily="34" charset="-122"/>
                  <a:cs typeface="+mn-cs"/>
                </a:rPr>
              </a:br>
              <a:r>
                <a:rPr lang="zh-TW" altLang="en-US" sz="1200" b="1" dirty="0">
                  <a:solidFill>
                    <a:prstClr val="white"/>
                  </a:solidFill>
                  <a:latin typeface="微软雅黑" pitchFamily="34" charset="-122"/>
                  <a:ea typeface="微软雅黑" pitchFamily="34" charset="-122"/>
                  <a:cs typeface="+mn-cs"/>
                </a:rPr>
                <a:t/>
              </a:r>
              <a:br>
                <a:rPr lang="zh-TW" altLang="en-US" sz="1200" b="1" dirty="0">
                  <a:solidFill>
                    <a:prstClr val="white"/>
                  </a:solidFill>
                  <a:latin typeface="微软雅黑" pitchFamily="34" charset="-122"/>
                  <a:ea typeface="微软雅黑" pitchFamily="34" charset="-122"/>
                  <a:cs typeface="+mn-cs"/>
                </a:rPr>
              </a:br>
              <a:r>
                <a:rPr lang="zh-TW" altLang="en-US" sz="1200" b="1" dirty="0">
                  <a:solidFill>
                    <a:prstClr val="white"/>
                  </a:solidFill>
                  <a:latin typeface="微软雅黑" pitchFamily="34" charset="-122"/>
                  <a:ea typeface="微软雅黑" pitchFamily="34" charset="-122"/>
                  <a:cs typeface="+mn-cs"/>
                </a:rPr>
                <a:t>我能从中得到什么？</a:t>
              </a:r>
              <a:endParaRPr lang="en-US" altLang="zh-TW" sz="1200" b="1" dirty="0">
                <a:solidFill>
                  <a:prstClr val="white"/>
                </a:solidFill>
                <a:latin typeface="微软雅黑" pitchFamily="34" charset="-122"/>
                <a:ea typeface="微软雅黑" pitchFamily="34" charset="-122"/>
                <a:cs typeface="+mn-cs"/>
              </a:endParaRPr>
            </a:p>
          </p:txBody>
        </p:sp>
        <p:sp>
          <p:nvSpPr>
            <p:cNvPr id="149" name="Rectangle 7"/>
            <p:cNvSpPr>
              <a:spLocks noChangeArrowheads="1"/>
            </p:cNvSpPr>
            <p:nvPr/>
          </p:nvSpPr>
          <p:spPr bwMode="auto">
            <a:xfrm>
              <a:off x="5337175" y="3697288"/>
              <a:ext cx="1803400" cy="1243012"/>
            </a:xfrm>
            <a:prstGeom prst="rect">
              <a:avLst/>
            </a:prstGeom>
            <a:solidFill>
              <a:srgbClr val="263C6B"/>
            </a:solidFill>
            <a:ln w="25400">
              <a:noFill/>
              <a:miter lim="800000"/>
              <a:headEnd/>
              <a:tailEnd/>
            </a:ln>
            <a:effectLst>
              <a:outerShdw dist="35921" dir="2700000" algn="ctr" rotWithShape="0">
                <a:srgbClr val="808080"/>
              </a:outerShdw>
            </a:effectLst>
          </p:spPr>
          <p:txBody>
            <a:bodyPr wrap="none" lIns="90488" tIns="44450" rIns="90488" bIns="44450" anchor="ctr"/>
            <a:lstStyle/>
            <a:p>
              <a:pPr algn="l" rtl="0">
                <a:defRPr/>
              </a:pPr>
              <a:r>
                <a:rPr lang="zh-TW" altLang="en-US" sz="1200" b="1">
                  <a:solidFill>
                    <a:prstClr val="white"/>
                  </a:solidFill>
                  <a:latin typeface="微软雅黑" pitchFamily="34" charset="-122"/>
                  <a:ea typeface="微软雅黑" pitchFamily="34" charset="-122"/>
                  <a:cs typeface="+mn-cs"/>
                </a:rPr>
                <a:t>能力</a:t>
              </a:r>
              <a:br>
                <a:rPr lang="zh-TW" altLang="en-US" sz="1200" b="1">
                  <a:solidFill>
                    <a:prstClr val="white"/>
                  </a:solidFill>
                  <a:latin typeface="微软雅黑" pitchFamily="34" charset="-122"/>
                  <a:ea typeface="微软雅黑" pitchFamily="34" charset="-122"/>
                  <a:cs typeface="+mn-cs"/>
                </a:rPr>
              </a:br>
              <a:r>
                <a:rPr lang="zh-TW" altLang="en-US" sz="1200" b="1">
                  <a:solidFill>
                    <a:prstClr val="white"/>
                  </a:solidFill>
                  <a:latin typeface="微软雅黑" pitchFamily="34" charset="-122"/>
                  <a:ea typeface="微软雅黑" pitchFamily="34" charset="-122"/>
                  <a:cs typeface="+mn-cs"/>
                </a:rPr>
                <a:t>通过反馈与学习而获得</a:t>
              </a:r>
              <a:br>
                <a:rPr lang="zh-TW" altLang="en-US" sz="1200" b="1">
                  <a:solidFill>
                    <a:prstClr val="white"/>
                  </a:solidFill>
                  <a:latin typeface="微软雅黑" pitchFamily="34" charset="-122"/>
                  <a:ea typeface="微软雅黑" pitchFamily="34" charset="-122"/>
                  <a:cs typeface="+mn-cs"/>
                </a:rPr>
              </a:br>
              <a:r>
                <a:rPr lang="zh-TW" altLang="en-US" sz="1200" b="1">
                  <a:solidFill>
                    <a:prstClr val="white"/>
                  </a:solidFill>
                  <a:latin typeface="微软雅黑" pitchFamily="34" charset="-122"/>
                  <a:ea typeface="微软雅黑" pitchFamily="34" charset="-122"/>
                  <a:cs typeface="+mn-cs"/>
                </a:rPr>
                <a:t/>
              </a:r>
              <a:br>
                <a:rPr lang="zh-TW" altLang="en-US" sz="1200" b="1">
                  <a:solidFill>
                    <a:prstClr val="white"/>
                  </a:solidFill>
                  <a:latin typeface="微软雅黑" pitchFamily="34" charset="-122"/>
                  <a:ea typeface="微软雅黑" pitchFamily="34" charset="-122"/>
                  <a:cs typeface="+mn-cs"/>
                </a:rPr>
              </a:br>
              <a:r>
                <a:rPr lang="zh-TW" altLang="en-US" sz="1200" b="1">
                  <a:solidFill>
                    <a:prstClr val="white"/>
                  </a:solidFill>
                  <a:latin typeface="微软雅黑" pitchFamily="34" charset="-122"/>
                  <a:ea typeface="微软雅黑" pitchFamily="34" charset="-122"/>
                  <a:cs typeface="+mn-cs"/>
                </a:rPr>
                <a:t/>
              </a:r>
              <a:br>
                <a:rPr lang="zh-TW" altLang="en-US" sz="1200" b="1">
                  <a:solidFill>
                    <a:prstClr val="white"/>
                  </a:solidFill>
                  <a:latin typeface="微软雅黑" pitchFamily="34" charset="-122"/>
                  <a:ea typeface="微软雅黑" pitchFamily="34" charset="-122"/>
                  <a:cs typeface="+mn-cs"/>
                </a:rPr>
              </a:br>
              <a:r>
                <a:rPr lang="zh-TW" altLang="en-US" sz="1200" b="1">
                  <a:solidFill>
                    <a:prstClr val="white"/>
                  </a:solidFill>
                  <a:latin typeface="微软雅黑" pitchFamily="34" charset="-122"/>
                  <a:ea typeface="微软雅黑" pitchFamily="34" charset="-122"/>
                  <a:cs typeface="+mn-cs"/>
                </a:rPr>
                <a:t>我需要具备什么？</a:t>
              </a:r>
              <a:endParaRPr lang="en-US" altLang="zh-TW" sz="1200" b="1">
                <a:solidFill>
                  <a:prstClr val="white"/>
                </a:solidFill>
                <a:latin typeface="微软雅黑" pitchFamily="34" charset="-122"/>
                <a:ea typeface="微软雅黑" pitchFamily="34" charset="-122"/>
                <a:cs typeface="+mn-cs"/>
              </a:endParaRPr>
            </a:p>
          </p:txBody>
        </p:sp>
        <p:sp>
          <p:nvSpPr>
            <p:cNvPr id="150" name="Text Box 8"/>
            <p:cNvSpPr txBox="1">
              <a:spLocks noChangeArrowheads="1"/>
            </p:cNvSpPr>
            <p:nvPr/>
          </p:nvSpPr>
          <p:spPr bwMode="auto">
            <a:xfrm>
              <a:off x="4208463" y="2220913"/>
              <a:ext cx="1220224" cy="402158"/>
            </a:xfrm>
            <a:prstGeom prst="rect">
              <a:avLst/>
            </a:prstGeom>
            <a:noFill/>
            <a:ln w="12700">
              <a:noFill/>
              <a:miter lim="800000"/>
              <a:headEnd/>
              <a:tailEnd/>
            </a:ln>
          </p:spPr>
          <p:txBody>
            <a:bodyPr wrap="none">
              <a:spAutoFit/>
            </a:bodyPr>
            <a:lstStyle/>
            <a:p>
              <a:pPr algn="l" rtl="0">
                <a:lnSpc>
                  <a:spcPct val="110000"/>
                </a:lnSpc>
                <a:defRPr/>
              </a:pPr>
              <a:r>
                <a:rPr lang="zh-CN" altLang="en-US" sz="2000" b="1">
                  <a:solidFill>
                    <a:srgbClr val="FF0000"/>
                  </a:solidFill>
                  <a:latin typeface="微软雅黑" pitchFamily="34" charset="-122"/>
                  <a:ea typeface="微软雅黑" pitchFamily="34" charset="-122"/>
                  <a:cs typeface="+mn-cs"/>
                </a:rPr>
                <a:t>绩效计划</a:t>
              </a:r>
              <a:endParaRPr lang="en-US" altLang="zh-CN" sz="2000" b="1">
                <a:solidFill>
                  <a:srgbClr val="FF0000"/>
                </a:solidFill>
                <a:latin typeface="微软雅黑" pitchFamily="34" charset="-122"/>
                <a:ea typeface="微软雅黑" pitchFamily="34" charset="-122"/>
                <a:cs typeface="+mn-cs"/>
              </a:endParaRPr>
            </a:p>
          </p:txBody>
        </p:sp>
        <p:sp>
          <p:nvSpPr>
            <p:cNvPr id="151" name="Text Box 9"/>
            <p:cNvSpPr txBox="1">
              <a:spLocks noChangeArrowheads="1"/>
            </p:cNvSpPr>
            <p:nvPr/>
          </p:nvSpPr>
          <p:spPr bwMode="auto">
            <a:xfrm>
              <a:off x="4686300" y="4119563"/>
              <a:ext cx="186201" cy="244168"/>
            </a:xfrm>
            <a:prstGeom prst="rect">
              <a:avLst/>
            </a:prstGeom>
            <a:noFill/>
            <a:ln w="12700">
              <a:noFill/>
              <a:miter lim="800000"/>
              <a:headEnd/>
              <a:tailEnd/>
            </a:ln>
          </p:spPr>
          <p:txBody>
            <a:bodyPr wrap="none">
              <a:spAutoFit/>
            </a:bodyPr>
            <a:lstStyle/>
            <a:p>
              <a:pPr algn="l" rtl="0">
                <a:lnSpc>
                  <a:spcPct val="110000"/>
                </a:lnSpc>
                <a:defRPr/>
              </a:pPr>
              <a:endParaRPr lang="en-US" altLang="zh-TW" sz="1000">
                <a:latin typeface="微软雅黑" pitchFamily="34" charset="-122"/>
                <a:ea typeface="微软雅黑" pitchFamily="34" charset="-122"/>
                <a:cs typeface="+mn-cs"/>
              </a:endParaRPr>
            </a:p>
          </p:txBody>
        </p:sp>
        <p:sp>
          <p:nvSpPr>
            <p:cNvPr id="152" name="Text Box 10"/>
            <p:cNvSpPr txBox="1">
              <a:spLocks noChangeArrowheads="1"/>
            </p:cNvSpPr>
            <p:nvPr/>
          </p:nvSpPr>
          <p:spPr bwMode="auto">
            <a:xfrm>
              <a:off x="3244850" y="3017838"/>
              <a:ext cx="186201" cy="244168"/>
            </a:xfrm>
            <a:prstGeom prst="rect">
              <a:avLst/>
            </a:prstGeom>
            <a:noFill/>
            <a:ln w="12700">
              <a:noFill/>
              <a:miter lim="800000"/>
              <a:headEnd/>
              <a:tailEnd/>
            </a:ln>
          </p:spPr>
          <p:txBody>
            <a:bodyPr wrap="none">
              <a:spAutoFit/>
            </a:bodyPr>
            <a:lstStyle/>
            <a:p>
              <a:pPr algn="l" rtl="0">
                <a:lnSpc>
                  <a:spcPct val="110000"/>
                </a:lnSpc>
                <a:defRPr/>
              </a:pPr>
              <a:endParaRPr lang="en-US" altLang="zh-TW" sz="1000">
                <a:latin typeface="微软雅黑" pitchFamily="34" charset="-122"/>
                <a:ea typeface="微软雅黑" pitchFamily="34" charset="-122"/>
                <a:cs typeface="+mn-cs"/>
              </a:endParaRPr>
            </a:p>
          </p:txBody>
        </p:sp>
        <p:sp>
          <p:nvSpPr>
            <p:cNvPr id="153" name="Text Box 11"/>
            <p:cNvSpPr txBox="1">
              <a:spLocks noChangeArrowheads="1"/>
            </p:cNvSpPr>
            <p:nvPr/>
          </p:nvSpPr>
          <p:spPr bwMode="auto">
            <a:xfrm>
              <a:off x="6096000" y="3106738"/>
              <a:ext cx="186201" cy="244168"/>
            </a:xfrm>
            <a:prstGeom prst="rect">
              <a:avLst/>
            </a:prstGeom>
            <a:noFill/>
            <a:ln w="12700">
              <a:noFill/>
              <a:miter lim="800000"/>
              <a:headEnd/>
              <a:tailEnd/>
            </a:ln>
          </p:spPr>
          <p:txBody>
            <a:bodyPr wrap="none">
              <a:spAutoFit/>
            </a:bodyPr>
            <a:lstStyle/>
            <a:p>
              <a:pPr algn="l" rtl="0">
                <a:lnSpc>
                  <a:spcPct val="110000"/>
                </a:lnSpc>
                <a:defRPr/>
              </a:pPr>
              <a:endParaRPr lang="en-US" altLang="zh-TW" sz="1000">
                <a:latin typeface="微软雅黑" pitchFamily="34" charset="-122"/>
                <a:ea typeface="微软雅黑" pitchFamily="34" charset="-122"/>
                <a:cs typeface="+mn-cs"/>
              </a:endParaRPr>
            </a:p>
          </p:txBody>
        </p:sp>
        <p:sp>
          <p:nvSpPr>
            <p:cNvPr id="154" name="Rectangle 12"/>
            <p:cNvSpPr>
              <a:spLocks noChangeArrowheads="1"/>
            </p:cNvSpPr>
            <p:nvPr/>
          </p:nvSpPr>
          <p:spPr bwMode="auto">
            <a:xfrm>
              <a:off x="1971675" y="5387975"/>
              <a:ext cx="5734050" cy="304800"/>
            </a:xfrm>
            <a:prstGeom prst="rect">
              <a:avLst/>
            </a:prstGeom>
            <a:solidFill>
              <a:srgbClr val="6280AF"/>
            </a:solidFill>
            <a:ln w="9525">
              <a:solidFill>
                <a:srgbClr val="000000"/>
              </a:solidFill>
              <a:miter lim="800000"/>
              <a:headEnd/>
              <a:tailEnd/>
            </a:ln>
            <a:effectLst>
              <a:outerShdw dist="35921" dir="2700000" algn="ctr" rotWithShape="0">
                <a:srgbClr val="ABAFB2"/>
              </a:outerShdw>
            </a:effectLst>
          </p:spPr>
          <p:txBody>
            <a:bodyPr wrap="none" anchor="ctr"/>
            <a:lstStyle/>
            <a:p>
              <a:pPr algn="ctr" rtl="0" eaLnBrk="0" hangingPunct="0">
                <a:defRPr/>
              </a:pPr>
              <a:r>
                <a:rPr lang="zh-CN" altLang="en-US" sz="1400">
                  <a:solidFill>
                    <a:schemeClr val="bg1"/>
                  </a:solidFill>
                  <a:latin typeface="微软雅黑" pitchFamily="34" charset="-122"/>
                  <a:ea typeface="微软雅黑" pitchFamily="34" charset="-122"/>
                  <a:cs typeface="+mn-cs"/>
                </a:rPr>
                <a:t>业绩</a:t>
              </a:r>
              <a:r>
                <a:rPr lang="en-US" altLang="zh-CN" sz="1400">
                  <a:solidFill>
                    <a:schemeClr val="bg1"/>
                  </a:solidFill>
                  <a:latin typeface="微软雅黑" pitchFamily="34" charset="-122"/>
                  <a:ea typeface="微软雅黑" pitchFamily="34" charset="-122"/>
                  <a:cs typeface="+mn-cs"/>
                </a:rPr>
                <a:t>&amp;</a:t>
              </a:r>
              <a:r>
                <a:rPr lang="zh-CN" altLang="en-US" sz="1400">
                  <a:solidFill>
                    <a:schemeClr val="bg1"/>
                  </a:solidFill>
                  <a:latin typeface="微软雅黑" pitchFamily="34" charset="-122"/>
                  <a:ea typeface="微软雅黑" pitchFamily="34" charset="-122"/>
                  <a:cs typeface="+mn-cs"/>
                </a:rPr>
                <a:t>发展规划</a:t>
              </a:r>
              <a:endParaRPr lang="en-US" altLang="zh-TW" sz="1400">
                <a:solidFill>
                  <a:schemeClr val="bg1"/>
                </a:solidFill>
                <a:latin typeface="微软雅黑" pitchFamily="34" charset="-122"/>
                <a:ea typeface="微软雅黑" pitchFamily="34" charset="-122"/>
                <a:cs typeface="+mn-cs"/>
              </a:endParaRPr>
            </a:p>
          </p:txBody>
        </p:sp>
        <p:sp>
          <p:nvSpPr>
            <p:cNvPr id="155" name="Rectangle 13"/>
            <p:cNvSpPr>
              <a:spLocks noChangeArrowheads="1"/>
            </p:cNvSpPr>
            <p:nvPr/>
          </p:nvSpPr>
          <p:spPr bwMode="auto">
            <a:xfrm>
              <a:off x="1971675" y="5768975"/>
              <a:ext cx="5734050" cy="303213"/>
            </a:xfrm>
            <a:prstGeom prst="rect">
              <a:avLst/>
            </a:prstGeom>
            <a:solidFill>
              <a:srgbClr val="6280AF"/>
            </a:solidFill>
            <a:ln w="9525">
              <a:solidFill>
                <a:srgbClr val="000000"/>
              </a:solidFill>
              <a:miter lim="800000"/>
              <a:headEnd/>
              <a:tailEnd/>
            </a:ln>
            <a:effectLst>
              <a:outerShdw dist="35921" dir="2700000" algn="ctr" rotWithShape="0">
                <a:srgbClr val="ABAFB2"/>
              </a:outerShdw>
            </a:effectLst>
          </p:spPr>
          <p:txBody>
            <a:bodyPr wrap="none" anchor="ctr"/>
            <a:lstStyle/>
            <a:p>
              <a:pPr algn="ctr" rtl="0" eaLnBrk="0" hangingPunct="0">
                <a:defRPr/>
              </a:pPr>
              <a:r>
                <a:rPr lang="zh-CN" altLang="en-US" sz="1400" dirty="0">
                  <a:solidFill>
                    <a:schemeClr val="bg1"/>
                  </a:solidFill>
                  <a:latin typeface="微软雅黑" pitchFamily="34" charset="-122"/>
                  <a:ea typeface="微软雅黑" pitchFamily="34" charset="-122"/>
                  <a:cs typeface="+mn-cs"/>
                </a:rPr>
                <a:t>绩效监督（每半年回顾和反馈，年底评价）</a:t>
              </a:r>
              <a:endParaRPr lang="en-US" altLang="zh-TW" sz="1400" dirty="0">
                <a:solidFill>
                  <a:schemeClr val="bg1"/>
                </a:solidFill>
                <a:latin typeface="微软雅黑" pitchFamily="34" charset="-122"/>
                <a:ea typeface="微软雅黑" pitchFamily="34" charset="-122"/>
                <a:cs typeface="+mn-cs"/>
              </a:endParaRPr>
            </a:p>
          </p:txBody>
        </p:sp>
        <p:sp>
          <p:nvSpPr>
            <p:cNvPr id="156" name="Rectangle 14"/>
            <p:cNvSpPr>
              <a:spLocks noChangeArrowheads="1"/>
            </p:cNvSpPr>
            <p:nvPr/>
          </p:nvSpPr>
          <p:spPr bwMode="auto">
            <a:xfrm>
              <a:off x="1971675" y="6149975"/>
              <a:ext cx="5734050" cy="303213"/>
            </a:xfrm>
            <a:prstGeom prst="rect">
              <a:avLst/>
            </a:prstGeom>
            <a:solidFill>
              <a:srgbClr val="6280AF"/>
            </a:solidFill>
            <a:ln w="9525">
              <a:solidFill>
                <a:srgbClr val="000000"/>
              </a:solidFill>
              <a:miter lim="800000"/>
              <a:headEnd/>
              <a:tailEnd/>
            </a:ln>
            <a:effectLst>
              <a:outerShdw dist="35921" dir="2700000" algn="ctr" rotWithShape="0">
                <a:srgbClr val="ABAFB2"/>
              </a:outerShdw>
            </a:effectLst>
          </p:spPr>
          <p:txBody>
            <a:bodyPr wrap="none" anchor="ctr"/>
            <a:lstStyle/>
            <a:p>
              <a:pPr algn="ctr" rtl="0" eaLnBrk="0" hangingPunct="0">
                <a:defRPr/>
              </a:pPr>
              <a:r>
                <a:rPr lang="zh-CN" altLang="en-US" sz="1400" dirty="0">
                  <a:solidFill>
                    <a:schemeClr val="bg1"/>
                  </a:solidFill>
                  <a:latin typeface="微软雅黑" pitchFamily="34" charset="-122"/>
                  <a:ea typeface="微软雅黑" pitchFamily="34" charset="-122"/>
                  <a:cs typeface="+mn-cs"/>
                </a:rPr>
                <a:t>连接薪酬激励、培训和晋升发展</a:t>
              </a:r>
              <a:endParaRPr lang="en-US" altLang="zh-TW" sz="1400" dirty="0">
                <a:solidFill>
                  <a:schemeClr val="bg1"/>
                </a:solidFill>
                <a:latin typeface="微软雅黑" pitchFamily="34" charset="-122"/>
                <a:ea typeface="微软雅黑" pitchFamily="34" charset="-122"/>
                <a:cs typeface="+mn-cs"/>
              </a:endParaRPr>
            </a:p>
          </p:txBody>
        </p:sp>
        <p:sp>
          <p:nvSpPr>
            <p:cNvPr id="157" name="AutoShape 15"/>
            <p:cNvSpPr>
              <a:spLocks noChangeArrowheads="1"/>
            </p:cNvSpPr>
            <p:nvPr/>
          </p:nvSpPr>
          <p:spPr bwMode="auto">
            <a:xfrm>
              <a:off x="4502150" y="4778375"/>
              <a:ext cx="677863" cy="533400"/>
            </a:xfrm>
            <a:prstGeom prst="downArrow">
              <a:avLst>
                <a:gd name="adj1" fmla="val 50000"/>
                <a:gd name="adj2" fmla="val 25000"/>
              </a:avLst>
            </a:prstGeom>
            <a:solidFill>
              <a:srgbClr val="6280AF"/>
            </a:solidFill>
            <a:ln w="9525">
              <a:noFill/>
              <a:miter lim="800000"/>
              <a:headEnd/>
              <a:tailEnd/>
            </a:ln>
            <a:effectLst>
              <a:outerShdw dist="35921" dir="2700000" algn="ctr" rotWithShape="0">
                <a:srgbClr val="ABAFB2"/>
              </a:outerShdw>
            </a:effectLst>
          </p:spPr>
          <p:txBody>
            <a:bodyPr wrap="none" anchor="ctr"/>
            <a:lstStyle/>
            <a:p>
              <a:pPr algn="l" rtl="0">
                <a:defRPr/>
              </a:pPr>
              <a:endParaRPr lang="zh-CN" altLang="en-US">
                <a:latin typeface="微软雅黑" pitchFamily="34" charset="-122"/>
                <a:ea typeface="微软雅黑" pitchFamily="34" charset="-122"/>
                <a:cs typeface="+mn-cs"/>
              </a:endParaRPr>
            </a:p>
          </p:txBody>
        </p:sp>
        <p:sp>
          <p:nvSpPr>
            <p:cNvPr id="158" name="AutoShape 16"/>
            <p:cNvSpPr>
              <a:spLocks noChangeArrowheads="1"/>
            </p:cNvSpPr>
            <p:nvPr/>
          </p:nvSpPr>
          <p:spPr bwMode="auto">
            <a:xfrm>
              <a:off x="989013" y="1812925"/>
              <a:ext cx="1282700" cy="912813"/>
            </a:xfrm>
            <a:prstGeom prst="homePlate">
              <a:avLst>
                <a:gd name="adj" fmla="val 35130"/>
              </a:avLst>
            </a:prstGeom>
            <a:solidFill>
              <a:srgbClr val="FFFFFF"/>
            </a:solidFill>
            <a:ln w="9525" algn="ctr">
              <a:solidFill>
                <a:srgbClr val="000000"/>
              </a:solidFill>
              <a:miter lim="800000"/>
              <a:headEnd/>
              <a:tailEnd/>
            </a:ln>
            <a:effectLst>
              <a:outerShdw dist="35921" dir="2700000" algn="ctr" rotWithShape="0">
                <a:srgbClr val="ABAFB2"/>
              </a:outerShdw>
            </a:effectLst>
          </p:spPr>
          <p:txBody>
            <a:bodyPr anchor="ctr"/>
            <a:lstStyle/>
            <a:p>
              <a:pPr algn="l" rtl="0" eaLnBrk="0" hangingPunct="0">
                <a:defRPr/>
              </a:pPr>
              <a:r>
                <a:rPr lang="zh-CN" altLang="en-US" sz="1400">
                  <a:solidFill>
                    <a:srgbClr val="000000"/>
                  </a:solidFill>
                  <a:latin typeface="微软雅黑" pitchFamily="34" charset="-122"/>
                  <a:ea typeface="微软雅黑" pitchFamily="34" charset="-122"/>
                  <a:cs typeface="+mn-cs"/>
                </a:rPr>
                <a:t>设置并沟通企业各层级的</a:t>
              </a:r>
              <a:r>
                <a:rPr lang="en-US" altLang="zh-CN" sz="1400">
                  <a:solidFill>
                    <a:srgbClr val="000000"/>
                  </a:solidFill>
                  <a:latin typeface="微软雅黑" pitchFamily="34" charset="-122"/>
                  <a:ea typeface="微软雅黑" pitchFamily="34" charset="-122"/>
                  <a:cs typeface="+mn-cs"/>
                </a:rPr>
                <a:t>KPI</a:t>
              </a:r>
            </a:p>
          </p:txBody>
        </p:sp>
        <p:sp>
          <p:nvSpPr>
            <p:cNvPr id="159" name="AutoShape 17"/>
            <p:cNvSpPr>
              <a:spLocks noChangeArrowheads="1"/>
            </p:cNvSpPr>
            <p:nvPr/>
          </p:nvSpPr>
          <p:spPr bwMode="auto">
            <a:xfrm>
              <a:off x="995363" y="3789363"/>
              <a:ext cx="1282700" cy="912812"/>
            </a:xfrm>
            <a:prstGeom prst="homePlate">
              <a:avLst>
                <a:gd name="adj" fmla="val 35130"/>
              </a:avLst>
            </a:prstGeom>
            <a:solidFill>
              <a:srgbClr val="FFFFFF"/>
            </a:solidFill>
            <a:ln w="9525">
              <a:solidFill>
                <a:srgbClr val="000000"/>
              </a:solidFill>
              <a:miter lim="800000"/>
              <a:headEnd/>
              <a:tailEnd/>
            </a:ln>
            <a:effectLst>
              <a:outerShdw dist="35921" dir="2700000" algn="ctr" rotWithShape="0">
                <a:srgbClr val="ABAFB2"/>
              </a:outerShdw>
            </a:effectLst>
          </p:spPr>
          <p:txBody>
            <a:bodyPr anchor="ctr"/>
            <a:lstStyle/>
            <a:p>
              <a:pPr algn="l" rtl="0" eaLnBrk="0" hangingPunct="0">
                <a:defRPr/>
              </a:pPr>
              <a:r>
                <a:rPr lang="zh-CN" altLang="en-US" sz="1400" dirty="0">
                  <a:solidFill>
                    <a:srgbClr val="000000"/>
                  </a:solidFill>
                  <a:latin typeface="微软雅黑" pitchFamily="34" charset="-122"/>
                  <a:ea typeface="微软雅黑" pitchFamily="34" charset="-122"/>
                  <a:cs typeface="+mn-cs"/>
                </a:rPr>
                <a:t>绩效结果连接奖酬</a:t>
              </a:r>
              <a:endParaRPr lang="en-US" altLang="zh-TW" sz="1400" dirty="0">
                <a:solidFill>
                  <a:srgbClr val="000000"/>
                </a:solidFill>
                <a:latin typeface="微软雅黑" pitchFamily="34" charset="-122"/>
                <a:ea typeface="微软雅黑" pitchFamily="34" charset="-122"/>
                <a:cs typeface="+mn-cs"/>
              </a:endParaRPr>
            </a:p>
          </p:txBody>
        </p:sp>
        <p:sp>
          <p:nvSpPr>
            <p:cNvPr id="160" name="AutoShape 18"/>
            <p:cNvSpPr>
              <a:spLocks noChangeArrowheads="1"/>
            </p:cNvSpPr>
            <p:nvPr/>
          </p:nvSpPr>
          <p:spPr bwMode="auto">
            <a:xfrm rot="10800000">
              <a:off x="7340600" y="3781425"/>
              <a:ext cx="1281113" cy="914400"/>
            </a:xfrm>
            <a:prstGeom prst="homePlate">
              <a:avLst>
                <a:gd name="adj" fmla="val 35026"/>
              </a:avLst>
            </a:prstGeom>
            <a:solidFill>
              <a:srgbClr val="FFFFFF"/>
            </a:solidFill>
            <a:ln w="9525" algn="ctr">
              <a:solidFill>
                <a:srgbClr val="000000"/>
              </a:solidFill>
              <a:miter lim="800000"/>
              <a:headEnd/>
              <a:tailEnd/>
            </a:ln>
            <a:effectLst>
              <a:outerShdw dist="35921" dir="2700000" algn="ctr" rotWithShape="0">
                <a:srgbClr val="ABAFB2"/>
              </a:outerShdw>
            </a:effectLst>
          </p:spPr>
          <p:txBody>
            <a:bodyPr rot="10800000" anchor="ctr"/>
            <a:lstStyle/>
            <a:p>
              <a:pPr algn="l" rtl="0" eaLnBrk="0" hangingPunct="0">
                <a:defRPr/>
              </a:pPr>
              <a:r>
                <a:rPr lang="zh-CN" altLang="en-US" sz="1400">
                  <a:solidFill>
                    <a:srgbClr val="000000"/>
                  </a:solidFill>
                  <a:latin typeface="微软雅黑" pitchFamily="34" charset="-122"/>
                  <a:ea typeface="微软雅黑" pitchFamily="34" charset="-122"/>
                  <a:cs typeface="+mn-cs"/>
                </a:rPr>
                <a:t>提供绩效</a:t>
              </a:r>
              <a:r>
                <a:rPr lang="en-US" altLang="zh-CN" sz="1400">
                  <a:solidFill>
                    <a:srgbClr val="000000"/>
                  </a:solidFill>
                  <a:latin typeface="微软雅黑" pitchFamily="34" charset="-122"/>
                  <a:ea typeface="微软雅黑" pitchFamily="34" charset="-122"/>
                  <a:cs typeface="+mn-cs"/>
                </a:rPr>
                <a:t>/</a:t>
              </a:r>
              <a:r>
                <a:rPr lang="zh-CN" altLang="en-US" sz="1400">
                  <a:solidFill>
                    <a:srgbClr val="000000"/>
                  </a:solidFill>
                  <a:latin typeface="微软雅黑" pitchFamily="34" charset="-122"/>
                  <a:ea typeface="微软雅黑" pitchFamily="34" charset="-122"/>
                  <a:cs typeface="+mn-cs"/>
                </a:rPr>
                <a:t>发展反馈</a:t>
              </a:r>
              <a:r>
                <a:rPr lang="en-US" altLang="zh-CN" sz="1400">
                  <a:solidFill>
                    <a:srgbClr val="000000"/>
                  </a:solidFill>
                  <a:latin typeface="微软雅黑" pitchFamily="34" charset="-122"/>
                  <a:ea typeface="微软雅黑" pitchFamily="34" charset="-122"/>
                  <a:cs typeface="+mn-cs"/>
                </a:rPr>
                <a:t>&amp;</a:t>
              </a:r>
              <a:r>
                <a:rPr lang="zh-CN" altLang="en-US" sz="1400">
                  <a:solidFill>
                    <a:srgbClr val="000000"/>
                  </a:solidFill>
                  <a:latin typeface="微软雅黑" pitchFamily="34" charset="-122"/>
                  <a:ea typeface="微软雅黑" pitchFamily="34" charset="-122"/>
                  <a:cs typeface="+mn-cs"/>
                </a:rPr>
                <a:t>培训</a:t>
              </a:r>
              <a:endParaRPr lang="zh-TW" altLang="en-US" sz="1400">
                <a:solidFill>
                  <a:srgbClr val="000000"/>
                </a:solidFill>
                <a:latin typeface="微软雅黑" pitchFamily="34" charset="-122"/>
                <a:ea typeface="微软雅黑" pitchFamily="34" charset="-122"/>
                <a:cs typeface="+mn-cs"/>
              </a:endParaRPr>
            </a:p>
          </p:txBody>
        </p:sp>
        <p:sp>
          <p:nvSpPr>
            <p:cNvPr id="161" name="AutoShape 19"/>
            <p:cNvSpPr>
              <a:spLocks noChangeArrowheads="1"/>
            </p:cNvSpPr>
            <p:nvPr/>
          </p:nvSpPr>
          <p:spPr bwMode="auto">
            <a:xfrm rot="10800000">
              <a:off x="7340600" y="1860550"/>
              <a:ext cx="1281113" cy="914400"/>
            </a:xfrm>
            <a:prstGeom prst="homePlate">
              <a:avLst>
                <a:gd name="adj" fmla="val 35026"/>
              </a:avLst>
            </a:prstGeom>
            <a:solidFill>
              <a:srgbClr val="FFFFFF"/>
            </a:solidFill>
            <a:ln w="9525" algn="ctr">
              <a:solidFill>
                <a:srgbClr val="000000"/>
              </a:solidFill>
              <a:miter lim="800000"/>
              <a:headEnd/>
              <a:tailEnd/>
            </a:ln>
            <a:effectLst>
              <a:outerShdw dist="35921" dir="2700000" algn="ctr" rotWithShape="0">
                <a:srgbClr val="ABAFB2"/>
              </a:outerShdw>
            </a:effectLst>
          </p:spPr>
          <p:txBody>
            <a:bodyPr rot="10800000" anchor="ctr"/>
            <a:lstStyle/>
            <a:p>
              <a:pPr algn="l" rtl="0" eaLnBrk="0" hangingPunct="0">
                <a:defRPr/>
              </a:pPr>
              <a:r>
                <a:rPr lang="zh-CN" altLang="en-US" sz="1400" dirty="0">
                  <a:solidFill>
                    <a:srgbClr val="000000"/>
                  </a:solidFill>
                  <a:latin typeface="微软雅黑" pitchFamily="34" charset="-122"/>
                  <a:ea typeface="微软雅黑" pitchFamily="34" charset="-122"/>
                  <a:cs typeface="+mn-cs"/>
                </a:rPr>
                <a:t>设定高管层人员绩效发展计划</a:t>
              </a:r>
              <a:endParaRPr lang="en-US" altLang="en-US" sz="1400" dirty="0">
                <a:solidFill>
                  <a:srgbClr val="000000"/>
                </a:solidFill>
                <a:latin typeface="微软雅黑" pitchFamily="34" charset="-122"/>
                <a:ea typeface="微软雅黑" pitchFamily="34" charset="-122"/>
                <a:cs typeface="+mn-cs"/>
              </a:endParaRPr>
            </a:p>
          </p:txBody>
        </p:sp>
        <p:sp>
          <p:nvSpPr>
            <p:cNvPr id="162" name="Text Box 20"/>
            <p:cNvSpPr txBox="1">
              <a:spLocks noChangeArrowheads="1"/>
            </p:cNvSpPr>
            <p:nvPr/>
          </p:nvSpPr>
          <p:spPr bwMode="auto">
            <a:xfrm>
              <a:off x="4208463" y="4279900"/>
              <a:ext cx="1220224" cy="373433"/>
            </a:xfrm>
            <a:prstGeom prst="rect">
              <a:avLst/>
            </a:prstGeom>
            <a:noFill/>
            <a:ln w="12700">
              <a:noFill/>
              <a:miter lim="800000"/>
              <a:headEnd/>
              <a:tailEnd/>
            </a:ln>
          </p:spPr>
          <p:txBody>
            <a:bodyPr wrap="none">
              <a:spAutoFit/>
            </a:bodyPr>
            <a:lstStyle/>
            <a:p>
              <a:pPr algn="l" rtl="0" eaLnBrk="0" hangingPunct="0"/>
              <a:r>
                <a:rPr lang="zh-CN" altLang="en-US" sz="2000" b="1" kern="1200">
                  <a:solidFill>
                    <a:srgbClr val="FF0000"/>
                  </a:solidFill>
                  <a:latin typeface="微软雅黑" pitchFamily="34" charset="-122"/>
                  <a:ea typeface="微软雅黑" pitchFamily="34" charset="-122"/>
                  <a:cs typeface="+mn-cs"/>
                </a:rPr>
                <a:t>绩效评估</a:t>
              </a:r>
            </a:p>
          </p:txBody>
        </p:sp>
        <p:sp>
          <p:nvSpPr>
            <p:cNvPr id="163" name="Text Box 21"/>
            <p:cNvSpPr txBox="1">
              <a:spLocks noChangeArrowheads="1"/>
            </p:cNvSpPr>
            <p:nvPr/>
          </p:nvSpPr>
          <p:spPr bwMode="auto">
            <a:xfrm>
              <a:off x="5588000" y="3148013"/>
              <a:ext cx="1220224" cy="373433"/>
            </a:xfrm>
            <a:prstGeom prst="rect">
              <a:avLst/>
            </a:prstGeom>
            <a:noFill/>
            <a:ln w="12700">
              <a:noFill/>
              <a:miter lim="800000"/>
              <a:headEnd/>
              <a:tailEnd/>
            </a:ln>
          </p:spPr>
          <p:txBody>
            <a:bodyPr wrap="none">
              <a:spAutoFit/>
            </a:bodyPr>
            <a:lstStyle/>
            <a:p>
              <a:pPr algn="l" rtl="0" eaLnBrk="0" hangingPunct="0"/>
              <a:r>
                <a:rPr lang="zh-CN" altLang="en-US" sz="2000" b="1" kern="1200">
                  <a:solidFill>
                    <a:srgbClr val="FF0000"/>
                  </a:solidFill>
                  <a:latin typeface="微软雅黑" pitchFamily="34" charset="-122"/>
                  <a:ea typeface="微软雅黑" pitchFamily="34" charset="-122"/>
                  <a:cs typeface="+mn-cs"/>
                </a:rPr>
                <a:t>绩效督导</a:t>
              </a:r>
            </a:p>
          </p:txBody>
        </p:sp>
        <p:sp>
          <p:nvSpPr>
            <p:cNvPr id="164" name="Text Box 22"/>
            <p:cNvSpPr txBox="1">
              <a:spLocks noChangeArrowheads="1"/>
            </p:cNvSpPr>
            <p:nvPr/>
          </p:nvSpPr>
          <p:spPr bwMode="auto">
            <a:xfrm>
              <a:off x="2828925" y="3170238"/>
              <a:ext cx="1220224" cy="373433"/>
            </a:xfrm>
            <a:prstGeom prst="rect">
              <a:avLst/>
            </a:prstGeom>
            <a:noFill/>
            <a:ln w="12700">
              <a:noFill/>
              <a:miter lim="800000"/>
              <a:headEnd/>
              <a:tailEnd/>
            </a:ln>
          </p:spPr>
          <p:txBody>
            <a:bodyPr wrap="none">
              <a:spAutoFit/>
            </a:bodyPr>
            <a:lstStyle/>
            <a:p>
              <a:pPr algn="l" rtl="0" eaLnBrk="0" hangingPunct="0"/>
              <a:r>
                <a:rPr lang="zh-CN" altLang="en-US" sz="2000" b="1" kern="1200">
                  <a:solidFill>
                    <a:srgbClr val="FF0000"/>
                  </a:solidFill>
                  <a:latin typeface="微软雅黑" pitchFamily="34" charset="-122"/>
                  <a:ea typeface="微软雅黑" pitchFamily="34" charset="-122"/>
                  <a:cs typeface="+mn-cs"/>
                </a:rPr>
                <a:t>绩效应用</a:t>
              </a:r>
              <a:endParaRPr lang="en-US" altLang="zh-CN" sz="2000" b="1" kern="1200">
                <a:solidFill>
                  <a:srgbClr val="FF0000"/>
                </a:solidFill>
                <a:latin typeface="微软雅黑" pitchFamily="34" charset="-122"/>
                <a:ea typeface="微软雅黑" pitchFamily="34" charset="-122"/>
                <a:cs typeface="+mn-cs"/>
              </a:endParaRPr>
            </a:p>
          </p:txBody>
        </p:sp>
        <p:sp>
          <p:nvSpPr>
            <p:cNvPr id="165" name="Oval 23"/>
            <p:cNvSpPr>
              <a:spLocks noChangeArrowheads="1"/>
            </p:cNvSpPr>
            <p:nvPr/>
          </p:nvSpPr>
          <p:spPr bwMode="auto">
            <a:xfrm>
              <a:off x="4622800" y="2565400"/>
              <a:ext cx="400050" cy="381000"/>
            </a:xfrm>
            <a:prstGeom prst="ellipse">
              <a:avLst/>
            </a:prstGeom>
            <a:noFill/>
            <a:ln w="19050">
              <a:solidFill>
                <a:srgbClr val="000000"/>
              </a:solidFill>
              <a:round/>
              <a:headEnd/>
              <a:tailEnd/>
            </a:ln>
          </p:spPr>
          <p:txBody>
            <a:bodyPr wrap="none" anchor="ctr"/>
            <a:lstStyle/>
            <a:p>
              <a:pPr algn="l" rtl="0" eaLnBrk="0" hangingPunct="0">
                <a:lnSpc>
                  <a:spcPct val="130000"/>
                </a:lnSpc>
                <a:buFont typeface="Wingdings" pitchFamily="2" charset="2"/>
                <a:buNone/>
                <a:defRPr/>
              </a:pPr>
              <a:r>
                <a:rPr lang="en-US" altLang="zh-CN" sz="2000">
                  <a:solidFill>
                    <a:srgbClr val="FF0000"/>
                  </a:solidFill>
                  <a:latin typeface="微软雅黑" pitchFamily="34" charset="-122"/>
                  <a:ea typeface="微软雅黑" pitchFamily="34" charset="-122"/>
                  <a:cs typeface="+mn-cs"/>
                </a:rPr>
                <a:t>1</a:t>
              </a:r>
            </a:p>
          </p:txBody>
        </p:sp>
        <p:sp>
          <p:nvSpPr>
            <p:cNvPr id="166" name="Oval 24"/>
            <p:cNvSpPr>
              <a:spLocks noChangeArrowheads="1"/>
            </p:cNvSpPr>
            <p:nvPr/>
          </p:nvSpPr>
          <p:spPr bwMode="auto">
            <a:xfrm>
              <a:off x="5156200" y="3151188"/>
              <a:ext cx="398463" cy="381000"/>
            </a:xfrm>
            <a:prstGeom prst="ellipse">
              <a:avLst/>
            </a:prstGeom>
            <a:noFill/>
            <a:ln w="19050">
              <a:solidFill>
                <a:srgbClr val="000000"/>
              </a:solidFill>
              <a:round/>
              <a:headEnd/>
              <a:tailEnd/>
            </a:ln>
          </p:spPr>
          <p:txBody>
            <a:bodyPr wrap="none" anchor="ctr"/>
            <a:lstStyle/>
            <a:p>
              <a:pPr algn="l" rtl="0" eaLnBrk="0" hangingPunct="0">
                <a:lnSpc>
                  <a:spcPct val="130000"/>
                </a:lnSpc>
                <a:buFont typeface="Wingdings" pitchFamily="2" charset="2"/>
                <a:buNone/>
                <a:defRPr/>
              </a:pPr>
              <a:r>
                <a:rPr lang="en-US" altLang="zh-CN" sz="2000">
                  <a:solidFill>
                    <a:srgbClr val="FF0000"/>
                  </a:solidFill>
                  <a:latin typeface="微软雅黑" pitchFamily="34" charset="-122"/>
                  <a:ea typeface="微软雅黑" pitchFamily="34" charset="-122"/>
                  <a:cs typeface="+mn-cs"/>
                </a:rPr>
                <a:t>2</a:t>
              </a:r>
            </a:p>
          </p:txBody>
        </p:sp>
        <p:sp>
          <p:nvSpPr>
            <p:cNvPr id="167" name="Oval 25"/>
            <p:cNvSpPr>
              <a:spLocks noChangeArrowheads="1"/>
            </p:cNvSpPr>
            <p:nvPr/>
          </p:nvSpPr>
          <p:spPr bwMode="auto">
            <a:xfrm>
              <a:off x="4622800" y="3781425"/>
              <a:ext cx="400050" cy="381000"/>
            </a:xfrm>
            <a:prstGeom prst="ellipse">
              <a:avLst/>
            </a:prstGeom>
            <a:noFill/>
            <a:ln w="19050">
              <a:solidFill>
                <a:srgbClr val="000000"/>
              </a:solidFill>
              <a:round/>
              <a:headEnd/>
              <a:tailEnd/>
            </a:ln>
          </p:spPr>
          <p:txBody>
            <a:bodyPr wrap="none" anchor="ctr"/>
            <a:lstStyle/>
            <a:p>
              <a:pPr algn="l" rtl="0" eaLnBrk="0" hangingPunct="0">
                <a:lnSpc>
                  <a:spcPct val="130000"/>
                </a:lnSpc>
                <a:buFont typeface="Wingdings" pitchFamily="2" charset="2"/>
                <a:buNone/>
                <a:defRPr/>
              </a:pPr>
              <a:r>
                <a:rPr lang="en-US" altLang="zh-CN" sz="2000">
                  <a:solidFill>
                    <a:srgbClr val="FF0000"/>
                  </a:solidFill>
                  <a:latin typeface="微软雅黑" pitchFamily="34" charset="-122"/>
                  <a:ea typeface="微软雅黑" pitchFamily="34" charset="-122"/>
                  <a:cs typeface="+mn-cs"/>
                </a:rPr>
                <a:t>3</a:t>
              </a:r>
            </a:p>
          </p:txBody>
        </p:sp>
        <p:sp>
          <p:nvSpPr>
            <p:cNvPr id="168" name="Oval 26"/>
            <p:cNvSpPr>
              <a:spLocks noChangeArrowheads="1"/>
            </p:cNvSpPr>
            <p:nvPr/>
          </p:nvSpPr>
          <p:spPr bwMode="auto">
            <a:xfrm>
              <a:off x="4083050" y="3130550"/>
              <a:ext cx="398463" cy="381000"/>
            </a:xfrm>
            <a:prstGeom prst="ellipse">
              <a:avLst/>
            </a:prstGeom>
            <a:noFill/>
            <a:ln w="19050">
              <a:solidFill>
                <a:srgbClr val="000000"/>
              </a:solidFill>
              <a:round/>
              <a:headEnd/>
              <a:tailEnd/>
            </a:ln>
          </p:spPr>
          <p:txBody>
            <a:bodyPr wrap="none" anchor="ctr"/>
            <a:lstStyle/>
            <a:p>
              <a:pPr algn="l" rtl="0" eaLnBrk="0" hangingPunct="0">
                <a:lnSpc>
                  <a:spcPct val="130000"/>
                </a:lnSpc>
                <a:buFont typeface="Wingdings" pitchFamily="2" charset="2"/>
                <a:buNone/>
                <a:defRPr/>
              </a:pPr>
              <a:r>
                <a:rPr lang="en-US" altLang="zh-CN" sz="2000">
                  <a:solidFill>
                    <a:srgbClr val="FF0000"/>
                  </a:solidFill>
                  <a:latin typeface="微软雅黑" pitchFamily="34" charset="-122"/>
                  <a:ea typeface="微软雅黑" pitchFamily="34" charset="-122"/>
                  <a:cs typeface="+mn-cs"/>
                </a:rPr>
                <a:t>4</a:t>
              </a:r>
            </a:p>
          </p:txBody>
        </p:sp>
        <p:cxnSp>
          <p:nvCxnSpPr>
            <p:cNvPr id="169" name="AutoShape 27"/>
            <p:cNvCxnSpPr>
              <a:cxnSpLocks noChangeShapeType="1"/>
              <a:stCxn id="165" idx="6"/>
              <a:endCxn id="166" idx="0"/>
            </p:cNvCxnSpPr>
            <p:nvPr/>
          </p:nvCxnSpPr>
          <p:spPr bwMode="auto">
            <a:xfrm>
              <a:off x="5032375" y="2755900"/>
              <a:ext cx="323850" cy="385763"/>
            </a:xfrm>
            <a:prstGeom prst="curvedConnector2">
              <a:avLst/>
            </a:prstGeom>
            <a:noFill/>
            <a:ln w="28575">
              <a:solidFill>
                <a:srgbClr val="000000"/>
              </a:solidFill>
              <a:round/>
              <a:headEnd type="oval" w="med" len="med"/>
              <a:tailEnd type="triangle" w="med" len="med"/>
            </a:ln>
          </p:spPr>
        </p:cxnSp>
        <p:cxnSp>
          <p:nvCxnSpPr>
            <p:cNvPr id="170" name="AutoShape 28"/>
            <p:cNvCxnSpPr>
              <a:cxnSpLocks noChangeShapeType="1"/>
              <a:stCxn id="166" idx="4"/>
              <a:endCxn id="167" idx="6"/>
            </p:cNvCxnSpPr>
            <p:nvPr/>
          </p:nvCxnSpPr>
          <p:spPr bwMode="auto">
            <a:xfrm rot="5400000">
              <a:off x="4979194" y="3594894"/>
              <a:ext cx="430212" cy="323850"/>
            </a:xfrm>
            <a:prstGeom prst="curvedConnector2">
              <a:avLst/>
            </a:prstGeom>
            <a:noFill/>
            <a:ln w="28575">
              <a:solidFill>
                <a:srgbClr val="000000"/>
              </a:solidFill>
              <a:round/>
              <a:headEnd type="oval" w="med" len="med"/>
              <a:tailEnd type="triangle" w="med" len="med"/>
            </a:ln>
          </p:spPr>
        </p:cxnSp>
        <p:cxnSp>
          <p:nvCxnSpPr>
            <p:cNvPr id="171" name="AutoShape 29"/>
            <p:cNvCxnSpPr>
              <a:cxnSpLocks noChangeShapeType="1"/>
              <a:stCxn id="167" idx="2"/>
              <a:endCxn id="168" idx="4"/>
            </p:cNvCxnSpPr>
            <p:nvPr/>
          </p:nvCxnSpPr>
          <p:spPr bwMode="auto">
            <a:xfrm rot="10800000">
              <a:off x="4283075" y="3521075"/>
              <a:ext cx="330200" cy="450850"/>
            </a:xfrm>
            <a:prstGeom prst="curvedConnector2">
              <a:avLst/>
            </a:prstGeom>
            <a:noFill/>
            <a:ln w="28575">
              <a:solidFill>
                <a:srgbClr val="000000"/>
              </a:solidFill>
              <a:round/>
              <a:headEnd type="oval" w="med" len="med"/>
              <a:tailEnd type="triangle" w="med" len="med"/>
            </a:ln>
          </p:spPr>
        </p:cxnSp>
        <p:cxnSp>
          <p:nvCxnSpPr>
            <p:cNvPr id="172" name="AutoShape 30"/>
            <p:cNvCxnSpPr>
              <a:cxnSpLocks noChangeShapeType="1"/>
              <a:stCxn id="168" idx="0"/>
              <a:endCxn id="165" idx="2"/>
            </p:cNvCxnSpPr>
            <p:nvPr/>
          </p:nvCxnSpPr>
          <p:spPr bwMode="auto">
            <a:xfrm rot="-5400000">
              <a:off x="4265612" y="2773363"/>
              <a:ext cx="365125" cy="330200"/>
            </a:xfrm>
            <a:prstGeom prst="curvedConnector2">
              <a:avLst/>
            </a:prstGeom>
            <a:noFill/>
            <a:ln w="28575">
              <a:solidFill>
                <a:srgbClr val="000000"/>
              </a:solidFill>
              <a:round/>
              <a:headEnd type="oval" w="med" len="med"/>
              <a:tailEnd type="triangle" w="med" len="med"/>
            </a:ln>
          </p:spPr>
        </p:cxnSp>
      </p:grpSp>
      <p:sp>
        <p:nvSpPr>
          <p:cNvPr id="173" name="Text Box 3"/>
          <p:cNvSpPr txBox="1">
            <a:spLocks noChangeArrowheads="1"/>
          </p:cNvSpPr>
          <p:nvPr/>
        </p:nvSpPr>
        <p:spPr bwMode="auto">
          <a:xfrm>
            <a:off x="642910" y="757463"/>
            <a:ext cx="7786742" cy="738664"/>
          </a:xfrm>
          <a:prstGeom prst="rect">
            <a:avLst/>
          </a:prstGeom>
          <a:noFill/>
          <a:ln w="12700">
            <a:noFill/>
            <a:miter lim="800000"/>
            <a:headEnd type="none" w="sm" len="sm"/>
            <a:tailEnd type="none" w="sm" len="sm"/>
          </a:ln>
        </p:spPr>
        <p:txBody>
          <a:bodyPr wrap="square">
            <a:spAutoFit/>
          </a:bodyPr>
          <a:lstStyle/>
          <a:p>
            <a:pPr algn="l" fontAlgn="auto">
              <a:spcBef>
                <a:spcPts val="0"/>
              </a:spcBef>
              <a:spcAft>
                <a:spcPts val="0"/>
              </a:spcAft>
              <a:defRPr/>
            </a:pPr>
            <a:r>
              <a:rPr lang="zh-CN" altLang="en-US" sz="1400" kern="0" dirty="0">
                <a:solidFill>
                  <a:srgbClr val="000000"/>
                </a:solidFill>
                <a:latin typeface="微软雅黑" pitchFamily="34" charset="-122"/>
                <a:ea typeface="微软雅黑" pitchFamily="34" charset="-122"/>
              </a:rPr>
              <a:t>所谓绩效管理是一种通过绩效计划、持续反馈、业绩评估、绩效回报四个不断循环的步骤来完成对被考核人持续的绩效评价，并将评价结果应用于企业日常经营管理活动中，以激励和帮助企业和员工进行持续的绩效改进并最终实现企业的战略和目标的管理活动。</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472" y="285729"/>
            <a:ext cx="3286148"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绩效考评周期</a:t>
            </a:r>
            <a:endParaRPr lang="zh-CN" altLang="en-US" sz="2800" b="1" dirty="0">
              <a:solidFill>
                <a:srgbClr val="000000"/>
              </a:solidFill>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642910" y="3047998"/>
          <a:ext cx="6429419" cy="1642546"/>
        </p:xfrm>
        <a:graphic>
          <a:graphicData uri="http://schemas.openxmlformats.org/drawingml/2006/table">
            <a:tbl>
              <a:tblPr/>
              <a:tblGrid>
                <a:gridCol w="1486429"/>
                <a:gridCol w="1940496"/>
                <a:gridCol w="1486429"/>
                <a:gridCol w="1516065"/>
              </a:tblGrid>
              <a:tr h="541871">
                <a:tc gridSpan="2">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t"/>
                      <a:r>
                        <a:rPr lang="zh-CN" altLang="en-US" sz="1900" b="1" i="0" u="none" strike="noStrike" dirty="0">
                          <a:solidFill>
                            <a:srgbClr val="0D0D0D"/>
                          </a:solidFill>
                          <a:latin typeface="微软雅黑" pitchFamily="34" charset="-122"/>
                          <a:ea typeface="微软雅黑" pitchFamily="34" charset="-122"/>
                        </a:rPr>
                        <a:t>　</a:t>
                      </a:r>
                      <a:r>
                        <a:rPr lang="zh-CN" altLang="en-US" sz="1900" b="1" i="0" u="none" strike="noStrike" dirty="0" smtClean="0">
                          <a:solidFill>
                            <a:srgbClr val="0D0D0D"/>
                          </a:solidFill>
                          <a:latin typeface="微软雅黑" pitchFamily="34" charset="-122"/>
                          <a:ea typeface="微软雅黑" pitchFamily="34" charset="-122"/>
                        </a:rPr>
                        <a:t>个人绩效</a:t>
                      </a:r>
                      <a:endParaRPr lang="zh-CN" altLang="en-US" sz="1900" b="1" i="0" u="none" strike="noStrike" dirty="0">
                        <a:solidFill>
                          <a:srgbClr val="0D0D0D"/>
                        </a:solidFill>
                        <a:latin typeface="微软雅黑" pitchFamily="34" charset="-122"/>
                        <a:ea typeface="微软雅黑" pitchFamily="34" charset="-122"/>
                      </a:endParaRPr>
                    </a:p>
                  </a:txBody>
                  <a:tcPr marL="9388" marR="9388" marT="125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t"/>
                      <a:r>
                        <a:rPr lang="zh-CN" altLang="en-US" sz="1900" b="1" i="0" u="none" strike="noStrike" dirty="0">
                          <a:solidFill>
                            <a:srgbClr val="0D0D0D"/>
                          </a:solidFill>
                          <a:latin typeface="微软雅黑" pitchFamily="34" charset="-122"/>
                          <a:ea typeface="微软雅黑" pitchFamily="34" charset="-122"/>
                        </a:rPr>
                        <a:t>半年考核 </a:t>
                      </a:r>
                    </a:p>
                  </a:txBody>
                  <a:tcPr marL="9388" marR="9388" marT="125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t"/>
                      <a:r>
                        <a:rPr lang="zh-CN" altLang="en-US" sz="1900" b="1" i="0" u="none" strike="noStrike" dirty="0">
                          <a:solidFill>
                            <a:srgbClr val="0D0D0D"/>
                          </a:solidFill>
                          <a:latin typeface="微软雅黑" pitchFamily="34" charset="-122"/>
                          <a:ea typeface="微软雅黑" pitchFamily="34" charset="-122"/>
                        </a:rPr>
                        <a:t>年度考核 </a:t>
                      </a:r>
                    </a:p>
                  </a:txBody>
                  <a:tcPr marL="9388" marR="9388" marT="125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558804">
                <a:tc rowSpan="2">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a:solidFill>
                            <a:srgbClr val="000000"/>
                          </a:solidFill>
                          <a:latin typeface="微软雅黑" pitchFamily="34" charset="-122"/>
                          <a:ea typeface="微软雅黑" pitchFamily="34" charset="-122"/>
                        </a:rPr>
                        <a:t>集团</a:t>
                      </a: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rtl="0" fontAlgn="ctr"/>
                      <a:r>
                        <a:rPr lang="zh-CN" altLang="en-US" sz="1900" b="0" i="0" u="none" strike="noStrike" dirty="0">
                          <a:solidFill>
                            <a:srgbClr val="000000"/>
                          </a:solidFill>
                          <a:latin typeface="微软雅黑" pitchFamily="34" charset="-122"/>
                          <a:ea typeface="微软雅黑" pitchFamily="34" charset="-122"/>
                        </a:rPr>
                        <a:t>总裁室成员 </a:t>
                      </a: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smtClean="0">
                          <a:solidFill>
                            <a:srgbClr val="C00000"/>
                          </a:solidFill>
                          <a:latin typeface="+mn-ea"/>
                          <a:ea typeface="+mn-ea"/>
                        </a:rPr>
                        <a:t>★ </a:t>
                      </a:r>
                      <a:endParaRPr lang="zh-CN" altLang="en-US" sz="1900" b="0" i="0" u="none" strike="noStrike" dirty="0">
                        <a:solidFill>
                          <a:srgbClr val="C00000"/>
                        </a:solidFill>
                        <a:latin typeface="+mn-ea"/>
                        <a:ea typeface="+mn-ea"/>
                      </a:endParaRP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a:solidFill>
                            <a:srgbClr val="C00000"/>
                          </a:solidFill>
                          <a:latin typeface="+mn-ea"/>
                          <a:ea typeface="+mn-ea"/>
                        </a:rPr>
                        <a:t>★ </a:t>
                      </a: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r>
              <a:tr h="541871">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900" b="0" i="0" u="none" strike="noStrike" dirty="0">
                          <a:solidFill>
                            <a:srgbClr val="000000"/>
                          </a:solidFill>
                          <a:latin typeface="微软雅黑" pitchFamily="34" charset="-122"/>
                          <a:ea typeface="微软雅黑" pitchFamily="34" charset="-122"/>
                        </a:rPr>
                        <a:t>部门</a:t>
                      </a:r>
                      <a:r>
                        <a:rPr lang="zh-CN" altLang="en-US" sz="1900" b="0" i="0" u="none" strike="noStrike" dirty="0" smtClean="0">
                          <a:solidFill>
                            <a:srgbClr val="000000"/>
                          </a:solidFill>
                          <a:latin typeface="微软雅黑" pitchFamily="34" charset="-122"/>
                          <a:ea typeface="微软雅黑" pitchFamily="34" charset="-122"/>
                        </a:rPr>
                        <a:t>长</a:t>
                      </a:r>
                      <a:r>
                        <a:rPr lang="en-US" altLang="zh-CN" sz="1900" b="0" i="0" u="none" strike="noStrike" dirty="0" smtClean="0">
                          <a:solidFill>
                            <a:srgbClr val="000000"/>
                          </a:solidFill>
                          <a:latin typeface="微软雅黑" pitchFamily="34" charset="-122"/>
                          <a:ea typeface="微软雅黑" pitchFamily="34" charset="-122"/>
                        </a:rPr>
                        <a:t>/</a:t>
                      </a:r>
                      <a:r>
                        <a:rPr lang="zh-CN" altLang="en-US" sz="1900" b="0" i="0" u="none" strike="noStrike" dirty="0" smtClean="0">
                          <a:solidFill>
                            <a:srgbClr val="000000"/>
                          </a:solidFill>
                          <a:latin typeface="微软雅黑" pitchFamily="34" charset="-122"/>
                          <a:ea typeface="微软雅黑" pitchFamily="34" charset="-122"/>
                        </a:rPr>
                        <a:t>其他人员</a:t>
                      </a:r>
                      <a:endParaRPr lang="zh-CN" altLang="en-US" sz="1900" b="0" i="0" u="none" strike="noStrike" dirty="0">
                        <a:solidFill>
                          <a:srgbClr val="000000"/>
                        </a:solidFill>
                        <a:latin typeface="微软雅黑" pitchFamily="34" charset="-122"/>
                        <a:ea typeface="微软雅黑" pitchFamily="34" charset="-122"/>
                      </a:endParaRP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zh-CN" altLang="en-US" sz="1900" b="0" i="0" u="none" strike="noStrike" dirty="0" smtClean="0">
                          <a:solidFill>
                            <a:srgbClr val="C00000"/>
                          </a:solidFill>
                          <a:latin typeface="+mn-ea"/>
                          <a:ea typeface="+mn-ea"/>
                        </a:rPr>
                        <a:t>★</a:t>
                      </a:r>
                      <a:r>
                        <a:rPr lang="zh-CN" altLang="en-US" sz="1900" b="0" i="0" u="none" strike="noStrike" dirty="0">
                          <a:solidFill>
                            <a:srgbClr val="C00000"/>
                          </a:solidFill>
                          <a:latin typeface="+mn-ea"/>
                          <a:ea typeface="+mn-ea"/>
                        </a:rPr>
                        <a:t>　</a:t>
                      </a: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a:solidFill>
                            <a:srgbClr val="C00000"/>
                          </a:solidFill>
                          <a:latin typeface="+mn-ea"/>
                          <a:ea typeface="+mn-ea"/>
                        </a:rPr>
                        <a:t>★ </a:t>
                      </a: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r>
            </a:tbl>
          </a:graphicData>
        </a:graphic>
      </p:graphicFrame>
      <p:graphicFrame>
        <p:nvGraphicFramePr>
          <p:cNvPr id="8" name="表格 7"/>
          <p:cNvGraphicFramePr>
            <a:graphicFrameLocks noGrp="1"/>
          </p:cNvGraphicFramePr>
          <p:nvPr/>
        </p:nvGraphicFramePr>
        <p:xfrm>
          <a:off x="642910" y="1142985"/>
          <a:ext cx="6500858" cy="1642546"/>
        </p:xfrm>
        <a:graphic>
          <a:graphicData uri="http://schemas.openxmlformats.org/drawingml/2006/table">
            <a:tbl>
              <a:tblPr/>
              <a:tblGrid>
                <a:gridCol w="1585575"/>
                <a:gridCol w="2536920"/>
                <a:gridCol w="2378363"/>
              </a:tblGrid>
              <a:tr h="541871">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t"/>
                      <a:r>
                        <a:rPr lang="zh-CN" altLang="en-US" sz="1900" b="1" i="0" u="none" strike="noStrike" dirty="0">
                          <a:solidFill>
                            <a:srgbClr val="0D0D0D"/>
                          </a:solidFill>
                          <a:latin typeface="微软雅黑" pitchFamily="34" charset="-122"/>
                          <a:ea typeface="微软雅黑" pitchFamily="34" charset="-122"/>
                        </a:rPr>
                        <a:t>　</a:t>
                      </a:r>
                      <a:r>
                        <a:rPr lang="zh-CN" altLang="en-US" sz="1900" b="1" i="0" u="none" strike="noStrike" dirty="0" smtClean="0">
                          <a:solidFill>
                            <a:srgbClr val="0D0D0D"/>
                          </a:solidFill>
                          <a:latin typeface="微软雅黑" pitchFamily="34" charset="-122"/>
                          <a:ea typeface="微软雅黑" pitchFamily="34" charset="-122"/>
                        </a:rPr>
                        <a:t>组织绩效</a:t>
                      </a:r>
                      <a:endParaRPr lang="zh-CN" altLang="en-US" sz="1900" b="1" i="0" u="none" strike="noStrike" dirty="0">
                        <a:solidFill>
                          <a:srgbClr val="0D0D0D"/>
                        </a:solidFill>
                        <a:latin typeface="微软雅黑" pitchFamily="34" charset="-122"/>
                        <a:ea typeface="微软雅黑" pitchFamily="34" charset="-122"/>
                      </a:endParaRPr>
                    </a:p>
                  </a:txBody>
                  <a:tcPr marL="9388" marR="9388" marT="125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t"/>
                      <a:r>
                        <a:rPr lang="zh-CN" altLang="en-US" sz="1900" b="1" i="0" u="none" strike="noStrike" dirty="0">
                          <a:solidFill>
                            <a:srgbClr val="0D0D0D"/>
                          </a:solidFill>
                          <a:latin typeface="微软雅黑" pitchFamily="34" charset="-122"/>
                          <a:ea typeface="微软雅黑" pitchFamily="34" charset="-122"/>
                        </a:rPr>
                        <a:t>半年考核 </a:t>
                      </a:r>
                    </a:p>
                  </a:txBody>
                  <a:tcPr marL="9388" marR="9388" marT="125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t"/>
                      <a:r>
                        <a:rPr lang="zh-CN" altLang="en-US" sz="1900" b="1" i="0" u="none" strike="noStrike">
                          <a:solidFill>
                            <a:srgbClr val="0D0D0D"/>
                          </a:solidFill>
                          <a:latin typeface="微软雅黑" pitchFamily="34" charset="-122"/>
                          <a:ea typeface="微软雅黑" pitchFamily="34" charset="-122"/>
                        </a:rPr>
                        <a:t>年度考核 </a:t>
                      </a:r>
                    </a:p>
                  </a:txBody>
                  <a:tcPr marL="9388" marR="9388" marT="125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558804">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rtl="0" fontAlgn="ctr"/>
                      <a:r>
                        <a:rPr lang="zh-CN" altLang="en-US" sz="1900" b="0" i="0" u="none" strike="noStrike" dirty="0" smtClean="0">
                          <a:solidFill>
                            <a:srgbClr val="000000"/>
                          </a:solidFill>
                          <a:latin typeface="微软雅黑" pitchFamily="34" charset="-122"/>
                          <a:ea typeface="微软雅黑" pitchFamily="34" charset="-122"/>
                        </a:rPr>
                        <a:t>公司组织绩效</a:t>
                      </a:r>
                      <a:endParaRPr lang="zh-CN" altLang="en-US" sz="1900" b="0" i="0" u="none" strike="noStrike" dirty="0">
                        <a:solidFill>
                          <a:srgbClr val="000000"/>
                        </a:solidFill>
                        <a:latin typeface="微软雅黑" pitchFamily="34" charset="-122"/>
                        <a:ea typeface="微软雅黑" pitchFamily="34" charset="-122"/>
                      </a:endParaRP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smtClean="0">
                          <a:solidFill>
                            <a:srgbClr val="C00000"/>
                          </a:solidFill>
                          <a:latin typeface="+mn-ea"/>
                          <a:ea typeface="+mn-ea"/>
                        </a:rPr>
                        <a:t>★ </a:t>
                      </a:r>
                      <a:endParaRPr lang="zh-CN" altLang="en-US" sz="1900" b="0" i="0" u="none" strike="noStrike" dirty="0">
                        <a:solidFill>
                          <a:srgbClr val="C00000"/>
                        </a:solidFill>
                        <a:latin typeface="+mn-ea"/>
                        <a:ea typeface="+mn-ea"/>
                      </a:endParaRP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a:solidFill>
                            <a:srgbClr val="C00000"/>
                          </a:solidFill>
                          <a:latin typeface="+mn-ea"/>
                          <a:ea typeface="+mn-ea"/>
                        </a:rPr>
                        <a:t>★ </a:t>
                      </a: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r>
              <a:tr h="541871">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rtl="0" fontAlgn="ctr"/>
                      <a:r>
                        <a:rPr lang="zh-CN" altLang="en-US" sz="1900" b="0" i="0" u="none" strike="noStrike" dirty="0" smtClean="0">
                          <a:solidFill>
                            <a:srgbClr val="000000"/>
                          </a:solidFill>
                          <a:latin typeface="微软雅黑" pitchFamily="34" charset="-122"/>
                          <a:ea typeface="微软雅黑" pitchFamily="34" charset="-122"/>
                        </a:rPr>
                        <a:t>部门组织绩效</a:t>
                      </a:r>
                      <a:endParaRPr lang="zh-CN" altLang="en-US" sz="1900" b="0" i="0" u="none" strike="noStrike" dirty="0">
                        <a:solidFill>
                          <a:srgbClr val="000000"/>
                        </a:solidFill>
                        <a:latin typeface="微软雅黑" pitchFamily="34" charset="-122"/>
                        <a:ea typeface="微软雅黑" pitchFamily="34" charset="-122"/>
                      </a:endParaRP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900" b="0" i="0" u="none" strike="noStrike" dirty="0" smtClean="0">
                          <a:solidFill>
                            <a:srgbClr val="C00000"/>
                          </a:solidFill>
                          <a:latin typeface="+mn-ea"/>
                          <a:ea typeface="+mn-ea"/>
                        </a:rPr>
                        <a:t>★ </a:t>
                      </a:r>
                      <a:endParaRPr lang="zh-CN" altLang="en-US" sz="1900" b="0" i="0" u="none" strike="noStrike" dirty="0">
                        <a:solidFill>
                          <a:srgbClr val="C00000"/>
                        </a:solidFill>
                        <a:latin typeface="+mn-ea"/>
                        <a:ea typeface="+mn-ea"/>
                      </a:endParaRP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a:solidFill>
                            <a:srgbClr val="C00000"/>
                          </a:solidFill>
                          <a:latin typeface="+mn-ea"/>
                          <a:ea typeface="+mn-ea"/>
                        </a:rPr>
                        <a:t>★ </a:t>
                      </a:r>
                    </a:p>
                  </a:txBody>
                  <a:tcPr marL="9388" marR="9388" marT="1251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472" y="285729"/>
            <a:ext cx="3286148"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绩效考核的内容</a:t>
            </a:r>
            <a:endParaRPr lang="zh-CN" altLang="en-US" sz="2800" b="1" dirty="0">
              <a:solidFill>
                <a:srgbClr val="000000"/>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642910" y="1047734"/>
          <a:ext cx="7929617" cy="3494375"/>
        </p:xfrm>
        <a:graphic>
          <a:graphicData uri="http://schemas.openxmlformats.org/drawingml/2006/table">
            <a:tbl>
              <a:tblPr/>
              <a:tblGrid>
                <a:gridCol w="1344259"/>
                <a:gridCol w="2366351"/>
                <a:gridCol w="857516"/>
                <a:gridCol w="2641532"/>
                <a:gridCol w="719959"/>
              </a:tblGrid>
              <a:tr h="666755">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zh-CN" altLang="en-US" sz="1900" b="1" i="0" u="none" strike="noStrike" dirty="0">
                          <a:solidFill>
                            <a:srgbClr val="000000"/>
                          </a:solidFill>
                          <a:latin typeface="微软雅黑" pitchFamily="34" charset="-122"/>
                          <a:ea typeface="微软雅黑" pitchFamily="34" charset="-122"/>
                        </a:rPr>
                        <a:t>个人绩效 </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gridSpan="2">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1" i="0" u="none" strike="noStrike" dirty="0">
                          <a:solidFill>
                            <a:srgbClr val="000000"/>
                          </a:solidFill>
                          <a:latin typeface="微软雅黑" pitchFamily="34" charset="-122"/>
                          <a:ea typeface="微软雅黑" pitchFamily="34" charset="-122"/>
                        </a:rPr>
                        <a:t>半年考核  </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p>
                      <a:endParaRPr lang="zh-CN" altLang="en-US"/>
                    </a:p>
                  </a:txBody>
                  <a:tcPr/>
                </a:tc>
                <a:tc gridSpan="2">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1" i="0" u="none" strike="noStrike" dirty="0">
                          <a:solidFill>
                            <a:srgbClr val="000000"/>
                          </a:solidFill>
                          <a:latin typeface="微软雅黑" pitchFamily="34" charset="-122"/>
                          <a:ea typeface="微软雅黑" pitchFamily="34" charset="-122"/>
                        </a:rPr>
                        <a:t>年度考核  </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p>
                      <a:endParaRPr lang="zh-CN" altLang="en-US"/>
                    </a:p>
                  </a:txBody>
                  <a:tcPr/>
                </a:tc>
              </a:tr>
              <a:tr h="683741">
                <a:tc rowSpan="2">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a:solidFill>
                            <a:srgbClr val="000000"/>
                          </a:solidFill>
                          <a:latin typeface="微软雅黑" pitchFamily="34" charset="-122"/>
                          <a:ea typeface="微软雅黑" pitchFamily="34" charset="-122"/>
                        </a:rPr>
                        <a:t>总裁室成员 </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smtClean="0">
                          <a:solidFill>
                            <a:srgbClr val="000000"/>
                          </a:solidFill>
                          <a:latin typeface="微软雅黑" pitchFamily="34" charset="-122"/>
                          <a:ea typeface="微软雅黑" pitchFamily="34" charset="-122"/>
                        </a:rPr>
                        <a:t>考核内容</a:t>
                      </a:r>
                      <a:endParaRPr lang="zh-CN" altLang="en-US" sz="1900" b="0" i="0" u="none" strike="noStrike" dirty="0">
                        <a:solidFill>
                          <a:srgbClr val="000000"/>
                        </a:solidFill>
                        <a:latin typeface="微软雅黑" pitchFamily="34" charset="-122"/>
                        <a:ea typeface="微软雅黑" pitchFamily="34" charset="-122"/>
                      </a:endParaRP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a:solidFill>
                            <a:srgbClr val="000000"/>
                          </a:solidFill>
                          <a:latin typeface="微软雅黑" pitchFamily="34" charset="-122"/>
                          <a:ea typeface="微软雅黑" pitchFamily="34" charset="-122"/>
                        </a:rPr>
                        <a:t>权重</a:t>
                      </a:r>
                      <a:r>
                        <a:rPr lang="zh-CN" altLang="en-US" sz="1900" b="1" i="0" u="none" strike="noStrike" dirty="0">
                          <a:solidFill>
                            <a:srgbClr val="000000"/>
                          </a:solidFill>
                          <a:latin typeface="微软雅黑" pitchFamily="34" charset="-122"/>
                          <a:ea typeface="微软雅黑" pitchFamily="34" charset="-122"/>
                        </a:rPr>
                        <a:t> </a:t>
                      </a:r>
                      <a:r>
                        <a:rPr lang="zh-CN" altLang="en-US" sz="1900" b="0" i="0" u="none" strike="noStrike" dirty="0">
                          <a:solidFill>
                            <a:srgbClr val="000000"/>
                          </a:solidFill>
                          <a:latin typeface="微软雅黑" pitchFamily="34" charset="-122"/>
                          <a:ea typeface="微软雅黑" pitchFamily="34" charset="-122"/>
                        </a:rPr>
                        <a:t> </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smtClean="0">
                          <a:solidFill>
                            <a:srgbClr val="000000"/>
                          </a:solidFill>
                          <a:latin typeface="微软雅黑" pitchFamily="34" charset="-122"/>
                          <a:ea typeface="微软雅黑" pitchFamily="34" charset="-122"/>
                        </a:rPr>
                        <a:t>考核内容</a:t>
                      </a:r>
                      <a:endParaRPr lang="zh-CN" altLang="en-US" sz="1900" b="0" i="0" u="none" strike="noStrike" dirty="0">
                        <a:solidFill>
                          <a:srgbClr val="000000"/>
                        </a:solidFill>
                        <a:latin typeface="微软雅黑" pitchFamily="34" charset="-122"/>
                        <a:ea typeface="微软雅黑" pitchFamily="34" charset="-122"/>
                      </a:endParaRP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a:solidFill>
                            <a:srgbClr val="000000"/>
                          </a:solidFill>
                          <a:latin typeface="微软雅黑" pitchFamily="34" charset="-122"/>
                          <a:ea typeface="微软雅黑" pitchFamily="34" charset="-122"/>
                        </a:rPr>
                        <a:t>权重</a:t>
                      </a:r>
                      <a:r>
                        <a:rPr lang="zh-CN" altLang="en-US" sz="1900" b="1" i="0" u="none" strike="noStrike" dirty="0">
                          <a:solidFill>
                            <a:srgbClr val="000000"/>
                          </a:solidFill>
                          <a:latin typeface="微软雅黑" pitchFamily="34" charset="-122"/>
                          <a:ea typeface="微软雅黑" pitchFamily="34" charset="-122"/>
                        </a:rPr>
                        <a:t> </a:t>
                      </a:r>
                      <a:r>
                        <a:rPr lang="zh-CN" altLang="en-US" sz="1900" b="0" i="0" u="none" strike="noStrike" dirty="0">
                          <a:solidFill>
                            <a:srgbClr val="000000"/>
                          </a:solidFill>
                          <a:latin typeface="微软雅黑" pitchFamily="34" charset="-122"/>
                          <a:ea typeface="微软雅黑" pitchFamily="34" charset="-122"/>
                        </a:rPr>
                        <a:t> </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r>
              <a:tr h="857256">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smtClean="0">
                          <a:solidFill>
                            <a:srgbClr val="000000"/>
                          </a:solidFill>
                          <a:latin typeface="微软雅黑" pitchFamily="34" charset="-122"/>
                          <a:ea typeface="微软雅黑" pitchFamily="34" charset="-122"/>
                        </a:rPr>
                        <a:t>绩效合约 </a:t>
                      </a:r>
                      <a:r>
                        <a:rPr lang="en-US" altLang="zh-CN" sz="1900" b="0" i="0" u="none" strike="noStrike" dirty="0" smtClean="0">
                          <a:solidFill>
                            <a:srgbClr val="000000"/>
                          </a:solidFill>
                          <a:latin typeface="微软雅黑" pitchFamily="34" charset="-122"/>
                          <a:ea typeface="微软雅黑" pitchFamily="34" charset="-122"/>
                        </a:rPr>
                        <a:t>(KPI)</a:t>
                      </a:r>
                      <a:endParaRPr lang="zh-CN" altLang="en-US" sz="1900" b="0" i="0" u="none" strike="noStrike" dirty="0">
                        <a:solidFill>
                          <a:srgbClr val="000000"/>
                        </a:solidFill>
                        <a:latin typeface="微软雅黑" pitchFamily="34" charset="-122"/>
                        <a:ea typeface="微软雅黑" pitchFamily="34" charset="-122"/>
                      </a:endParaRP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900" b="0" i="0" u="none" strike="noStrike">
                          <a:solidFill>
                            <a:srgbClr val="000000"/>
                          </a:solidFill>
                          <a:latin typeface="微软雅黑" pitchFamily="34" charset="-122"/>
                          <a:ea typeface="微软雅黑" pitchFamily="34" charset="-122"/>
                        </a:rPr>
                        <a:t>100%</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smtClean="0">
                          <a:solidFill>
                            <a:srgbClr val="000000"/>
                          </a:solidFill>
                          <a:latin typeface="微软雅黑" pitchFamily="34" charset="-122"/>
                          <a:ea typeface="微软雅黑" pitchFamily="34" charset="-122"/>
                        </a:rPr>
                        <a:t>绩效合约 </a:t>
                      </a:r>
                      <a:r>
                        <a:rPr lang="en-US" altLang="zh-CN" sz="1900" b="0" i="0" u="none" strike="noStrike" dirty="0" smtClean="0">
                          <a:solidFill>
                            <a:srgbClr val="000000"/>
                          </a:solidFill>
                          <a:latin typeface="微软雅黑" pitchFamily="34" charset="-122"/>
                          <a:ea typeface="微软雅黑" pitchFamily="34" charset="-122"/>
                        </a:rPr>
                        <a:t>(KPI)</a:t>
                      </a:r>
                      <a:endParaRPr lang="zh-CN" altLang="en-US" sz="1900" b="0" i="0" u="none" strike="noStrike" dirty="0">
                        <a:solidFill>
                          <a:srgbClr val="000000"/>
                        </a:solidFill>
                        <a:latin typeface="微软雅黑" pitchFamily="34" charset="-122"/>
                        <a:ea typeface="微软雅黑" pitchFamily="34" charset="-122"/>
                      </a:endParaRP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900" b="0" i="0" u="none" strike="noStrike" dirty="0" smtClean="0">
                          <a:solidFill>
                            <a:srgbClr val="000000"/>
                          </a:solidFill>
                          <a:latin typeface="微软雅黑" pitchFamily="34" charset="-122"/>
                          <a:ea typeface="微软雅黑" pitchFamily="34" charset="-122"/>
                        </a:rPr>
                        <a:t>100</a:t>
                      </a:r>
                      <a:r>
                        <a:rPr lang="en-US" altLang="zh-CN" sz="1900" b="0" i="0" u="none" strike="noStrike" dirty="0">
                          <a:solidFill>
                            <a:srgbClr val="000000"/>
                          </a:solidFill>
                          <a:latin typeface="微软雅黑" pitchFamily="34" charset="-122"/>
                          <a:ea typeface="微软雅黑" pitchFamily="34" charset="-122"/>
                        </a:rPr>
                        <a:t>%</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r>
              <a:tr h="666755">
                <a:tc rowSpan="2">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smtClean="0">
                          <a:solidFill>
                            <a:srgbClr val="000000"/>
                          </a:solidFill>
                          <a:latin typeface="微软雅黑" pitchFamily="34" charset="-122"/>
                          <a:ea typeface="微软雅黑" pitchFamily="34" charset="-122"/>
                        </a:rPr>
                        <a:t>部门长</a:t>
                      </a:r>
                      <a:r>
                        <a:rPr lang="en-US" altLang="zh-CN" sz="1900" b="0" i="0" u="none" strike="noStrike" dirty="0" smtClean="0">
                          <a:solidFill>
                            <a:srgbClr val="000000"/>
                          </a:solidFill>
                          <a:latin typeface="微软雅黑" pitchFamily="34" charset="-122"/>
                          <a:ea typeface="微软雅黑" pitchFamily="34" charset="-122"/>
                        </a:rPr>
                        <a:t>/</a:t>
                      </a:r>
                    </a:p>
                    <a:p>
                      <a:pPr algn="ctr" rtl="0" fontAlgn="ctr"/>
                      <a:r>
                        <a:rPr lang="zh-CN" altLang="en-US" sz="1900" b="0" i="0" u="none" strike="noStrike" dirty="0" smtClean="0">
                          <a:solidFill>
                            <a:srgbClr val="000000"/>
                          </a:solidFill>
                          <a:latin typeface="微软雅黑" pitchFamily="34" charset="-122"/>
                          <a:ea typeface="微软雅黑" pitchFamily="34" charset="-122"/>
                        </a:rPr>
                        <a:t>其他</a:t>
                      </a:r>
                      <a:r>
                        <a:rPr lang="zh-CN" altLang="en-US" sz="1900" b="0" i="0" u="none" strike="noStrike" dirty="0">
                          <a:solidFill>
                            <a:srgbClr val="000000"/>
                          </a:solidFill>
                          <a:latin typeface="微软雅黑" pitchFamily="34" charset="-122"/>
                          <a:ea typeface="微软雅黑" pitchFamily="34" charset="-122"/>
                        </a:rPr>
                        <a:t>人员</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smtClean="0">
                          <a:solidFill>
                            <a:srgbClr val="000000"/>
                          </a:solidFill>
                          <a:latin typeface="微软雅黑" pitchFamily="34" charset="-122"/>
                          <a:ea typeface="微软雅黑" pitchFamily="34" charset="-122"/>
                        </a:rPr>
                        <a:t>绩效</a:t>
                      </a:r>
                      <a:r>
                        <a:rPr lang="zh-CN" altLang="en-US" sz="1900" b="0" i="0" u="none" strike="noStrike" dirty="0">
                          <a:solidFill>
                            <a:srgbClr val="000000"/>
                          </a:solidFill>
                          <a:latin typeface="微软雅黑" pitchFamily="34" charset="-122"/>
                          <a:ea typeface="微软雅黑" pitchFamily="34" charset="-122"/>
                        </a:rPr>
                        <a:t>合约 </a:t>
                      </a:r>
                      <a:r>
                        <a:rPr lang="en-US" altLang="zh-CN" sz="1900" b="0" i="0" u="none" strike="noStrike" dirty="0" smtClean="0">
                          <a:solidFill>
                            <a:srgbClr val="000000"/>
                          </a:solidFill>
                          <a:latin typeface="微软雅黑" pitchFamily="34" charset="-122"/>
                          <a:ea typeface="微软雅黑" pitchFamily="34" charset="-122"/>
                        </a:rPr>
                        <a:t>(KPI)</a:t>
                      </a:r>
                      <a:endParaRPr lang="zh-CN" altLang="en-US" sz="1900" b="0" i="0" u="none" strike="noStrike" dirty="0">
                        <a:solidFill>
                          <a:srgbClr val="000000"/>
                        </a:solidFill>
                        <a:latin typeface="微软雅黑" pitchFamily="34" charset="-122"/>
                        <a:ea typeface="微软雅黑" pitchFamily="34" charset="-122"/>
                      </a:endParaRP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900" dirty="0" smtClean="0">
                          <a:solidFill>
                            <a:srgbClr val="000000"/>
                          </a:solidFill>
                        </a:rPr>
                        <a:t>100%</a:t>
                      </a:r>
                      <a:r>
                        <a:rPr lang="zh-CN" altLang="en-US" sz="1900" b="0" i="0" u="none" strike="noStrike" dirty="0">
                          <a:solidFill>
                            <a:srgbClr val="000000"/>
                          </a:solidFill>
                          <a:latin typeface="微软雅黑" pitchFamily="34" charset="-122"/>
                          <a:ea typeface="微软雅黑" pitchFamily="34" charset="-122"/>
                        </a:rPr>
                        <a:t>　</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zh-CN" altLang="en-US" sz="1900" b="0" i="0" u="none" strike="noStrike" dirty="0">
                          <a:solidFill>
                            <a:srgbClr val="000000"/>
                          </a:solidFill>
                          <a:latin typeface="微软雅黑" pitchFamily="34" charset="-122"/>
                          <a:ea typeface="微软雅黑" pitchFamily="34" charset="-122"/>
                        </a:rPr>
                        <a:t>绩效合约 </a:t>
                      </a:r>
                      <a:r>
                        <a:rPr lang="en-US" altLang="zh-CN" sz="1900" b="0" i="0" u="none" strike="noStrike" dirty="0" smtClean="0">
                          <a:solidFill>
                            <a:srgbClr val="000000"/>
                          </a:solidFill>
                          <a:latin typeface="微软雅黑" pitchFamily="34" charset="-122"/>
                          <a:ea typeface="微软雅黑" pitchFamily="34" charset="-122"/>
                        </a:rPr>
                        <a:t>(KPI)</a:t>
                      </a:r>
                      <a:endParaRPr lang="zh-CN" altLang="en-US" sz="1900" b="0" i="0" u="none" strike="noStrike" dirty="0">
                        <a:solidFill>
                          <a:srgbClr val="000000"/>
                        </a:solidFill>
                        <a:latin typeface="微软雅黑" pitchFamily="34" charset="-122"/>
                        <a:ea typeface="微软雅黑" pitchFamily="34" charset="-122"/>
                      </a:endParaRP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900" b="0" i="0" u="none" strike="noStrike" dirty="0" smtClean="0">
                          <a:solidFill>
                            <a:srgbClr val="000000"/>
                          </a:solidFill>
                          <a:latin typeface="微软雅黑" pitchFamily="34" charset="-122"/>
                          <a:ea typeface="微软雅黑" pitchFamily="34" charset="-122"/>
                        </a:rPr>
                        <a:t>80</a:t>
                      </a:r>
                      <a:r>
                        <a:rPr lang="en-US" altLang="zh-CN" sz="1900" b="0" i="0" u="none" strike="noStrike" dirty="0">
                          <a:solidFill>
                            <a:srgbClr val="000000"/>
                          </a:solidFill>
                          <a:latin typeface="微软雅黑" pitchFamily="34" charset="-122"/>
                          <a:ea typeface="微软雅黑" pitchFamily="34" charset="-122"/>
                        </a:rPr>
                        <a:t>%</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r>
              <a:tr h="619868">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900" b="1" i="0" u="none" strike="noStrike" dirty="0" smtClean="0">
                          <a:solidFill>
                            <a:srgbClr val="000000"/>
                          </a:solidFill>
                          <a:latin typeface="微软雅黑" pitchFamily="34" charset="-122"/>
                          <a:ea typeface="微软雅黑" pitchFamily="34" charset="-122"/>
                        </a:rPr>
                        <a:t>——</a:t>
                      </a:r>
                      <a:r>
                        <a:rPr lang="zh-CN" altLang="en-US" sz="1900" b="0" i="0" u="none" strike="noStrike" dirty="0" smtClean="0">
                          <a:solidFill>
                            <a:srgbClr val="000000"/>
                          </a:solidFill>
                          <a:latin typeface="微软雅黑" pitchFamily="34" charset="-122"/>
                          <a:ea typeface="微软雅黑" pitchFamily="34" charset="-122"/>
                        </a:rPr>
                        <a:t> </a:t>
                      </a:r>
                      <a:endParaRPr lang="zh-CN" altLang="en-US" sz="1900" b="1" i="0" u="none" strike="noStrike" dirty="0">
                        <a:solidFill>
                          <a:srgbClr val="000000"/>
                        </a:solidFill>
                        <a:latin typeface="微软雅黑" pitchFamily="34" charset="-122"/>
                        <a:ea typeface="微软雅黑" pitchFamily="34" charset="-122"/>
                      </a:endParaRP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900" b="1" i="0" u="none" strike="noStrike" dirty="0" smtClean="0">
                          <a:solidFill>
                            <a:srgbClr val="000000"/>
                          </a:solidFill>
                          <a:latin typeface="微软雅黑" pitchFamily="34" charset="-122"/>
                          <a:ea typeface="微软雅黑" pitchFamily="34" charset="-122"/>
                        </a:rPr>
                        <a:t>——</a:t>
                      </a:r>
                      <a:r>
                        <a:rPr lang="zh-CN" altLang="en-US" sz="1900" b="0" i="0" u="none" strike="noStrike" dirty="0" smtClean="0">
                          <a:solidFill>
                            <a:srgbClr val="000000"/>
                          </a:solidFill>
                          <a:latin typeface="微软雅黑" pitchFamily="34" charset="-122"/>
                          <a:ea typeface="微软雅黑" pitchFamily="34" charset="-122"/>
                        </a:rPr>
                        <a:t> </a:t>
                      </a:r>
                      <a:endParaRPr lang="zh-CN" altLang="en-US" sz="1900" b="1" i="0" u="none" strike="noStrike" dirty="0">
                        <a:solidFill>
                          <a:srgbClr val="000000"/>
                        </a:solidFill>
                        <a:latin typeface="微软雅黑" pitchFamily="34" charset="-122"/>
                        <a:ea typeface="微软雅黑" pitchFamily="34" charset="-122"/>
                      </a:endParaRP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900" b="0" i="0" u="none" strike="noStrike" dirty="0" smtClean="0">
                          <a:solidFill>
                            <a:srgbClr val="000000"/>
                          </a:solidFill>
                          <a:latin typeface="微软雅黑" pitchFamily="34" charset="-122"/>
                          <a:ea typeface="微软雅黑" pitchFamily="34" charset="-122"/>
                        </a:rPr>
                        <a:t>360</a:t>
                      </a:r>
                      <a:r>
                        <a:rPr lang="zh-CN" altLang="en-US" sz="1900" b="0" i="0" u="none" strike="noStrike" dirty="0" smtClean="0">
                          <a:solidFill>
                            <a:srgbClr val="000000"/>
                          </a:solidFill>
                          <a:latin typeface="微软雅黑" pitchFamily="34" charset="-122"/>
                          <a:ea typeface="微软雅黑" pitchFamily="34" charset="-122"/>
                        </a:rPr>
                        <a:t>度素质能力民主评议</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E9EDF4"/>
                    </a:solidFill>
                  </a:tcPr>
                </a:tc>
                <a:tc>
                  <a:txBody>
                    <a:bodyPr/>
                    <a:lstStyle>
                      <a:defPPr>
                        <a:defRPr lang="zh-CN"/>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US" altLang="zh-CN" sz="1900" b="0" i="0" u="none" strike="noStrike" dirty="0">
                          <a:solidFill>
                            <a:srgbClr val="000000"/>
                          </a:solidFill>
                          <a:latin typeface="微软雅黑" pitchFamily="34" charset="-122"/>
                          <a:ea typeface="微软雅黑" pitchFamily="34" charset="-122"/>
                        </a:rPr>
                        <a:t>20%</a:t>
                      </a:r>
                    </a:p>
                  </a:txBody>
                  <a:tcPr marL="7304" marR="7304" marT="97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472" y="285729"/>
            <a:ext cx="3286148" cy="487343"/>
          </a:xfrm>
        </p:spPr>
        <p:txBody>
          <a:bodyPr>
            <a:noAutofit/>
          </a:bodyPr>
          <a:lstStyle/>
          <a:p>
            <a:pPr algn="l"/>
            <a:r>
              <a:rPr lang="en-US" altLang="zh-CN" sz="2800" b="1" dirty="0" smtClean="0">
                <a:solidFill>
                  <a:srgbClr val="000000"/>
                </a:solidFill>
                <a:latin typeface="微软雅黑" pitchFamily="34" charset="-122"/>
                <a:ea typeface="微软雅黑" pitchFamily="34" charset="-122"/>
              </a:rPr>
              <a:t>360</a:t>
            </a:r>
            <a:r>
              <a:rPr lang="zh-CN" altLang="en-US" sz="2800" b="1" dirty="0" smtClean="0">
                <a:solidFill>
                  <a:srgbClr val="000000"/>
                </a:solidFill>
                <a:latin typeface="微软雅黑" pitchFamily="34" charset="-122"/>
                <a:ea typeface="微软雅黑" pitchFamily="34" charset="-122"/>
              </a:rPr>
              <a:t>民主评议</a:t>
            </a:r>
            <a:endParaRPr lang="zh-CN" altLang="en-US" sz="2800" b="1" dirty="0">
              <a:solidFill>
                <a:srgbClr val="000000"/>
              </a:solidFill>
              <a:latin typeface="微软雅黑" pitchFamily="34" charset="-122"/>
              <a:ea typeface="微软雅黑" pitchFamily="34" charset="-122"/>
            </a:endParaRPr>
          </a:p>
        </p:txBody>
      </p:sp>
      <p:sp>
        <p:nvSpPr>
          <p:cNvPr id="7" name="标题 1"/>
          <p:cNvSpPr txBox="1">
            <a:spLocks/>
          </p:cNvSpPr>
          <p:nvPr/>
        </p:nvSpPr>
        <p:spPr>
          <a:xfrm>
            <a:off x="642910" y="1047734"/>
            <a:ext cx="2571768" cy="67731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2400" b="1" dirty="0" smtClean="0">
                <a:solidFill>
                  <a:srgbClr val="000000"/>
                </a:solidFill>
                <a:latin typeface="微软雅黑" pitchFamily="34" charset="-122"/>
                <a:ea typeface="微软雅黑" pitchFamily="34" charset="-122"/>
                <a:cs typeface="+mj-cs"/>
              </a:rPr>
              <a:t>集团部门长</a:t>
            </a:r>
            <a:endParaRPr kumimoji="0" lang="zh-CN" altLang="en-US"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j-cs"/>
            </a:endParaRPr>
          </a:p>
        </p:txBody>
      </p:sp>
      <p:sp>
        <p:nvSpPr>
          <p:cNvPr id="8" name="标题 1"/>
          <p:cNvSpPr txBox="1">
            <a:spLocks/>
          </p:cNvSpPr>
          <p:nvPr/>
        </p:nvSpPr>
        <p:spPr>
          <a:xfrm>
            <a:off x="714348" y="3047998"/>
            <a:ext cx="2571768" cy="67731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cs typeface="+mj-cs"/>
              </a:rPr>
              <a:t>集团其他人员</a:t>
            </a:r>
            <a:endParaRPr kumimoji="0" lang="zh-CN" altLang="en-US" sz="2400" b="1"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j-cs"/>
            </a:endParaRPr>
          </a:p>
        </p:txBody>
      </p:sp>
      <p:graphicFrame>
        <p:nvGraphicFramePr>
          <p:cNvPr id="9" name="表格 8"/>
          <p:cNvGraphicFramePr>
            <a:graphicFrameLocks noGrp="1"/>
          </p:cNvGraphicFramePr>
          <p:nvPr/>
        </p:nvGraphicFramePr>
        <p:xfrm>
          <a:off x="714347" y="1809738"/>
          <a:ext cx="7715304" cy="1100675"/>
        </p:xfrm>
        <a:graphic>
          <a:graphicData uri="http://schemas.openxmlformats.org/drawingml/2006/table">
            <a:tbl>
              <a:tblPr/>
              <a:tblGrid>
                <a:gridCol w="1248453"/>
                <a:gridCol w="1488363"/>
                <a:gridCol w="1488363"/>
                <a:gridCol w="2001762"/>
                <a:gridCol w="1488363"/>
              </a:tblGrid>
              <a:tr h="541871">
                <a:tc>
                  <a:txBody>
                    <a:bodyPr/>
                    <a:lstStyle/>
                    <a:p>
                      <a:pPr algn="ctr">
                        <a:spcAft>
                          <a:spcPts val="0"/>
                        </a:spcAft>
                      </a:pPr>
                      <a:r>
                        <a:rPr lang="zh-CN" sz="1800" b="0" kern="100" dirty="0">
                          <a:solidFill>
                            <a:srgbClr val="000000"/>
                          </a:solidFill>
                          <a:latin typeface="微软雅黑" pitchFamily="34" charset="-122"/>
                          <a:ea typeface="微软雅黑" pitchFamily="34" charset="-122"/>
                          <a:cs typeface="Times New Roman"/>
                        </a:rPr>
                        <a:t>评议者</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spcAft>
                          <a:spcPts val="0"/>
                        </a:spcAft>
                      </a:pPr>
                      <a:r>
                        <a:rPr lang="zh-CN" sz="1800" b="0" kern="100" dirty="0">
                          <a:solidFill>
                            <a:srgbClr val="000000"/>
                          </a:solidFill>
                          <a:latin typeface="微软雅黑" pitchFamily="34" charset="-122"/>
                          <a:ea typeface="微软雅黑" pitchFamily="34" charset="-122"/>
                          <a:cs typeface="Times New Roman"/>
                        </a:rPr>
                        <a:t>总裁室</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spcAft>
                          <a:spcPts val="0"/>
                        </a:spcAft>
                      </a:pPr>
                      <a:r>
                        <a:rPr lang="zh-CN" sz="1800" b="0" kern="100" dirty="0">
                          <a:solidFill>
                            <a:srgbClr val="000000"/>
                          </a:solidFill>
                          <a:latin typeface="微软雅黑" pitchFamily="34" charset="-122"/>
                          <a:ea typeface="微软雅黑" pitchFamily="34" charset="-122"/>
                          <a:cs typeface="Times New Roman"/>
                        </a:rPr>
                        <a:t>其他部门长</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spcAft>
                          <a:spcPts val="0"/>
                        </a:spcAft>
                      </a:pPr>
                      <a:r>
                        <a:rPr lang="zh-CN" altLang="en-US" sz="1800" b="0" kern="100" dirty="0" smtClean="0">
                          <a:solidFill>
                            <a:srgbClr val="000000"/>
                          </a:solidFill>
                          <a:latin typeface="微软雅黑" pitchFamily="34" charset="-122"/>
                          <a:ea typeface="微软雅黑" pitchFamily="34" charset="-122"/>
                          <a:cs typeface="Times New Roman"/>
                        </a:rPr>
                        <a:t>二级板块</a:t>
                      </a:r>
                      <a:r>
                        <a:rPr lang="zh-CN" sz="1800" b="0" kern="100" dirty="0" smtClean="0">
                          <a:solidFill>
                            <a:srgbClr val="000000"/>
                          </a:solidFill>
                          <a:latin typeface="微软雅黑" pitchFamily="34" charset="-122"/>
                          <a:ea typeface="微软雅黑" pitchFamily="34" charset="-122"/>
                          <a:cs typeface="Times New Roman"/>
                        </a:rPr>
                        <a:t>总裁</a:t>
                      </a:r>
                      <a:r>
                        <a:rPr lang="zh-CN" sz="1800" b="0" kern="100" dirty="0">
                          <a:solidFill>
                            <a:srgbClr val="000000"/>
                          </a:solidFill>
                          <a:latin typeface="微软雅黑" pitchFamily="34" charset="-122"/>
                          <a:ea typeface="微软雅黑" pitchFamily="34" charset="-122"/>
                          <a:cs typeface="Times New Roman"/>
                        </a:rPr>
                        <a:t>室</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spcAft>
                          <a:spcPts val="0"/>
                        </a:spcAft>
                      </a:pPr>
                      <a:r>
                        <a:rPr lang="zh-CN" sz="1800" b="0" kern="100" dirty="0">
                          <a:solidFill>
                            <a:srgbClr val="000000"/>
                          </a:solidFill>
                          <a:latin typeface="微软雅黑" pitchFamily="34" charset="-122"/>
                          <a:ea typeface="微软雅黑" pitchFamily="34" charset="-122"/>
                          <a:cs typeface="Times New Roman"/>
                        </a:rPr>
                        <a:t>本部门员工</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558804">
                <a:tc>
                  <a:txBody>
                    <a:bodyPr/>
                    <a:lstStyle/>
                    <a:p>
                      <a:pPr algn="ctr">
                        <a:spcAft>
                          <a:spcPts val="0"/>
                        </a:spcAft>
                      </a:pPr>
                      <a:r>
                        <a:rPr lang="zh-CN" sz="1800" b="0" kern="100" dirty="0">
                          <a:solidFill>
                            <a:srgbClr val="000000"/>
                          </a:solidFill>
                          <a:latin typeface="微软雅黑" pitchFamily="34" charset="-122"/>
                          <a:ea typeface="微软雅黑" pitchFamily="34" charset="-122"/>
                          <a:cs typeface="Times New Roman"/>
                        </a:rPr>
                        <a:t>对应分数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p>
                      <a:pPr algn="ctr">
                        <a:spcAft>
                          <a:spcPts val="0"/>
                        </a:spcAft>
                      </a:pPr>
                      <a:r>
                        <a:rPr lang="en-US" sz="1800" b="0" kern="100" dirty="0">
                          <a:solidFill>
                            <a:srgbClr val="000000"/>
                          </a:solidFill>
                          <a:latin typeface="微软雅黑" pitchFamily="34" charset="-122"/>
                          <a:ea typeface="微软雅黑" pitchFamily="34" charset="-122"/>
                          <a:cs typeface="Times New Roman"/>
                        </a:rPr>
                        <a:t>50%</a:t>
                      </a:r>
                      <a:endParaRPr lang="zh-CN" sz="1800" b="0" kern="10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gridSpan="2">
                  <a:txBody>
                    <a:bodyPr/>
                    <a:lstStyle/>
                    <a:p>
                      <a:pPr algn="ctr">
                        <a:spcAft>
                          <a:spcPts val="0"/>
                        </a:spcAft>
                      </a:pPr>
                      <a:r>
                        <a:rPr lang="en-US" sz="1800" b="0" kern="100" dirty="0">
                          <a:solidFill>
                            <a:srgbClr val="000000"/>
                          </a:solidFill>
                          <a:latin typeface="微软雅黑" pitchFamily="34" charset="-122"/>
                          <a:ea typeface="微软雅黑" pitchFamily="34" charset="-122"/>
                          <a:cs typeface="Times New Roman"/>
                        </a:rPr>
                        <a:t>30%</a:t>
                      </a:r>
                      <a:endParaRPr lang="zh-CN" sz="1800" b="0" kern="10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p>
                      <a:pPr algn="ctr">
                        <a:spcAft>
                          <a:spcPts val="0"/>
                        </a:spcAft>
                      </a:pPr>
                      <a:r>
                        <a:rPr lang="en-US" sz="1800" b="0" kern="100" dirty="0">
                          <a:solidFill>
                            <a:srgbClr val="000000"/>
                          </a:solidFill>
                          <a:latin typeface="微软雅黑" pitchFamily="34" charset="-122"/>
                          <a:ea typeface="微软雅黑" pitchFamily="34" charset="-122"/>
                          <a:cs typeface="Times New Roman"/>
                        </a:rPr>
                        <a:t>20%</a:t>
                      </a:r>
                      <a:endParaRPr lang="zh-CN" sz="1800" b="0" kern="10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r>
            </a:tbl>
          </a:graphicData>
        </a:graphic>
      </p:graphicFrame>
      <p:graphicFrame>
        <p:nvGraphicFramePr>
          <p:cNvPr id="10" name="表格 9"/>
          <p:cNvGraphicFramePr>
            <a:graphicFrameLocks noGrp="1"/>
          </p:cNvGraphicFramePr>
          <p:nvPr/>
        </p:nvGraphicFramePr>
        <p:xfrm>
          <a:off x="714347" y="3810003"/>
          <a:ext cx="6929487" cy="1100675"/>
        </p:xfrm>
        <a:graphic>
          <a:graphicData uri="http://schemas.openxmlformats.org/drawingml/2006/table">
            <a:tbl>
              <a:tblPr/>
              <a:tblGrid>
                <a:gridCol w="1389309"/>
                <a:gridCol w="1656285"/>
                <a:gridCol w="1656285"/>
                <a:gridCol w="2227608"/>
              </a:tblGrid>
              <a:tr h="541871">
                <a:tc>
                  <a:txBody>
                    <a:bodyPr/>
                    <a:lstStyle/>
                    <a:p>
                      <a:pPr algn="ctr">
                        <a:spcAft>
                          <a:spcPts val="0"/>
                        </a:spcAft>
                      </a:pPr>
                      <a:r>
                        <a:rPr lang="zh-CN" sz="1800" b="0" kern="100" dirty="0">
                          <a:solidFill>
                            <a:srgbClr val="000000"/>
                          </a:solidFill>
                          <a:latin typeface="微软雅黑" pitchFamily="34" charset="-122"/>
                          <a:ea typeface="微软雅黑" pitchFamily="34" charset="-122"/>
                          <a:cs typeface="Times New Roman"/>
                        </a:rPr>
                        <a:t>评议者</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spcAft>
                          <a:spcPts val="0"/>
                        </a:spcAft>
                      </a:pPr>
                      <a:r>
                        <a:rPr lang="zh-CN" sz="1800" b="0" kern="100">
                          <a:solidFill>
                            <a:srgbClr val="000000"/>
                          </a:solidFill>
                          <a:latin typeface="微软雅黑" pitchFamily="34" charset="-122"/>
                          <a:ea typeface="微软雅黑" pitchFamily="34" charset="-122"/>
                          <a:cs typeface="Times New Roman"/>
                        </a:rPr>
                        <a:t>直接上级</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spcAft>
                          <a:spcPts val="0"/>
                        </a:spcAft>
                      </a:pPr>
                      <a:r>
                        <a:rPr lang="zh-CN" sz="1800" b="0" kern="100">
                          <a:solidFill>
                            <a:srgbClr val="000000"/>
                          </a:solidFill>
                          <a:latin typeface="微软雅黑" pitchFamily="34" charset="-122"/>
                          <a:ea typeface="微软雅黑" pitchFamily="34" charset="-122"/>
                          <a:cs typeface="Times New Roman"/>
                        </a:rPr>
                        <a:t>平级</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spcAft>
                          <a:spcPts val="0"/>
                        </a:spcAft>
                      </a:pPr>
                      <a:r>
                        <a:rPr lang="zh-CN" sz="1800" b="0" kern="100">
                          <a:solidFill>
                            <a:srgbClr val="000000"/>
                          </a:solidFill>
                          <a:latin typeface="微软雅黑" pitchFamily="34" charset="-122"/>
                          <a:ea typeface="微软雅黑" pitchFamily="34" charset="-122"/>
                          <a:cs typeface="Times New Roman"/>
                        </a:rPr>
                        <a:t>下级</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558804">
                <a:tc>
                  <a:txBody>
                    <a:bodyPr/>
                    <a:lstStyle/>
                    <a:p>
                      <a:pPr algn="ctr">
                        <a:spcAft>
                          <a:spcPts val="0"/>
                        </a:spcAft>
                      </a:pPr>
                      <a:r>
                        <a:rPr lang="zh-CN" sz="1800" b="0" kern="100">
                          <a:solidFill>
                            <a:srgbClr val="000000"/>
                          </a:solidFill>
                          <a:latin typeface="微软雅黑" pitchFamily="34" charset="-122"/>
                          <a:ea typeface="微软雅黑" pitchFamily="34" charset="-122"/>
                          <a:cs typeface="Times New Roman"/>
                        </a:rPr>
                        <a:t>对应分数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p>
                      <a:pPr algn="ctr">
                        <a:spcAft>
                          <a:spcPts val="0"/>
                        </a:spcAft>
                      </a:pPr>
                      <a:r>
                        <a:rPr lang="en-US" sz="1800" b="0" kern="100" dirty="0">
                          <a:solidFill>
                            <a:srgbClr val="000000"/>
                          </a:solidFill>
                          <a:latin typeface="微软雅黑" pitchFamily="34" charset="-122"/>
                          <a:ea typeface="微软雅黑" pitchFamily="34" charset="-122"/>
                          <a:cs typeface="Times New Roman"/>
                        </a:rPr>
                        <a:t>50%</a:t>
                      </a:r>
                      <a:endParaRPr lang="zh-CN" sz="1800" b="0" kern="10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gridSpan="2">
                  <a:txBody>
                    <a:bodyPr/>
                    <a:lstStyle/>
                    <a:p>
                      <a:pPr algn="ctr">
                        <a:spcAft>
                          <a:spcPts val="0"/>
                        </a:spcAft>
                      </a:pPr>
                      <a:r>
                        <a:rPr lang="en-US" sz="1800" b="0" kern="100" dirty="0">
                          <a:solidFill>
                            <a:srgbClr val="000000"/>
                          </a:solidFill>
                          <a:latin typeface="微软雅黑" pitchFamily="34" charset="-122"/>
                          <a:ea typeface="微软雅黑" pitchFamily="34" charset="-122"/>
                          <a:cs typeface="Times New Roman"/>
                        </a:rPr>
                        <a:t>50%</a:t>
                      </a:r>
                      <a:endParaRPr lang="zh-CN" sz="1800" b="0" kern="10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428596" y="1714489"/>
          <a:ext cx="8286810" cy="2573605"/>
        </p:xfrm>
        <a:graphic>
          <a:graphicData uri="http://schemas.openxmlformats.org/drawingml/2006/table">
            <a:tbl>
              <a:tblPr firstRow="1" bandRow="1"/>
              <a:tblGrid>
                <a:gridCol w="1381135"/>
                <a:gridCol w="1381135"/>
                <a:gridCol w="1381135"/>
                <a:gridCol w="1381135"/>
                <a:gridCol w="1381135"/>
                <a:gridCol w="1381135"/>
              </a:tblGrid>
              <a:tr h="627575">
                <a:tc>
                  <a:txBody>
                    <a:bodyPr/>
                    <a:lstStyle>
                      <a:defPPr>
                        <a:defRPr lang="zh-CN"/>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1800" b="0" dirty="0" smtClean="0">
                          <a:solidFill>
                            <a:srgbClr val="000000"/>
                          </a:solidFill>
                          <a:latin typeface="微软雅黑" pitchFamily="34" charset="-122"/>
                          <a:ea typeface="微软雅黑" pitchFamily="34" charset="-122"/>
                        </a:rPr>
                        <a:t>绩效等级</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D</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C</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B</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A</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S</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627575">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1800" b="0" dirty="0" smtClean="0">
                          <a:solidFill>
                            <a:srgbClr val="000000"/>
                          </a:solidFill>
                          <a:latin typeface="微软雅黑" pitchFamily="34" charset="-122"/>
                          <a:ea typeface="微软雅黑" pitchFamily="34" charset="-122"/>
                        </a:rPr>
                        <a:t>绩效分数</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【0,  60</a:t>
                      </a:r>
                      <a:r>
                        <a:rPr lang="zh-CN" altLang="en-US" sz="1800" b="0" dirty="0" smtClean="0">
                          <a:solidFill>
                            <a:srgbClr val="000000"/>
                          </a:solidFill>
                          <a:latin typeface="微软雅黑" pitchFamily="34" charset="-122"/>
                          <a:ea typeface="微软雅黑" pitchFamily="34" charset="-122"/>
                        </a:rPr>
                        <a:t>）</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【60,  80</a:t>
                      </a:r>
                      <a:r>
                        <a:rPr lang="zh-CN" altLang="en-US" sz="1800" b="0" dirty="0" smtClean="0">
                          <a:solidFill>
                            <a:srgbClr val="000000"/>
                          </a:solidFill>
                          <a:latin typeface="微软雅黑" pitchFamily="34" charset="-122"/>
                          <a:ea typeface="微软雅黑" pitchFamily="34" charset="-122"/>
                        </a:rPr>
                        <a:t>）</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【80,  90</a:t>
                      </a:r>
                      <a:r>
                        <a:rPr lang="zh-CN" altLang="en-US" sz="1800" b="0" dirty="0" smtClean="0">
                          <a:solidFill>
                            <a:srgbClr val="000000"/>
                          </a:solidFill>
                          <a:latin typeface="微软雅黑" pitchFamily="34" charset="-122"/>
                          <a:ea typeface="微软雅黑" pitchFamily="34" charset="-122"/>
                        </a:rPr>
                        <a:t>）</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【90,  95</a:t>
                      </a:r>
                      <a:r>
                        <a:rPr lang="zh-CN" altLang="en-US" sz="1800" b="0" dirty="0" smtClean="0">
                          <a:solidFill>
                            <a:srgbClr val="000000"/>
                          </a:solidFill>
                          <a:latin typeface="微软雅黑" pitchFamily="34" charset="-122"/>
                          <a:ea typeface="微软雅黑" pitchFamily="34" charset="-122"/>
                        </a:rPr>
                        <a:t>）</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【95,  100</a:t>
                      </a:r>
                      <a:r>
                        <a:rPr lang="zh-CN" altLang="en-US" sz="1800" b="0" dirty="0" smtClean="0">
                          <a:solidFill>
                            <a:srgbClr val="000000"/>
                          </a:solidFill>
                          <a:latin typeface="微软雅黑" pitchFamily="34" charset="-122"/>
                          <a:ea typeface="微软雅黑" pitchFamily="34" charset="-122"/>
                        </a:rPr>
                        <a:t>）</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690880">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1800" b="0" dirty="0" smtClean="0">
                          <a:solidFill>
                            <a:srgbClr val="000000"/>
                          </a:solidFill>
                          <a:latin typeface="微软雅黑" pitchFamily="34" charset="-122"/>
                          <a:ea typeface="微软雅黑" pitchFamily="34" charset="-122"/>
                        </a:rPr>
                        <a:t>强制分布</a:t>
                      </a:r>
                      <a:endParaRPr lang="en-US" altLang="zh-CN" sz="1800" b="0" dirty="0" smtClean="0">
                        <a:solidFill>
                          <a:srgbClr val="000000"/>
                        </a:solidFill>
                        <a:latin typeface="微软雅黑" pitchFamily="34" charset="-122"/>
                        <a:ea typeface="微软雅黑" pitchFamily="34" charset="-122"/>
                      </a:endParaRPr>
                    </a:p>
                    <a:p>
                      <a:pPr algn="ctr"/>
                      <a:r>
                        <a:rPr lang="zh-CN" altLang="en-US" sz="1800" b="0" dirty="0" smtClean="0">
                          <a:solidFill>
                            <a:srgbClr val="000000"/>
                          </a:solidFill>
                          <a:latin typeface="微软雅黑" pitchFamily="34" charset="-122"/>
                          <a:ea typeface="微软雅黑" pitchFamily="34" charset="-122"/>
                        </a:rPr>
                        <a:t>比例</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0-5%</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10%-15%</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70%</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10%-15%</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0-5%</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627575">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sz="1800" b="0" dirty="0" smtClean="0">
                          <a:solidFill>
                            <a:srgbClr val="000000"/>
                          </a:solidFill>
                          <a:latin typeface="微软雅黑" pitchFamily="34" charset="-122"/>
                          <a:ea typeface="微软雅黑" pitchFamily="34" charset="-122"/>
                        </a:rPr>
                        <a:t>绩效系数</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smtClean="0">
                          <a:solidFill>
                            <a:srgbClr val="000000"/>
                          </a:solidFill>
                          <a:latin typeface="微软雅黑" pitchFamily="34" charset="-122"/>
                          <a:ea typeface="微软雅黑" pitchFamily="34" charset="-122"/>
                        </a:rPr>
                        <a:t>0.6</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0.9</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1.0</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1.1</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b="0" dirty="0" smtClean="0">
                          <a:solidFill>
                            <a:srgbClr val="000000"/>
                          </a:solidFill>
                          <a:latin typeface="微软雅黑" pitchFamily="34" charset="-122"/>
                          <a:ea typeface="微软雅黑" pitchFamily="34" charset="-122"/>
                        </a:rPr>
                        <a:t>1.2</a:t>
                      </a:r>
                      <a:endParaRPr lang="zh-CN" altLang="en-US" sz="1800" b="0" dirty="0">
                        <a:solidFill>
                          <a:srgbClr val="000000"/>
                        </a:solidFill>
                        <a:latin typeface="微软雅黑" pitchFamily="34" charset="-122"/>
                        <a:ea typeface="微软雅黑" pitchFamily="34" charset="-122"/>
                      </a:endParaRPr>
                    </a:p>
                  </a:txBody>
                  <a:tcPr marT="60960" marB="609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0" name="标题 9"/>
          <p:cNvSpPr>
            <a:spLocks noGrp="1"/>
          </p:cNvSpPr>
          <p:nvPr>
            <p:ph type="title"/>
          </p:nvPr>
        </p:nvSpPr>
        <p:spPr>
          <a:xfrm>
            <a:off x="500034" y="285729"/>
            <a:ext cx="3714776" cy="487343"/>
          </a:xfrm>
        </p:spPr>
        <p:txBody>
          <a:bodyPr>
            <a:noAutofit/>
          </a:bodyPr>
          <a:lstStyle/>
          <a:p>
            <a:pPr algn="l"/>
            <a:r>
              <a:rPr lang="zh-CN" altLang="en-US" sz="2800" b="1" dirty="0" smtClean="0">
                <a:solidFill>
                  <a:srgbClr val="000000"/>
                </a:solidFill>
                <a:latin typeface="微软雅黑" pitchFamily="34" charset="-122"/>
                <a:ea typeface="微软雅黑" pitchFamily="34" charset="-122"/>
              </a:rPr>
              <a:t>考核等级与系数</a:t>
            </a:r>
            <a:endParaRPr lang="zh-CN" altLang="en-US" sz="2800" b="1"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500034" y="1"/>
            <a:ext cx="3643338" cy="773071"/>
          </a:xfrm>
        </p:spPr>
        <p:txBody>
          <a:bodyPr>
            <a:noAutofit/>
          </a:bodyPr>
          <a:lstStyle/>
          <a:p>
            <a:pPr algn="l"/>
            <a:r>
              <a:rPr lang="zh-CN" altLang="en-US" sz="2800" b="1" dirty="0" smtClean="0">
                <a:solidFill>
                  <a:srgbClr val="000000"/>
                </a:solidFill>
                <a:latin typeface="微软雅黑" pitchFamily="34" charset="-122"/>
                <a:ea typeface="微软雅黑" pitchFamily="34" charset="-122"/>
              </a:rPr>
              <a:t>绩效奖金核发规则</a:t>
            </a:r>
            <a:endParaRPr lang="zh-CN" altLang="en-US" sz="2800" b="1" dirty="0">
              <a:solidFill>
                <a:srgbClr val="000000"/>
              </a:solidFill>
              <a:latin typeface="微软雅黑" pitchFamily="34" charset="-122"/>
              <a:ea typeface="微软雅黑" pitchFamily="34" charset="-122"/>
            </a:endParaRPr>
          </a:p>
        </p:txBody>
      </p:sp>
      <p:sp>
        <p:nvSpPr>
          <p:cNvPr id="4" name="标题 9"/>
          <p:cNvSpPr txBox="1">
            <a:spLocks/>
          </p:cNvSpPr>
          <p:nvPr/>
        </p:nvSpPr>
        <p:spPr>
          <a:xfrm>
            <a:off x="500034" y="666731"/>
            <a:ext cx="7000924" cy="4572032"/>
          </a:xfrm>
          <a:prstGeom prst="rect">
            <a:avLst/>
          </a:prstGeom>
        </p:spPr>
        <p:txBody>
          <a:bodyPr vert="horz" lIns="91440" tIns="45720" rIns="91440" bIns="45720" rtlCol="0" anchor="ctr">
            <a:normAutofit/>
          </a:bodyPr>
          <a:lstStyle/>
          <a:p>
            <a:pPr algn="l">
              <a:lnSpc>
                <a:spcPct val="150000"/>
              </a:lnSpc>
            </a:pPr>
            <a:r>
              <a:rPr lang="en-US" altLang="zh-CN" sz="1800" b="0" dirty="0" smtClean="0">
                <a:solidFill>
                  <a:srgbClr val="000000"/>
                </a:solidFill>
                <a:latin typeface="微软雅黑" pitchFamily="34" charset="-122"/>
                <a:ea typeface="微软雅黑" pitchFamily="34" charset="-122"/>
              </a:rPr>
              <a:t>1</a:t>
            </a:r>
            <a:r>
              <a:rPr lang="zh-CN" altLang="en-US" sz="1800" b="0" dirty="0" smtClean="0">
                <a:solidFill>
                  <a:srgbClr val="000000"/>
                </a:solidFill>
                <a:latin typeface="微软雅黑" pitchFamily="34" charset="-122"/>
                <a:ea typeface="微软雅黑" pitchFamily="34" charset="-122"/>
              </a:rPr>
              <a:t>、总裁室</a:t>
            </a:r>
            <a:r>
              <a:rPr lang="en-US"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总经室成员个人绩效工资分两种情况：</a:t>
            </a:r>
          </a:p>
          <a:p>
            <a:pPr algn="l">
              <a:lnSpc>
                <a:spcPct val="150000"/>
              </a:lnSpc>
            </a:pPr>
            <a:r>
              <a:rPr lang="en-US" sz="1800" b="0" dirty="0" smtClean="0">
                <a:solidFill>
                  <a:srgbClr val="000000"/>
                </a:solidFill>
                <a:latin typeface="微软雅黑" pitchFamily="34" charset="-122"/>
                <a:ea typeface="微软雅黑" pitchFamily="34" charset="-122"/>
              </a:rPr>
              <a:t>1</a:t>
            </a:r>
            <a:r>
              <a:rPr lang="zh-CN" altLang="en-US" sz="1800" b="0" dirty="0" smtClean="0">
                <a:solidFill>
                  <a:srgbClr val="000000"/>
                </a:solidFill>
                <a:latin typeface="微软雅黑" pitchFamily="34" charset="-122"/>
                <a:ea typeface="微软雅黑" pitchFamily="34" charset="-122"/>
              </a:rPr>
              <a:t>）作集体组织考核的</a:t>
            </a:r>
            <a:r>
              <a:rPr lang="en-US"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个人绩效奖金基数</a:t>
            </a:r>
            <a:r>
              <a:rPr lang="en-US" altLang="zh-CN"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个人绩效系数；</a:t>
            </a:r>
          </a:p>
          <a:p>
            <a:pPr algn="l">
              <a:lnSpc>
                <a:spcPct val="150000"/>
              </a:lnSpc>
            </a:pPr>
            <a:r>
              <a:rPr lang="en-US" sz="1800" b="0" dirty="0" smtClean="0">
                <a:solidFill>
                  <a:srgbClr val="000000"/>
                </a:solidFill>
                <a:latin typeface="微软雅黑" pitchFamily="34" charset="-122"/>
                <a:ea typeface="微软雅黑" pitchFamily="34" charset="-122"/>
              </a:rPr>
              <a:t>2</a:t>
            </a:r>
            <a:r>
              <a:rPr lang="zh-CN" altLang="en-US" sz="1800" b="0" dirty="0" smtClean="0">
                <a:solidFill>
                  <a:srgbClr val="000000"/>
                </a:solidFill>
                <a:latin typeface="微软雅黑" pitchFamily="34" charset="-122"/>
                <a:ea typeface="微软雅黑" pitchFamily="34" charset="-122"/>
              </a:rPr>
              <a:t>）作差异化考核的</a:t>
            </a:r>
            <a:r>
              <a:rPr lang="en-US"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个人绩效奖金基数</a:t>
            </a:r>
            <a:r>
              <a:rPr lang="en-US" altLang="zh-CN"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（个人绩效系数</a:t>
            </a:r>
            <a:r>
              <a:rPr lang="en-US" altLang="zh-CN"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对应权重</a:t>
            </a:r>
            <a:r>
              <a:rPr lang="en-US"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组织绩效系数</a:t>
            </a:r>
            <a:r>
              <a:rPr lang="en-US" altLang="zh-CN"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对应权重）。</a:t>
            </a:r>
          </a:p>
          <a:p>
            <a:pPr algn="l">
              <a:lnSpc>
                <a:spcPct val="150000"/>
              </a:lnSpc>
            </a:pPr>
            <a:r>
              <a:rPr lang="en-US" altLang="zh-CN" sz="1800" b="0" dirty="0" smtClean="0">
                <a:solidFill>
                  <a:srgbClr val="000000"/>
                </a:solidFill>
                <a:latin typeface="微软雅黑" pitchFamily="34" charset="-122"/>
                <a:ea typeface="微软雅黑" pitchFamily="34" charset="-122"/>
              </a:rPr>
              <a:t>2</a:t>
            </a:r>
            <a:r>
              <a:rPr lang="zh-CN" altLang="en-US" sz="1800" b="0" dirty="0" smtClean="0">
                <a:solidFill>
                  <a:srgbClr val="000000"/>
                </a:solidFill>
                <a:latin typeface="微软雅黑" pitchFamily="34" charset="-122"/>
                <a:ea typeface="微软雅黑" pitchFamily="34" charset="-122"/>
              </a:rPr>
              <a:t>、部门长个人绩效工资</a:t>
            </a:r>
            <a:r>
              <a:rPr lang="en-US"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部门长个人绩效奖金基数</a:t>
            </a:r>
            <a:r>
              <a:rPr lang="en-US" altLang="zh-CN"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（部门长个人绩效系数</a:t>
            </a:r>
            <a:r>
              <a:rPr lang="en-US" altLang="zh-CN" sz="1800" b="0" dirty="0" smtClean="0">
                <a:solidFill>
                  <a:srgbClr val="000000"/>
                </a:solidFill>
                <a:latin typeface="微软雅黑" pitchFamily="34" charset="-122"/>
                <a:ea typeface="微软雅黑" pitchFamily="34" charset="-122"/>
              </a:rPr>
              <a:t>×</a:t>
            </a:r>
            <a:r>
              <a:rPr lang="en-US" sz="1800" b="0" dirty="0" smtClean="0">
                <a:solidFill>
                  <a:srgbClr val="000000"/>
                </a:solidFill>
                <a:latin typeface="微软雅黑" pitchFamily="34" charset="-122"/>
                <a:ea typeface="微软雅黑" pitchFamily="34" charset="-122"/>
              </a:rPr>
              <a:t>80%+</a:t>
            </a:r>
            <a:r>
              <a:rPr lang="zh-CN" altLang="en-US" sz="1800" b="0" dirty="0" smtClean="0">
                <a:solidFill>
                  <a:srgbClr val="000000"/>
                </a:solidFill>
                <a:latin typeface="微软雅黑" pitchFamily="34" charset="-122"/>
                <a:ea typeface="微软雅黑" pitchFamily="34" charset="-122"/>
              </a:rPr>
              <a:t>集团组织绩效系数</a:t>
            </a:r>
            <a:r>
              <a:rPr lang="en-US" altLang="zh-CN" sz="1800" b="0" dirty="0" smtClean="0">
                <a:solidFill>
                  <a:srgbClr val="000000"/>
                </a:solidFill>
                <a:latin typeface="微软雅黑" pitchFamily="34" charset="-122"/>
                <a:ea typeface="微软雅黑" pitchFamily="34" charset="-122"/>
              </a:rPr>
              <a:t>×</a:t>
            </a:r>
            <a:r>
              <a:rPr lang="en-US" sz="1800" b="0" dirty="0" smtClean="0">
                <a:solidFill>
                  <a:srgbClr val="000000"/>
                </a:solidFill>
                <a:latin typeface="微软雅黑" pitchFamily="34" charset="-122"/>
                <a:ea typeface="微软雅黑" pitchFamily="34" charset="-122"/>
              </a:rPr>
              <a:t>20% </a:t>
            </a:r>
            <a:r>
              <a:rPr lang="zh-CN" altLang="en-US" sz="1800" b="0" dirty="0" smtClean="0">
                <a:solidFill>
                  <a:srgbClr val="000000"/>
                </a:solidFill>
                <a:latin typeface="微软雅黑" pitchFamily="34" charset="-122"/>
                <a:ea typeface="微软雅黑" pitchFamily="34" charset="-122"/>
              </a:rPr>
              <a:t>）。</a:t>
            </a:r>
          </a:p>
          <a:p>
            <a:pPr algn="l">
              <a:lnSpc>
                <a:spcPct val="150000"/>
              </a:lnSpc>
            </a:pPr>
            <a:r>
              <a:rPr lang="en-US" sz="1800" b="0" dirty="0" smtClean="0">
                <a:solidFill>
                  <a:srgbClr val="000000"/>
                </a:solidFill>
                <a:latin typeface="微软雅黑" pitchFamily="34" charset="-122"/>
                <a:ea typeface="微软雅黑" pitchFamily="34" charset="-122"/>
              </a:rPr>
              <a:t>3</a:t>
            </a:r>
            <a:r>
              <a:rPr lang="zh-CN" altLang="en-US" sz="1800" b="0" dirty="0" smtClean="0">
                <a:solidFill>
                  <a:srgbClr val="000000"/>
                </a:solidFill>
                <a:latin typeface="微软雅黑" pitchFamily="34" charset="-122"/>
                <a:ea typeface="微软雅黑" pitchFamily="34" charset="-122"/>
              </a:rPr>
              <a:t>、员工个人绩效工资</a:t>
            </a:r>
            <a:r>
              <a:rPr lang="en-US"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员工个人绩效奖金基数</a:t>
            </a:r>
            <a:r>
              <a:rPr lang="en-US" altLang="zh-CN" sz="1800" b="0" dirty="0" smtClean="0">
                <a:solidFill>
                  <a:srgbClr val="000000"/>
                </a:solidFill>
                <a:latin typeface="微软雅黑" pitchFamily="34" charset="-122"/>
                <a:ea typeface="微软雅黑" pitchFamily="34" charset="-122"/>
              </a:rPr>
              <a:t>×</a:t>
            </a:r>
            <a:r>
              <a:rPr lang="zh-CN" altLang="en-US" sz="1800" b="0" dirty="0" smtClean="0">
                <a:solidFill>
                  <a:srgbClr val="000000"/>
                </a:solidFill>
                <a:latin typeface="微软雅黑" pitchFamily="34" charset="-122"/>
                <a:ea typeface="微软雅黑" pitchFamily="34" charset="-122"/>
              </a:rPr>
              <a:t>（员工个人绩效系数</a:t>
            </a:r>
            <a:r>
              <a:rPr lang="en-US" altLang="zh-CN" sz="1800" b="0" dirty="0" smtClean="0">
                <a:solidFill>
                  <a:srgbClr val="000000"/>
                </a:solidFill>
                <a:latin typeface="微软雅黑" pitchFamily="34" charset="-122"/>
                <a:ea typeface="微软雅黑" pitchFamily="34" charset="-122"/>
              </a:rPr>
              <a:t>×</a:t>
            </a:r>
            <a:r>
              <a:rPr lang="en-US" sz="1800" b="0" dirty="0" smtClean="0">
                <a:solidFill>
                  <a:srgbClr val="000000"/>
                </a:solidFill>
                <a:latin typeface="微软雅黑" pitchFamily="34" charset="-122"/>
                <a:ea typeface="微软雅黑" pitchFamily="34" charset="-122"/>
              </a:rPr>
              <a:t>70%+</a:t>
            </a:r>
            <a:r>
              <a:rPr lang="zh-CN" altLang="en-US" sz="1800" b="0" dirty="0" smtClean="0">
                <a:solidFill>
                  <a:srgbClr val="000000"/>
                </a:solidFill>
                <a:latin typeface="微软雅黑" pitchFamily="34" charset="-122"/>
                <a:ea typeface="微软雅黑" pitchFamily="34" charset="-122"/>
              </a:rPr>
              <a:t>部门组织绩效系数</a:t>
            </a:r>
            <a:r>
              <a:rPr lang="en-US" altLang="zh-CN" sz="1800" b="0" dirty="0" smtClean="0">
                <a:solidFill>
                  <a:srgbClr val="000000"/>
                </a:solidFill>
                <a:latin typeface="微软雅黑" pitchFamily="34" charset="-122"/>
                <a:ea typeface="微软雅黑" pitchFamily="34" charset="-122"/>
              </a:rPr>
              <a:t>×</a:t>
            </a:r>
            <a:r>
              <a:rPr lang="en-US" sz="1800" b="0" dirty="0" smtClean="0">
                <a:solidFill>
                  <a:srgbClr val="000000"/>
                </a:solidFill>
                <a:latin typeface="微软雅黑" pitchFamily="34" charset="-122"/>
                <a:ea typeface="微软雅黑" pitchFamily="34" charset="-122"/>
              </a:rPr>
              <a:t>30% </a:t>
            </a:r>
            <a:r>
              <a:rPr lang="zh-CN" altLang="en-US" sz="1800" b="0" dirty="0" smtClean="0">
                <a:solidFill>
                  <a:srgbClr val="000000"/>
                </a:solidFill>
                <a:latin typeface="微软雅黑" pitchFamily="34" charset="-122"/>
                <a:ea typeface="微软雅黑" pitchFamily="34" charset="-122"/>
              </a:rPr>
              <a:t>）。</a:t>
            </a:r>
            <a:endParaRPr lang="zh-CN" altLang="en-US" sz="1800" b="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214282" y="214290"/>
            <a:ext cx="6429420" cy="5079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人力资源管理体系</a:t>
            </a:r>
            <a:endParaRPr kumimoji="0" lang="zh-CN" altLang="en-US" sz="28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标题 1"/>
          <p:cNvSpPr txBox="1">
            <a:spLocks/>
          </p:cNvSpPr>
          <p:nvPr/>
        </p:nvSpPr>
        <p:spPr>
          <a:xfrm>
            <a:off x="357158" y="928670"/>
            <a:ext cx="2428892" cy="500066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altLang="zh-CN" sz="1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rPr>
              <a:t>1-</a:t>
            </a:r>
            <a:r>
              <a:rPr lang="zh-CN" altLang="en-US" sz="1400" b="1" dirty="0" smtClean="0">
                <a:solidFill>
                  <a:srgbClr val="FF0000"/>
                </a:solidFill>
                <a:latin typeface="微软雅黑" pitchFamily="34" charset="-122"/>
                <a:ea typeface="微软雅黑" pitchFamily="34" charset="-122"/>
              </a:rPr>
              <a:t>职位管理规定</a:t>
            </a:r>
          </a:p>
          <a:p>
            <a:pPr lvl="0"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2-</a:t>
            </a:r>
            <a:r>
              <a:rPr lang="zh-CN" altLang="en-US" sz="1400" b="1" dirty="0" smtClean="0">
                <a:solidFill>
                  <a:schemeClr val="tx1"/>
                </a:solidFill>
                <a:latin typeface="微软雅黑" pitchFamily="34" charset="-122"/>
                <a:ea typeface="微软雅黑" pitchFamily="34" charset="-122"/>
                <a:cs typeface="+mj-cs"/>
              </a:rPr>
              <a:t>干部管理规定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cs typeface="+mj-cs"/>
              </a:rPr>
              <a:t>3-</a:t>
            </a:r>
            <a:r>
              <a:rPr lang="zh-CN" altLang="en-US" sz="1400" b="1" dirty="0" smtClean="0">
                <a:solidFill>
                  <a:srgbClr val="FF0000"/>
                </a:solidFill>
                <a:latin typeface="微软雅黑" pitchFamily="34" charset="-122"/>
                <a:ea typeface="微软雅黑" pitchFamily="34" charset="-122"/>
                <a:cs typeface="+mj-cs"/>
              </a:rPr>
              <a:t>薪酬管理规定</a:t>
            </a:r>
            <a:endParaRPr lang="en-US" altLang="zh-CN" sz="1400" b="1" dirty="0" smtClean="0">
              <a:solidFill>
                <a:srgbClr val="FF000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4-</a:t>
            </a:r>
            <a:r>
              <a:rPr lang="zh-CN" altLang="en-US" sz="1400" b="1" dirty="0" smtClean="0">
                <a:solidFill>
                  <a:schemeClr val="tx1"/>
                </a:solidFill>
                <a:latin typeface="微软雅黑" pitchFamily="34" charset="-122"/>
                <a:ea typeface="微软雅黑" pitchFamily="34" charset="-122"/>
                <a:cs typeface="+mj-cs"/>
              </a:rPr>
              <a:t>福利管理规定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5-</a:t>
            </a:r>
            <a:r>
              <a:rPr lang="zh-CN" altLang="en-US" sz="1400" b="1" dirty="0" smtClean="0">
                <a:solidFill>
                  <a:schemeClr val="tx1"/>
                </a:solidFill>
                <a:latin typeface="微软雅黑" pitchFamily="34" charset="-122"/>
                <a:ea typeface="微软雅黑" pitchFamily="34" charset="-122"/>
                <a:cs typeface="+mj-cs"/>
              </a:rPr>
              <a:t>考勤休假管理规定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cs typeface="+mj-cs"/>
              </a:rPr>
              <a:t>6-</a:t>
            </a:r>
            <a:r>
              <a:rPr lang="zh-CN" altLang="en-US" sz="1400" b="1" dirty="0" smtClean="0">
                <a:solidFill>
                  <a:srgbClr val="FF0000"/>
                </a:solidFill>
                <a:latin typeface="微软雅黑" pitchFamily="34" charset="-122"/>
                <a:ea typeface="微软雅黑" pitchFamily="34" charset="-122"/>
                <a:cs typeface="+mj-cs"/>
              </a:rPr>
              <a:t>绩效管理规定</a:t>
            </a:r>
            <a:endParaRPr lang="en-US" altLang="zh-CN" sz="1400" b="1" dirty="0" smtClean="0">
              <a:solidFill>
                <a:srgbClr val="FF0000"/>
              </a:solidFill>
              <a:latin typeface="微软雅黑" pitchFamily="34" charset="-122"/>
              <a:ea typeface="微软雅黑" pitchFamily="34" charset="-12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rPr>
              <a:t>7-</a:t>
            </a:r>
            <a:r>
              <a:rPr kumimoji="0" lang="zh-CN" altLang="en-US"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rPr>
              <a:t>招聘与录用管理规定</a:t>
            </a:r>
            <a:endParaRPr kumimoji="0" lang="en-US" altLang="zh-CN"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F0"/>
                </a:solidFill>
                <a:latin typeface="微软雅黑" pitchFamily="34" charset="-122"/>
                <a:ea typeface="微软雅黑" pitchFamily="34" charset="-122"/>
                <a:cs typeface="+mj-cs"/>
              </a:rPr>
              <a:t>8-</a:t>
            </a:r>
            <a:r>
              <a:rPr lang="zh-CN" altLang="en-US" sz="1400" b="1" dirty="0" smtClean="0">
                <a:solidFill>
                  <a:srgbClr val="00B0F0"/>
                </a:solidFill>
                <a:latin typeface="微软雅黑" pitchFamily="34" charset="-122"/>
                <a:ea typeface="微软雅黑" pitchFamily="34" charset="-122"/>
                <a:cs typeface="+mj-cs"/>
              </a:rPr>
              <a:t>内部推荐管理办法</a:t>
            </a:r>
            <a:endParaRPr lang="en-US" altLang="zh-CN" sz="1400" b="1" dirty="0" smtClean="0">
              <a:solidFill>
                <a:srgbClr val="00B0F0"/>
              </a:solidFill>
              <a:latin typeface="微软雅黑" pitchFamily="34" charset="-122"/>
              <a:ea typeface="微软雅黑" pitchFamily="34" charset="-12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altLang="zh-CN" sz="1400" b="1" dirty="0" smtClean="0">
                <a:solidFill>
                  <a:schemeClr val="bg1">
                    <a:lumMod val="50000"/>
                  </a:schemeClr>
                </a:solidFill>
                <a:latin typeface="微软雅黑" pitchFamily="34" charset="-122"/>
                <a:ea typeface="微软雅黑" pitchFamily="34" charset="-122"/>
                <a:cs typeface="+mj-cs"/>
              </a:rPr>
              <a:t>9-</a:t>
            </a:r>
            <a:r>
              <a:rPr lang="zh-CN" altLang="en-US" sz="1400" b="1" dirty="0" smtClean="0">
                <a:solidFill>
                  <a:schemeClr val="bg1">
                    <a:lumMod val="50000"/>
                  </a:schemeClr>
                </a:solidFill>
                <a:latin typeface="微软雅黑" pitchFamily="34" charset="-122"/>
                <a:ea typeface="微软雅黑" pitchFamily="34" charset="-122"/>
                <a:cs typeface="+mj-cs"/>
              </a:rPr>
              <a:t>劳动合同管理规定</a:t>
            </a:r>
            <a:endParaRPr lang="en-US" altLang="zh-CN" sz="1400" b="1" dirty="0" smtClean="0">
              <a:solidFill>
                <a:schemeClr val="bg1">
                  <a:lumMod val="50000"/>
                </a:schemeClr>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F0"/>
                </a:solidFill>
                <a:latin typeface="微软雅黑" pitchFamily="34" charset="-122"/>
                <a:ea typeface="微软雅黑" pitchFamily="34" charset="-122"/>
              </a:rPr>
              <a:t>10-</a:t>
            </a:r>
            <a:r>
              <a:rPr lang="zh-CN" altLang="en-US" sz="1400" b="1" dirty="0" smtClean="0">
                <a:solidFill>
                  <a:srgbClr val="00B0F0"/>
                </a:solidFill>
                <a:latin typeface="微软雅黑" pitchFamily="34" charset="-122"/>
                <a:ea typeface="微软雅黑" pitchFamily="34" charset="-122"/>
              </a:rPr>
              <a:t>培训管理规定</a:t>
            </a:r>
            <a:endParaRPr lang="en-US" altLang="zh-CN" sz="1400" b="1" dirty="0" smtClean="0">
              <a:solidFill>
                <a:srgbClr val="00B0F0"/>
              </a:solidFill>
              <a:latin typeface="微软雅黑" pitchFamily="34" charset="-122"/>
              <a:ea typeface="微软雅黑" pitchFamily="34" charset="-122"/>
            </a:endParaRPr>
          </a:p>
          <a:p>
            <a:pPr algn="l">
              <a:lnSpc>
                <a:spcPct val="150000"/>
              </a:lnSpc>
              <a:spcBef>
                <a:spcPct val="0"/>
              </a:spcBef>
            </a:pPr>
            <a:r>
              <a:rPr lang="en-US" altLang="zh-CN" sz="1400" b="1" dirty="0" smtClean="0">
                <a:solidFill>
                  <a:schemeClr val="bg1">
                    <a:lumMod val="50000"/>
                  </a:schemeClr>
                </a:solidFill>
                <a:latin typeface="微软雅黑" pitchFamily="34" charset="-122"/>
                <a:ea typeface="微软雅黑" pitchFamily="34" charset="-122"/>
                <a:cs typeface="+mj-cs"/>
              </a:rPr>
              <a:t>11-</a:t>
            </a:r>
            <a:r>
              <a:rPr lang="zh-CN" altLang="en-US" sz="1400" b="1" dirty="0" smtClean="0">
                <a:solidFill>
                  <a:schemeClr val="bg1">
                    <a:lumMod val="50000"/>
                  </a:schemeClr>
                </a:solidFill>
                <a:latin typeface="微软雅黑" pitchFamily="34" charset="-122"/>
                <a:ea typeface="微软雅黑" pitchFamily="34" charset="-122"/>
                <a:cs typeface="+mj-cs"/>
              </a:rPr>
              <a:t>新员工入职及试用期管理办法</a:t>
            </a:r>
            <a:endParaRPr lang="en-US" altLang="zh-CN" sz="1400" b="1" dirty="0" smtClean="0">
              <a:solidFill>
                <a:schemeClr val="bg1">
                  <a:lumMod val="50000"/>
                </a:schemeClr>
              </a:solidFill>
              <a:latin typeface="微软雅黑" pitchFamily="34" charset="-122"/>
              <a:ea typeface="微软雅黑" pitchFamily="34" charset="-122"/>
              <a:cs typeface="+mj-cs"/>
            </a:endParaRPr>
          </a:p>
          <a:p>
            <a:pPr lvl="0" algn="l">
              <a:lnSpc>
                <a:spcPct val="150000"/>
              </a:lnSpc>
              <a:spcBef>
                <a:spcPct val="0"/>
              </a:spcBef>
            </a:pPr>
            <a:r>
              <a:rPr lang="en-US" altLang="zh-CN" sz="1400" b="1" dirty="0" smtClean="0">
                <a:solidFill>
                  <a:schemeClr val="bg1">
                    <a:lumMod val="50000"/>
                  </a:schemeClr>
                </a:solidFill>
                <a:latin typeface="微软雅黑" pitchFamily="34" charset="-122"/>
                <a:ea typeface="微软雅黑" pitchFamily="34" charset="-122"/>
                <a:cs typeface="+mj-cs"/>
              </a:rPr>
              <a:t>12-</a:t>
            </a:r>
            <a:r>
              <a:rPr lang="zh-CN" altLang="en-US" sz="1400" b="1" dirty="0" smtClean="0">
                <a:solidFill>
                  <a:schemeClr val="bg1">
                    <a:lumMod val="50000"/>
                  </a:schemeClr>
                </a:solidFill>
                <a:latin typeface="微软雅黑" pitchFamily="34" charset="-122"/>
                <a:ea typeface="微软雅黑" pitchFamily="34" charset="-122"/>
                <a:cs typeface="+mj-cs"/>
              </a:rPr>
              <a:t>新员工培训管理办法</a:t>
            </a:r>
            <a:endParaRPr lang="en-US" altLang="zh-CN" sz="1400" b="1" dirty="0" smtClean="0">
              <a:solidFill>
                <a:schemeClr val="bg1">
                  <a:lumMod val="50000"/>
                </a:schemeClr>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13-</a:t>
            </a:r>
            <a:r>
              <a:rPr lang="zh-CN" altLang="en-US" sz="1400" b="1" dirty="0" smtClean="0">
                <a:solidFill>
                  <a:srgbClr val="00B050"/>
                </a:solidFill>
                <a:latin typeface="微软雅黑" pitchFamily="34" charset="-122"/>
                <a:ea typeface="微软雅黑" pitchFamily="34" charset="-122"/>
                <a:cs typeface="+mj-cs"/>
              </a:rPr>
              <a:t>人事调动管理规定</a:t>
            </a:r>
            <a:endParaRPr lang="en-US" altLang="zh-CN" sz="1400" b="1" dirty="0" smtClean="0">
              <a:solidFill>
                <a:srgbClr val="00B05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14-</a:t>
            </a:r>
            <a:r>
              <a:rPr lang="zh-CN" altLang="en-US" sz="1400" b="1" dirty="0" smtClean="0">
                <a:solidFill>
                  <a:srgbClr val="00B050"/>
                </a:solidFill>
                <a:latin typeface="微软雅黑" pitchFamily="34" charset="-122"/>
                <a:ea typeface="微软雅黑" pitchFamily="34" charset="-122"/>
                <a:cs typeface="+mj-cs"/>
              </a:rPr>
              <a:t>离职管理规定</a:t>
            </a:r>
            <a:endParaRPr lang="en-US" altLang="zh-CN" sz="1400" b="1" dirty="0" smtClean="0">
              <a:solidFill>
                <a:srgbClr val="00B05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15-</a:t>
            </a:r>
            <a:r>
              <a:rPr lang="zh-CN" altLang="en-US" sz="1400" b="1" dirty="0" smtClean="0">
                <a:solidFill>
                  <a:srgbClr val="00B050"/>
                </a:solidFill>
                <a:latin typeface="微软雅黑" pitchFamily="34" charset="-122"/>
                <a:ea typeface="微软雅黑" pitchFamily="34" charset="-122"/>
                <a:cs typeface="+mj-cs"/>
              </a:rPr>
              <a:t>人事档案管理规定</a:t>
            </a:r>
            <a:endParaRPr lang="en-US" altLang="zh-CN" sz="1400" b="1" dirty="0" smtClean="0">
              <a:solidFill>
                <a:srgbClr val="00B050"/>
              </a:solidFill>
              <a:latin typeface="微软雅黑" pitchFamily="34" charset="-122"/>
              <a:ea typeface="微软雅黑" pitchFamily="34" charset="-122"/>
              <a:cs typeface="+mj-cs"/>
            </a:endParaRPr>
          </a:p>
          <a:p>
            <a:pPr lvl="0" algn="l">
              <a:lnSpc>
                <a:spcPct val="150000"/>
              </a:lnSpc>
              <a:spcBef>
                <a:spcPct val="0"/>
              </a:spcBef>
            </a:pPr>
            <a:endParaRPr lang="en-US" altLang="zh-CN" sz="1400" b="1" dirty="0" smtClean="0">
              <a:solidFill>
                <a:schemeClr val="tx1"/>
              </a:solidFill>
              <a:latin typeface="微软雅黑" pitchFamily="34" charset="-122"/>
              <a:ea typeface="微软雅黑" pitchFamily="34" charset="-122"/>
              <a:cs typeface="+mj-cs"/>
            </a:endParaRPr>
          </a:p>
        </p:txBody>
      </p:sp>
      <p:grpSp>
        <p:nvGrpSpPr>
          <p:cNvPr id="2" name="组合 5"/>
          <p:cNvGrpSpPr/>
          <p:nvPr/>
        </p:nvGrpSpPr>
        <p:grpSpPr>
          <a:xfrm>
            <a:off x="2786050" y="1213292"/>
            <a:ext cx="5929354" cy="4073096"/>
            <a:chOff x="1377950" y="1216025"/>
            <a:chExt cx="7043738" cy="5321395"/>
          </a:xfrm>
        </p:grpSpPr>
        <p:sp>
          <p:nvSpPr>
            <p:cNvPr id="7" name="Oval 3"/>
            <p:cNvSpPr>
              <a:spLocks noChangeArrowheads="1"/>
            </p:cNvSpPr>
            <p:nvPr/>
          </p:nvSpPr>
          <p:spPr bwMode="auto">
            <a:xfrm>
              <a:off x="4060826" y="1216025"/>
              <a:ext cx="1731964" cy="621975"/>
            </a:xfrm>
            <a:prstGeom prst="ellipse">
              <a:avLst/>
            </a:prstGeom>
            <a:solidFill>
              <a:srgbClr val="ABAFB2"/>
            </a:solidFill>
            <a:ln w="25400" algn="ctr">
              <a:solidFill>
                <a:srgbClr val="000000"/>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经营战略</a:t>
              </a:r>
            </a:p>
          </p:txBody>
        </p:sp>
        <p:sp>
          <p:nvSpPr>
            <p:cNvPr id="8" name="Oval 4"/>
            <p:cNvSpPr>
              <a:spLocks noChangeArrowheads="1"/>
            </p:cNvSpPr>
            <p:nvPr/>
          </p:nvSpPr>
          <p:spPr bwMode="auto">
            <a:xfrm>
              <a:off x="4064000" y="2806699"/>
              <a:ext cx="1804988" cy="621975"/>
            </a:xfrm>
            <a:prstGeom prst="ellipse">
              <a:avLst/>
            </a:prstGeom>
            <a:solidFill>
              <a:srgbClr val="6280AF"/>
            </a:solidFill>
            <a:ln w="25400" algn="ctr">
              <a:solidFill>
                <a:srgbClr val="000000"/>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组织架构</a:t>
              </a:r>
            </a:p>
          </p:txBody>
        </p:sp>
        <p:sp>
          <p:nvSpPr>
            <p:cNvPr id="9" name="Line 5"/>
            <p:cNvSpPr>
              <a:spLocks noChangeShapeType="1"/>
            </p:cNvSpPr>
            <p:nvPr/>
          </p:nvSpPr>
          <p:spPr bwMode="auto">
            <a:xfrm flipH="1">
              <a:off x="4959350" y="1768475"/>
              <a:ext cx="0" cy="1044575"/>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0" name="Text Box 6"/>
            <p:cNvSpPr txBox="1">
              <a:spLocks noChangeArrowheads="1"/>
            </p:cNvSpPr>
            <p:nvPr/>
          </p:nvSpPr>
          <p:spPr bwMode="auto">
            <a:xfrm>
              <a:off x="6692900" y="5426075"/>
              <a:ext cx="1728788" cy="321681"/>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600" b="1" kern="1200" dirty="0">
                  <a:solidFill>
                    <a:srgbClr val="FFC000"/>
                  </a:solidFill>
                  <a:latin typeface="微软雅黑" pitchFamily="34" charset="-122"/>
                  <a:ea typeface="微软雅黑" pitchFamily="34" charset="-122"/>
                </a:rPr>
                <a:t>（绩效驱动）</a:t>
              </a:r>
            </a:p>
          </p:txBody>
        </p:sp>
        <p:sp>
          <p:nvSpPr>
            <p:cNvPr id="11" name="Text Box 7"/>
            <p:cNvSpPr txBox="1">
              <a:spLocks noChangeArrowheads="1"/>
            </p:cNvSpPr>
            <p:nvPr/>
          </p:nvSpPr>
          <p:spPr bwMode="auto">
            <a:xfrm>
              <a:off x="1397000" y="5426075"/>
              <a:ext cx="1660525" cy="321681"/>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600" b="1" kern="1200" dirty="0">
                  <a:solidFill>
                    <a:srgbClr val="FFC000"/>
                  </a:solidFill>
                  <a:latin typeface="微软雅黑" pitchFamily="34" charset="-122"/>
                  <a:ea typeface="微软雅黑" pitchFamily="34" charset="-122"/>
                </a:rPr>
                <a:t>（回报驱动）</a:t>
              </a:r>
            </a:p>
          </p:txBody>
        </p:sp>
        <p:sp>
          <p:nvSpPr>
            <p:cNvPr id="12" name="Line 8"/>
            <p:cNvSpPr>
              <a:spLocks noChangeShapeType="1"/>
            </p:cNvSpPr>
            <p:nvPr/>
          </p:nvSpPr>
          <p:spPr bwMode="auto">
            <a:xfrm>
              <a:off x="5918200" y="4635500"/>
              <a:ext cx="731838"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3" name="Line 9"/>
            <p:cNvSpPr>
              <a:spLocks noChangeShapeType="1"/>
            </p:cNvSpPr>
            <p:nvPr/>
          </p:nvSpPr>
          <p:spPr bwMode="auto">
            <a:xfrm flipH="1">
              <a:off x="3198813" y="4660900"/>
              <a:ext cx="730250"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4" name="Text Box 10"/>
            <p:cNvSpPr txBox="1">
              <a:spLocks noChangeArrowheads="1"/>
            </p:cNvSpPr>
            <p:nvPr/>
          </p:nvSpPr>
          <p:spPr bwMode="auto">
            <a:xfrm>
              <a:off x="4660179" y="3606799"/>
              <a:ext cx="1200150" cy="281472"/>
            </a:xfrm>
            <a:prstGeom prst="rect">
              <a:avLst/>
            </a:prstGeom>
            <a:noFill/>
            <a:ln w="9525" algn="ctr">
              <a:noFill/>
              <a:miter lim="800000"/>
              <a:headEnd/>
              <a:tailEnd/>
            </a:ln>
          </p:spPr>
          <p:txBody>
            <a:bodyPr lIns="0" tIns="0" rIns="0" bIns="0">
              <a:spAutoFit/>
            </a:bodyPr>
            <a:lstStyle/>
            <a:p>
              <a:pPr algn="r" rtl="0" eaLnBrk="0" fontAlgn="base" hangingPunct="0">
                <a:spcBef>
                  <a:spcPct val="0"/>
                </a:spcBef>
                <a:spcAft>
                  <a:spcPct val="0"/>
                </a:spcAft>
              </a:pPr>
              <a:r>
                <a:rPr lang="zh-CN" altLang="en-US" sz="1400" kern="1200" dirty="0">
                  <a:solidFill>
                    <a:srgbClr val="000000"/>
                  </a:solidFill>
                  <a:latin typeface="微软雅黑" pitchFamily="34" charset="-122"/>
                  <a:ea typeface="微软雅黑" pitchFamily="34" charset="-122"/>
                </a:rPr>
                <a:t>职责分解</a:t>
              </a:r>
            </a:p>
          </p:txBody>
        </p:sp>
        <p:sp>
          <p:nvSpPr>
            <p:cNvPr id="15" name="Text Box 11"/>
            <p:cNvSpPr txBox="1">
              <a:spLocks noChangeArrowheads="1"/>
            </p:cNvSpPr>
            <p:nvPr/>
          </p:nvSpPr>
          <p:spPr bwMode="auto">
            <a:xfrm>
              <a:off x="3994150" y="5411787"/>
              <a:ext cx="1909763" cy="442312"/>
            </a:xfrm>
            <a:prstGeom prst="rect">
              <a:avLst/>
            </a:prstGeom>
            <a:noFill/>
            <a:ln w="9525" algn="ctr">
              <a:noFill/>
              <a:miter lim="800000"/>
              <a:headEnd/>
              <a:tailEnd/>
            </a:ln>
          </p:spPr>
          <p:txBody>
            <a:bodyPr>
              <a:spAutoFit/>
            </a:bodyPr>
            <a:lstStyle/>
            <a:p>
              <a:pPr algn="ctr" rtl="0" fontAlgn="base">
                <a:spcBef>
                  <a:spcPct val="50000"/>
                </a:spcBef>
                <a:spcAft>
                  <a:spcPct val="0"/>
                </a:spcAft>
              </a:pPr>
              <a:r>
                <a:rPr lang="zh-CN" altLang="en-US" sz="1600" b="1" kern="1200" dirty="0">
                  <a:solidFill>
                    <a:srgbClr val="FFC000"/>
                  </a:solidFill>
                  <a:latin typeface="微软雅黑" pitchFamily="34" charset="-122"/>
                  <a:ea typeface="微软雅黑" pitchFamily="34" charset="-122"/>
                  <a:cs typeface="Times New Roman" pitchFamily="18" charset="0"/>
                </a:rPr>
                <a:t>（发展驱动）</a:t>
              </a:r>
              <a:endParaRPr lang="zh-TW" altLang="en-US" sz="1600" b="1" kern="1200" dirty="0">
                <a:solidFill>
                  <a:srgbClr val="FFC000"/>
                </a:solidFill>
                <a:latin typeface="微软雅黑" pitchFamily="34" charset="-122"/>
                <a:ea typeface="微软雅黑" pitchFamily="34" charset="-122"/>
                <a:cs typeface="Times New Roman" pitchFamily="18" charset="0"/>
              </a:endParaRPr>
            </a:p>
          </p:txBody>
        </p:sp>
        <p:sp>
          <p:nvSpPr>
            <p:cNvPr id="16" name="Line 12"/>
            <p:cNvSpPr>
              <a:spLocks noChangeShapeType="1"/>
            </p:cNvSpPr>
            <p:nvPr/>
          </p:nvSpPr>
          <p:spPr bwMode="auto">
            <a:xfrm flipH="1">
              <a:off x="4938713" y="3362325"/>
              <a:ext cx="9525" cy="742950"/>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7" name="Text Box 13"/>
            <p:cNvSpPr txBox="1">
              <a:spLocks noChangeArrowheads="1"/>
            </p:cNvSpPr>
            <p:nvPr/>
          </p:nvSpPr>
          <p:spPr bwMode="auto">
            <a:xfrm>
              <a:off x="5780286" y="4311590"/>
              <a:ext cx="1039831"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职责要求</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18" name="Text Box 14"/>
            <p:cNvSpPr txBox="1">
              <a:spLocks noChangeArrowheads="1"/>
            </p:cNvSpPr>
            <p:nvPr/>
          </p:nvSpPr>
          <p:spPr bwMode="auto">
            <a:xfrm>
              <a:off x="3205163" y="4386263"/>
              <a:ext cx="894230"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岗位价值</a:t>
              </a:r>
            </a:p>
          </p:txBody>
        </p:sp>
        <p:sp>
          <p:nvSpPr>
            <p:cNvPr id="19" name="Line 15"/>
            <p:cNvSpPr>
              <a:spLocks noChangeShapeType="1"/>
            </p:cNvSpPr>
            <p:nvPr/>
          </p:nvSpPr>
          <p:spPr bwMode="auto">
            <a:xfrm flipH="1">
              <a:off x="2354263" y="1724025"/>
              <a:ext cx="1916112" cy="2379663"/>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0" name="Line 16"/>
            <p:cNvSpPr>
              <a:spLocks noChangeShapeType="1"/>
            </p:cNvSpPr>
            <p:nvPr/>
          </p:nvSpPr>
          <p:spPr bwMode="auto">
            <a:xfrm>
              <a:off x="5607050" y="1724025"/>
              <a:ext cx="1863725" cy="2381250"/>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1" name="Text Box 17"/>
            <p:cNvSpPr txBox="1">
              <a:spLocks noChangeArrowheads="1"/>
            </p:cNvSpPr>
            <p:nvPr/>
          </p:nvSpPr>
          <p:spPr bwMode="auto">
            <a:xfrm rot="18755002">
              <a:off x="2536032" y="2609678"/>
              <a:ext cx="1296988" cy="255935"/>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cs typeface="Times New Roman" pitchFamily="18" charset="0"/>
                </a:rPr>
                <a:t>薪酬策略</a:t>
              </a:r>
            </a:p>
          </p:txBody>
        </p:sp>
        <p:sp>
          <p:nvSpPr>
            <p:cNvPr id="22" name="Text Box 18"/>
            <p:cNvSpPr txBox="1">
              <a:spLocks noChangeArrowheads="1"/>
            </p:cNvSpPr>
            <p:nvPr/>
          </p:nvSpPr>
          <p:spPr bwMode="auto">
            <a:xfrm rot="2910357">
              <a:off x="6060282" y="2654128"/>
              <a:ext cx="1296988" cy="255935"/>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cs typeface="Times New Roman" pitchFamily="18" charset="0"/>
                </a:rPr>
                <a:t>目标分解</a:t>
              </a:r>
            </a:p>
          </p:txBody>
        </p:sp>
        <p:sp>
          <p:nvSpPr>
            <p:cNvPr id="23" name="Text Box 19"/>
            <p:cNvSpPr txBox="1">
              <a:spLocks noChangeArrowheads="1"/>
            </p:cNvSpPr>
            <p:nvPr/>
          </p:nvSpPr>
          <p:spPr bwMode="auto">
            <a:xfrm>
              <a:off x="5033963" y="2146300"/>
              <a:ext cx="974726" cy="281472"/>
            </a:xfrm>
            <a:prstGeom prst="rect">
              <a:avLst/>
            </a:prstGeom>
            <a:noFill/>
            <a:ln w="9525" algn="ctr">
              <a:noFill/>
              <a:miter lim="800000"/>
              <a:headEnd/>
              <a:tailEnd/>
            </a:ln>
          </p:spPr>
          <p:txBody>
            <a:bodyPr lIns="0" tIns="0" rIns="0" bIns="0">
              <a:spAutoFit/>
            </a:bodyPr>
            <a:lstStyle/>
            <a:p>
              <a:pPr algn="l"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rPr>
                <a:t>管控模式</a:t>
              </a:r>
            </a:p>
          </p:txBody>
        </p:sp>
        <p:sp>
          <p:nvSpPr>
            <p:cNvPr id="24" name="Text Box 20"/>
            <p:cNvSpPr txBox="1">
              <a:spLocks noChangeArrowheads="1"/>
            </p:cNvSpPr>
            <p:nvPr/>
          </p:nvSpPr>
          <p:spPr bwMode="auto">
            <a:xfrm>
              <a:off x="4517930" y="6255948"/>
              <a:ext cx="974726" cy="281472"/>
            </a:xfrm>
            <a:prstGeom prst="rect">
              <a:avLst/>
            </a:prstGeom>
            <a:noFill/>
            <a:ln w="9525" algn="ctr">
              <a:noFill/>
              <a:miter lim="800000"/>
              <a:headEnd/>
              <a:tailEnd/>
            </a:ln>
          </p:spPr>
          <p:txBody>
            <a:bodyPr lIns="0" tIns="0" rIns="0" bIns="0">
              <a:spAutoFit/>
            </a:bodyPr>
            <a:lstStyle/>
            <a:p>
              <a:pPr algn="l"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rPr>
                <a:t>绩效链接</a:t>
              </a:r>
            </a:p>
          </p:txBody>
        </p:sp>
        <p:sp>
          <p:nvSpPr>
            <p:cNvPr id="25" name="Line 21"/>
            <p:cNvSpPr>
              <a:spLocks noChangeShapeType="1"/>
            </p:cNvSpPr>
            <p:nvPr/>
          </p:nvSpPr>
          <p:spPr bwMode="auto">
            <a:xfrm>
              <a:off x="7558088" y="5359400"/>
              <a:ext cx="0" cy="773113"/>
            </a:xfrm>
            <a:prstGeom prst="line">
              <a:avLst/>
            </a:prstGeom>
            <a:noFill/>
            <a:ln w="25400">
              <a:solidFill>
                <a:srgbClr val="000000"/>
              </a:solidFill>
              <a:round/>
              <a:headEnd type="triangle" w="med" len="med"/>
              <a:tailEn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6" name="Line 22"/>
            <p:cNvSpPr>
              <a:spLocks noChangeShapeType="1"/>
            </p:cNvSpPr>
            <p:nvPr/>
          </p:nvSpPr>
          <p:spPr bwMode="auto">
            <a:xfrm>
              <a:off x="2193925" y="6132513"/>
              <a:ext cx="5364163" cy="0"/>
            </a:xfrm>
            <a:prstGeom prst="line">
              <a:avLst/>
            </a:prstGeom>
            <a:noFill/>
            <a:ln w="25400">
              <a:solidFill>
                <a:srgbClr val="000000"/>
              </a:solidFill>
              <a:round/>
              <a:headEnd/>
              <a:tailEn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7" name="Line 23"/>
            <p:cNvSpPr>
              <a:spLocks noChangeShapeType="1"/>
            </p:cNvSpPr>
            <p:nvPr/>
          </p:nvSpPr>
          <p:spPr bwMode="auto">
            <a:xfrm flipV="1">
              <a:off x="2193925" y="5330825"/>
              <a:ext cx="14288" cy="801688"/>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8" name="Line 24"/>
            <p:cNvSpPr>
              <a:spLocks noChangeShapeType="1"/>
            </p:cNvSpPr>
            <p:nvPr/>
          </p:nvSpPr>
          <p:spPr bwMode="auto">
            <a:xfrm rot="10800000">
              <a:off x="5911850" y="4751388"/>
              <a:ext cx="731838"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9" name="Text Box 25"/>
            <p:cNvSpPr txBox="1">
              <a:spLocks noChangeArrowheads="1"/>
            </p:cNvSpPr>
            <p:nvPr/>
          </p:nvSpPr>
          <p:spPr bwMode="auto">
            <a:xfrm>
              <a:off x="5867869" y="4773613"/>
              <a:ext cx="872927"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绩效应用</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30" name="Oval 26"/>
            <p:cNvSpPr>
              <a:spLocks noChangeArrowheads="1"/>
            </p:cNvSpPr>
            <p:nvPr/>
          </p:nvSpPr>
          <p:spPr bwMode="auto">
            <a:xfrm>
              <a:off x="4094163" y="4124325"/>
              <a:ext cx="1711325" cy="1274763"/>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岗职体系</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职责描述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职位评估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人才发展</a:t>
              </a:r>
            </a:p>
          </p:txBody>
        </p:sp>
        <p:sp>
          <p:nvSpPr>
            <p:cNvPr id="31" name="Oval 27"/>
            <p:cNvSpPr>
              <a:spLocks noChangeArrowheads="1"/>
            </p:cNvSpPr>
            <p:nvPr/>
          </p:nvSpPr>
          <p:spPr bwMode="auto">
            <a:xfrm>
              <a:off x="1377950" y="4110038"/>
              <a:ext cx="1711325" cy="1214437"/>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薪酬体系</a:t>
              </a:r>
            </a:p>
            <a:p>
              <a:pPr marL="174625" marR="0" lvl="0" indent="-174625" algn="l"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现金薪酬</a:t>
              </a:r>
            </a:p>
            <a:p>
              <a:pPr marL="174625" marR="0" lvl="0" indent="-174625" algn="l"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福利</a:t>
              </a:r>
            </a:p>
          </p:txBody>
        </p:sp>
        <p:sp>
          <p:nvSpPr>
            <p:cNvPr id="32" name="Text Box 28"/>
            <p:cNvSpPr txBox="1">
              <a:spLocks noChangeArrowheads="1"/>
            </p:cNvSpPr>
            <p:nvPr/>
          </p:nvSpPr>
          <p:spPr bwMode="auto">
            <a:xfrm>
              <a:off x="3231429" y="4832350"/>
              <a:ext cx="867965"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激励发展</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33" name="Line 29"/>
            <p:cNvSpPr>
              <a:spLocks noChangeShapeType="1"/>
            </p:cNvSpPr>
            <p:nvPr/>
          </p:nvSpPr>
          <p:spPr bwMode="auto">
            <a:xfrm>
              <a:off x="3233738" y="4779963"/>
              <a:ext cx="731837"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34" name="Oval 30"/>
            <p:cNvSpPr>
              <a:spLocks noChangeArrowheads="1"/>
            </p:cNvSpPr>
            <p:nvPr/>
          </p:nvSpPr>
          <p:spPr bwMode="auto">
            <a:xfrm>
              <a:off x="6681788" y="4127500"/>
              <a:ext cx="1711325" cy="1200150"/>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绩效体系</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绩效计划</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绩效督导</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绩效评估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绩效应用</a:t>
              </a:r>
            </a:p>
          </p:txBody>
        </p:sp>
      </p:grpSp>
      <p:sp>
        <p:nvSpPr>
          <p:cNvPr id="35" name="标题 1"/>
          <p:cNvSpPr txBox="1">
            <a:spLocks/>
          </p:cNvSpPr>
          <p:nvPr/>
        </p:nvSpPr>
        <p:spPr bwMode="auto">
          <a:xfrm>
            <a:off x="2571736" y="5572140"/>
            <a:ext cx="6429420" cy="5079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eaLnBrk="0" hangingPunct="0">
              <a:defRPr/>
            </a:pPr>
            <a:r>
              <a:rPr kumimoji="0" lang="zh-CN" altLang="en-US" sz="1400" dirty="0" smtClean="0">
                <a:solidFill>
                  <a:srgbClr val="FF0000"/>
                </a:solidFill>
                <a:latin typeface="微软雅黑" pitchFamily="34" charset="-122"/>
                <a:ea typeface="微软雅黑" pitchFamily="34" charset="-122"/>
                <a:cs typeface="+mj-cs"/>
              </a:rPr>
              <a:t>泛字</a:t>
            </a:r>
            <a:r>
              <a:rPr kumimoji="0" lang="en-US" altLang="zh-CN" sz="1400" dirty="0" smtClean="0">
                <a:solidFill>
                  <a:srgbClr val="FF0000"/>
                </a:solidFill>
                <a:latin typeface="微软雅黑" pitchFamily="34" charset="-122"/>
                <a:ea typeface="微软雅黑" pitchFamily="34" charset="-122"/>
                <a:cs typeface="+mj-cs"/>
              </a:rPr>
              <a:t>【 2014】7</a:t>
            </a:r>
            <a:r>
              <a:rPr kumimoji="0" lang="zh-CN" altLang="en-US" sz="1400" dirty="0" smtClean="0">
                <a:solidFill>
                  <a:srgbClr val="FF0000"/>
                </a:solidFill>
                <a:latin typeface="微软雅黑" pitchFamily="34" charset="-122"/>
                <a:ea typeface="微软雅黑" pitchFamily="34" charset="-122"/>
                <a:cs typeface="+mj-cs"/>
              </a:rPr>
              <a:t>号文：关于下发人力资源管理规定的通知</a:t>
            </a:r>
            <a:endParaRPr kumimoji="0" lang="zh-CN" altLang="en-US" sz="1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latin typeface="微软雅黑" pitchFamily="34" charset="-122"/>
                <a:ea typeface="微软雅黑" pitchFamily="34" charset="-122"/>
              </a:rPr>
              <a:t>内部推荐</a:t>
            </a:r>
            <a:endParaRPr lang="zh-CN" altLang="en-US" sz="2800" b="1" dirty="0">
              <a:latin typeface="微软雅黑" pitchFamily="34" charset="-122"/>
              <a:ea typeface="微软雅黑" pitchFamily="34" charset="-122"/>
            </a:endParaRPr>
          </a:p>
        </p:txBody>
      </p:sp>
      <p:grpSp>
        <p:nvGrpSpPr>
          <p:cNvPr id="3" name="组合 15"/>
          <p:cNvGrpSpPr/>
          <p:nvPr/>
        </p:nvGrpSpPr>
        <p:grpSpPr>
          <a:xfrm>
            <a:off x="1285852" y="2214554"/>
            <a:ext cx="3286148" cy="1881201"/>
            <a:chOff x="2428860" y="1357304"/>
            <a:chExt cx="2518314" cy="1143008"/>
          </a:xfrm>
        </p:grpSpPr>
        <p:cxnSp>
          <p:nvCxnSpPr>
            <p:cNvPr id="13" name="直接连接符 12"/>
            <p:cNvCxnSpPr/>
            <p:nvPr/>
          </p:nvCxnSpPr>
          <p:spPr>
            <a:xfrm>
              <a:off x="2643174" y="236696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43174" y="165258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8"/>
            <p:cNvGrpSpPr/>
            <p:nvPr/>
          </p:nvGrpSpPr>
          <p:grpSpPr>
            <a:xfrm>
              <a:off x="2428860" y="1357304"/>
              <a:ext cx="428628" cy="1143008"/>
              <a:chOff x="2285984" y="1000114"/>
              <a:chExt cx="428628" cy="1143008"/>
            </a:xfrm>
          </p:grpSpPr>
          <p:sp>
            <p:nvSpPr>
              <p:cNvPr id="5" name="椭圆 4"/>
              <p:cNvSpPr/>
              <p:nvPr/>
            </p:nvSpPr>
            <p:spPr>
              <a:xfrm>
                <a:off x="2285984" y="100011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6" name="椭圆 5"/>
              <p:cNvSpPr/>
              <p:nvPr/>
            </p:nvSpPr>
            <p:spPr>
              <a:xfrm>
                <a:off x="2285984" y="171449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grpSp>
      </p:grpSp>
      <p:sp>
        <p:nvSpPr>
          <p:cNvPr id="17" name="TextBox 16"/>
          <p:cNvSpPr txBox="1"/>
          <p:nvPr/>
        </p:nvSpPr>
        <p:spPr>
          <a:xfrm>
            <a:off x="2071670" y="2357430"/>
            <a:ext cx="2031325"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内部推荐原则</a:t>
            </a:r>
            <a:endParaRPr lang="zh-CN" altLang="en-US" sz="2400" b="0" dirty="0">
              <a:solidFill>
                <a:schemeClr val="tx1"/>
              </a:solidFill>
              <a:latin typeface="微软雅黑" pitchFamily="34" charset="-122"/>
              <a:ea typeface="微软雅黑" pitchFamily="34" charset="-122"/>
            </a:endParaRPr>
          </a:p>
        </p:txBody>
      </p:sp>
      <p:sp>
        <p:nvSpPr>
          <p:cNvPr id="19" name="TextBox 18"/>
          <p:cNvSpPr txBox="1"/>
          <p:nvPr/>
        </p:nvSpPr>
        <p:spPr>
          <a:xfrm>
            <a:off x="2143108" y="3500438"/>
            <a:ext cx="2031325"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内部推荐奖励</a:t>
            </a:r>
            <a:endParaRPr lang="zh-CN" altLang="en-US" sz="2400" b="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357166"/>
            <a:ext cx="2818525" cy="487343"/>
          </a:xfrm>
        </p:spPr>
        <p:txBody>
          <a:bodyPr>
            <a:noAutofit/>
          </a:bodyPr>
          <a:lstStyle/>
          <a:p>
            <a:pPr algn="l"/>
            <a:r>
              <a:rPr lang="zh-CN" altLang="en-US" sz="2800" b="1" dirty="0" smtClean="0">
                <a:latin typeface="微软雅黑" pitchFamily="34" charset="-122"/>
                <a:ea typeface="微软雅黑" pitchFamily="34" charset="-122"/>
              </a:rPr>
              <a:t>内部推荐原则</a:t>
            </a:r>
            <a:endParaRPr lang="zh-CN" altLang="en-US" sz="2800" b="1" dirty="0">
              <a:latin typeface="微软雅黑" pitchFamily="34" charset="-122"/>
              <a:ea typeface="微软雅黑" pitchFamily="34" charset="-122"/>
            </a:endParaRPr>
          </a:p>
        </p:txBody>
      </p:sp>
      <p:sp>
        <p:nvSpPr>
          <p:cNvPr id="4" name="椭圆 3"/>
          <p:cNvSpPr/>
          <p:nvPr/>
        </p:nvSpPr>
        <p:spPr>
          <a:xfrm>
            <a:off x="2786050" y="523855"/>
            <a:ext cx="2714644" cy="3619525"/>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latin typeface="微软雅黑" pitchFamily="34" charset="-122"/>
              <a:ea typeface="微软雅黑" pitchFamily="34" charset="-122"/>
            </a:endParaRPr>
          </a:p>
        </p:txBody>
      </p:sp>
      <p:sp>
        <p:nvSpPr>
          <p:cNvPr id="9" name="TextBox 8"/>
          <p:cNvSpPr txBox="1"/>
          <p:nvPr/>
        </p:nvSpPr>
        <p:spPr>
          <a:xfrm>
            <a:off x="2857488" y="857233"/>
            <a:ext cx="2714644" cy="2169825"/>
          </a:xfrm>
          <a:prstGeom prst="rect">
            <a:avLst/>
          </a:prstGeom>
          <a:noFill/>
        </p:spPr>
        <p:txBody>
          <a:bodyPr wrap="square" rtlCol="0">
            <a:spAutoFit/>
          </a:bodyPr>
          <a:lstStyle/>
          <a:p>
            <a:pPr>
              <a:lnSpc>
                <a:spcPct val="150000"/>
              </a:lnSpc>
            </a:pPr>
            <a:r>
              <a:rPr lang="zh-CN" altLang="zh-CN" sz="2000" b="1" dirty="0" smtClean="0">
                <a:solidFill>
                  <a:schemeClr val="bg1"/>
                </a:solidFill>
                <a:latin typeface="微软雅黑" pitchFamily="34" charset="-122"/>
                <a:ea typeface="微软雅黑" pitchFamily="34" charset="-122"/>
              </a:rPr>
              <a:t>内部推荐原则</a:t>
            </a:r>
            <a:endParaRPr lang="en-US" altLang="zh-CN" sz="2000" b="1" dirty="0" smtClean="0">
              <a:solidFill>
                <a:schemeClr val="bg1"/>
              </a:solidFill>
              <a:latin typeface="微软雅黑" pitchFamily="34" charset="-122"/>
              <a:ea typeface="微软雅黑" pitchFamily="34" charset="-122"/>
            </a:endParaRPr>
          </a:p>
          <a:p>
            <a:pPr algn="l">
              <a:lnSpc>
                <a:spcPct val="150000"/>
              </a:lnSpc>
            </a:pPr>
            <a:r>
              <a:rPr lang="en-US" altLang="zh-CN" sz="1400" b="1" dirty="0" smtClean="0">
                <a:solidFill>
                  <a:schemeClr val="bg1"/>
                </a:solidFill>
                <a:latin typeface="微软雅黑" pitchFamily="34" charset="-122"/>
                <a:ea typeface="微软雅黑" pitchFamily="34" charset="-122"/>
              </a:rPr>
              <a:t>1</a:t>
            </a:r>
            <a:r>
              <a:rPr lang="zh-CN" altLang="en-US" sz="1400" b="1" dirty="0" smtClean="0">
                <a:solidFill>
                  <a:schemeClr val="bg1"/>
                </a:solidFill>
                <a:latin typeface="微软雅黑" pitchFamily="34" charset="-122"/>
                <a:ea typeface="微软雅黑" pitchFamily="34" charset="-122"/>
              </a:rPr>
              <a:t>、</a:t>
            </a:r>
            <a:r>
              <a:rPr lang="zh-CN" altLang="zh-CN" sz="1400" b="1" dirty="0" smtClean="0">
                <a:solidFill>
                  <a:schemeClr val="bg1"/>
                </a:solidFill>
                <a:latin typeface="微软雅黑" pitchFamily="34" charset="-122"/>
                <a:ea typeface="微软雅黑" pitchFamily="34" charset="-122"/>
              </a:rPr>
              <a:t>鼓励推荐原则</a:t>
            </a:r>
            <a:endParaRPr lang="en-US" altLang="zh-CN" sz="1400" b="1" dirty="0" smtClean="0">
              <a:solidFill>
                <a:schemeClr val="bg1"/>
              </a:solidFill>
              <a:latin typeface="微软雅黑" pitchFamily="34" charset="-122"/>
              <a:ea typeface="微软雅黑" pitchFamily="34" charset="-122"/>
            </a:endParaRPr>
          </a:p>
          <a:p>
            <a:pPr algn="l">
              <a:lnSpc>
                <a:spcPct val="150000"/>
              </a:lnSpc>
            </a:pPr>
            <a:r>
              <a:rPr lang="en-US" altLang="zh-CN" sz="1400" b="1" dirty="0" smtClean="0">
                <a:solidFill>
                  <a:schemeClr val="bg1"/>
                </a:solidFill>
                <a:latin typeface="微软雅黑" pitchFamily="34" charset="-122"/>
                <a:ea typeface="微软雅黑" pitchFamily="34" charset="-122"/>
              </a:rPr>
              <a:t>2</a:t>
            </a:r>
            <a:r>
              <a:rPr lang="zh-CN" altLang="en-US" sz="1400" b="1" dirty="0" smtClean="0">
                <a:solidFill>
                  <a:schemeClr val="bg1"/>
                </a:solidFill>
                <a:latin typeface="微软雅黑" pitchFamily="34" charset="-122"/>
                <a:ea typeface="微软雅黑" pitchFamily="34" charset="-122"/>
              </a:rPr>
              <a:t>、</a:t>
            </a:r>
            <a:r>
              <a:rPr lang="zh-CN" altLang="zh-CN" sz="1400" b="1" dirty="0" smtClean="0">
                <a:solidFill>
                  <a:schemeClr val="bg1"/>
                </a:solidFill>
                <a:latin typeface="微软雅黑" pitchFamily="34" charset="-122"/>
                <a:ea typeface="微软雅黑" pitchFamily="34" charset="-122"/>
              </a:rPr>
              <a:t>谨慎负责原则</a:t>
            </a:r>
            <a:endParaRPr lang="en-US" altLang="zh-CN" sz="1400" b="1" dirty="0" smtClean="0">
              <a:solidFill>
                <a:schemeClr val="bg1"/>
              </a:solidFill>
              <a:latin typeface="微软雅黑" pitchFamily="34" charset="-122"/>
              <a:ea typeface="微软雅黑" pitchFamily="34" charset="-122"/>
            </a:endParaRPr>
          </a:p>
          <a:p>
            <a:pPr algn="l">
              <a:lnSpc>
                <a:spcPct val="150000"/>
              </a:lnSpc>
            </a:pPr>
            <a:r>
              <a:rPr lang="en-US" altLang="zh-CN" sz="1400" b="1" dirty="0" smtClean="0">
                <a:solidFill>
                  <a:schemeClr val="bg1"/>
                </a:solidFill>
                <a:latin typeface="微软雅黑" pitchFamily="34" charset="-122"/>
                <a:ea typeface="微软雅黑" pitchFamily="34" charset="-122"/>
              </a:rPr>
              <a:t>3</a:t>
            </a:r>
            <a:r>
              <a:rPr lang="zh-CN" altLang="en-US" sz="1400" b="1" dirty="0" smtClean="0">
                <a:solidFill>
                  <a:schemeClr val="bg1"/>
                </a:solidFill>
                <a:latin typeface="微软雅黑" pitchFamily="34" charset="-122"/>
                <a:ea typeface="微软雅黑" pitchFamily="34" charset="-122"/>
              </a:rPr>
              <a:t>、</a:t>
            </a:r>
            <a:r>
              <a:rPr lang="zh-CN" altLang="zh-CN" sz="1400" b="1" dirty="0" smtClean="0">
                <a:solidFill>
                  <a:schemeClr val="bg1"/>
                </a:solidFill>
                <a:latin typeface="微软雅黑" pitchFamily="34" charset="-122"/>
                <a:ea typeface="微软雅黑" pitchFamily="34" charset="-122"/>
              </a:rPr>
              <a:t>全面考察原则</a:t>
            </a:r>
            <a:endParaRPr lang="en-US" altLang="zh-CN" sz="1400" b="1" dirty="0" smtClean="0">
              <a:solidFill>
                <a:schemeClr val="bg1"/>
              </a:solidFill>
              <a:latin typeface="微软雅黑" pitchFamily="34" charset="-122"/>
              <a:ea typeface="微软雅黑" pitchFamily="34" charset="-122"/>
            </a:endParaRPr>
          </a:p>
          <a:p>
            <a:pPr algn="l">
              <a:lnSpc>
                <a:spcPct val="150000"/>
              </a:lnSpc>
            </a:pPr>
            <a:r>
              <a:rPr lang="en-US" altLang="zh-CN" sz="1400" b="1" dirty="0" smtClean="0">
                <a:solidFill>
                  <a:schemeClr val="bg1"/>
                </a:solidFill>
                <a:latin typeface="微软雅黑" pitchFamily="34" charset="-122"/>
                <a:ea typeface="微软雅黑" pitchFamily="34" charset="-122"/>
              </a:rPr>
              <a:t>4</a:t>
            </a:r>
            <a:r>
              <a:rPr lang="zh-CN" altLang="en-US" sz="1400" b="1" dirty="0" smtClean="0">
                <a:solidFill>
                  <a:schemeClr val="bg1"/>
                </a:solidFill>
                <a:latin typeface="微软雅黑" pitchFamily="34" charset="-122"/>
                <a:ea typeface="微软雅黑" pitchFamily="34" charset="-122"/>
              </a:rPr>
              <a:t>、</a:t>
            </a:r>
            <a:r>
              <a:rPr lang="zh-CN" altLang="zh-CN" sz="1400" b="1" dirty="0" smtClean="0">
                <a:solidFill>
                  <a:schemeClr val="bg1"/>
                </a:solidFill>
                <a:latin typeface="微软雅黑" pitchFamily="34" charset="-122"/>
                <a:ea typeface="微软雅黑" pitchFamily="34" charset="-122"/>
              </a:rPr>
              <a:t>公平公正前提下的推荐优先原则</a:t>
            </a:r>
            <a:endParaRPr lang="en-US" altLang="zh-CN" sz="1400" b="1" dirty="0" smtClean="0">
              <a:solidFill>
                <a:schemeClr val="bg1"/>
              </a:solidFill>
              <a:latin typeface="微软雅黑" pitchFamily="34" charset="-122"/>
              <a:ea typeface="微软雅黑" pitchFamily="34" charset="-122"/>
            </a:endParaRPr>
          </a:p>
        </p:txBody>
      </p:sp>
      <p:grpSp>
        <p:nvGrpSpPr>
          <p:cNvPr id="3" name="组合 16"/>
          <p:cNvGrpSpPr/>
          <p:nvPr/>
        </p:nvGrpSpPr>
        <p:grpSpPr>
          <a:xfrm>
            <a:off x="5143504" y="1483708"/>
            <a:ext cx="4000528" cy="5088564"/>
            <a:chOff x="3714403" y="1550668"/>
            <a:chExt cx="1724624" cy="1732774"/>
          </a:xfrm>
        </p:grpSpPr>
        <p:sp>
          <p:nvSpPr>
            <p:cNvPr id="8" name="椭圆 7"/>
            <p:cNvSpPr/>
            <p:nvPr/>
          </p:nvSpPr>
          <p:spPr>
            <a:xfrm>
              <a:off x="3714403" y="1550668"/>
              <a:ext cx="1724624" cy="1732774"/>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sp>
          <p:nvSpPr>
            <p:cNvPr id="10" name="TextBox 9"/>
            <p:cNvSpPr txBox="1"/>
            <p:nvPr/>
          </p:nvSpPr>
          <p:spPr>
            <a:xfrm>
              <a:off x="3868387" y="1829863"/>
              <a:ext cx="1502389" cy="1179057"/>
            </a:xfrm>
            <a:prstGeom prst="rect">
              <a:avLst/>
            </a:prstGeom>
            <a:noFill/>
          </p:spPr>
          <p:txBody>
            <a:bodyPr wrap="square" rtlCol="0">
              <a:spAutoFit/>
            </a:bodyPr>
            <a:lstStyle/>
            <a:p>
              <a:pPr algn="l">
                <a:lnSpc>
                  <a:spcPct val="150000"/>
                </a:lnSpc>
              </a:pPr>
              <a:r>
                <a:rPr lang="zh-CN" altLang="zh-CN" sz="2000" b="1" dirty="0" smtClean="0">
                  <a:solidFill>
                    <a:schemeClr val="bg1"/>
                  </a:solidFill>
                  <a:latin typeface="微软雅黑" pitchFamily="34" charset="-122"/>
                  <a:ea typeface="微软雅黑" pitchFamily="34" charset="-122"/>
                </a:rPr>
                <a:t>内部推荐限制和禁止性规则</a:t>
              </a:r>
              <a:endParaRPr lang="en-US" altLang="zh-CN" sz="2000" b="1" dirty="0" smtClean="0">
                <a:solidFill>
                  <a:schemeClr val="bg1"/>
                </a:solidFill>
                <a:latin typeface="微软雅黑" pitchFamily="34" charset="-122"/>
                <a:ea typeface="微软雅黑" pitchFamily="34" charset="-122"/>
              </a:endParaRPr>
            </a:p>
            <a:p>
              <a:pPr algn="l">
                <a:lnSpc>
                  <a:spcPct val="150000"/>
                </a:lnSpc>
              </a:pPr>
              <a:r>
                <a:rPr lang="en-US" altLang="zh-CN" sz="1400" b="1" dirty="0" smtClean="0">
                  <a:solidFill>
                    <a:schemeClr val="bg1"/>
                  </a:solidFill>
                  <a:latin typeface="微软雅黑" pitchFamily="34" charset="-122"/>
                  <a:ea typeface="微软雅黑" pitchFamily="34" charset="-122"/>
                </a:rPr>
                <a:t>1</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 </a:t>
              </a:r>
              <a:r>
                <a:rPr lang="zh-CN" altLang="zh-CN" sz="1400" b="1" dirty="0" smtClean="0">
                  <a:solidFill>
                    <a:schemeClr val="bg1"/>
                  </a:solidFill>
                  <a:latin typeface="微软雅黑" pitchFamily="34" charset="-122"/>
                  <a:ea typeface="微软雅黑" pitchFamily="34" charset="-122"/>
                </a:rPr>
                <a:t>所推荐的人员与本人有亲缘关系或其它密切关系时，推荐人应提前主动说明。 </a:t>
              </a:r>
            </a:p>
            <a:p>
              <a:pPr algn="l">
                <a:lnSpc>
                  <a:spcPct val="150000"/>
                </a:lnSpc>
              </a:pPr>
              <a:r>
                <a:rPr lang="en-US" altLang="zh-CN" sz="1400" b="1" dirty="0" smtClean="0">
                  <a:solidFill>
                    <a:schemeClr val="bg1"/>
                  </a:solidFill>
                  <a:latin typeface="微软雅黑" pitchFamily="34" charset="-122"/>
                  <a:ea typeface="微软雅黑" pitchFamily="34" charset="-122"/>
                </a:rPr>
                <a:t>2</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 </a:t>
              </a:r>
              <a:r>
                <a:rPr lang="zh-CN" altLang="zh-CN" sz="1400" b="1" dirty="0" smtClean="0">
                  <a:solidFill>
                    <a:schemeClr val="bg1"/>
                  </a:solidFill>
                  <a:latin typeface="微软雅黑" pitchFamily="34" charset="-122"/>
                  <a:ea typeface="微软雅黑" pitchFamily="34" charset="-122"/>
                </a:rPr>
                <a:t>推荐人可以客观地向被推荐人介绍集团的基本情况，但不得主观夸大捏造、不得向被推荐人做出任何承诺、不得泄露集团秘密。 </a:t>
              </a:r>
            </a:p>
            <a:p>
              <a:pPr algn="l">
                <a:lnSpc>
                  <a:spcPct val="150000"/>
                </a:lnSpc>
              </a:pPr>
              <a:r>
                <a:rPr lang="en-US" altLang="zh-CN" sz="1400" b="1" dirty="0" smtClean="0">
                  <a:solidFill>
                    <a:schemeClr val="bg1"/>
                  </a:solidFill>
                  <a:latin typeface="微软雅黑" pitchFamily="34" charset="-122"/>
                  <a:ea typeface="微软雅黑" pitchFamily="34" charset="-122"/>
                </a:rPr>
                <a:t>3</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 </a:t>
              </a:r>
              <a:r>
                <a:rPr lang="zh-CN" altLang="zh-CN" sz="1400" b="1" dirty="0" smtClean="0">
                  <a:solidFill>
                    <a:schemeClr val="bg1"/>
                  </a:solidFill>
                  <a:latin typeface="微软雅黑" pitchFamily="34" charset="-122"/>
                  <a:ea typeface="微软雅黑" pitchFamily="34" charset="-122"/>
                </a:rPr>
                <a:t>推荐人不得向被推荐人直接或间接索取任何近期或远期利益。 </a:t>
              </a:r>
            </a:p>
          </p:txBody>
        </p:sp>
      </p:grpSp>
      <p:sp>
        <p:nvSpPr>
          <p:cNvPr id="15" name="矩形 14"/>
          <p:cNvSpPr/>
          <p:nvPr/>
        </p:nvSpPr>
        <p:spPr>
          <a:xfrm>
            <a:off x="428596" y="2095491"/>
            <a:ext cx="2609576" cy="2120902"/>
          </a:xfrm>
          <a:prstGeom prst="rect">
            <a:avLst/>
          </a:prstGeom>
        </p:spPr>
        <p:txBody>
          <a:bodyPr wrap="square">
            <a:spAutoFit/>
          </a:bodyPr>
          <a:lstStyle/>
          <a:p>
            <a:pPr algn="l" fontAlgn="auto">
              <a:lnSpc>
                <a:spcPct val="150000"/>
              </a:lnSpc>
              <a:spcBef>
                <a:spcPts val="0"/>
              </a:spcBef>
              <a:spcAft>
                <a:spcPts val="0"/>
              </a:spcAft>
              <a:defRPr/>
            </a:pPr>
            <a:r>
              <a:rPr lang="zh-CN" altLang="zh-CN" sz="1800" b="1" dirty="0" smtClean="0">
                <a:solidFill>
                  <a:srgbClr val="FFC000"/>
                </a:solidFill>
                <a:latin typeface="微软雅黑" pitchFamily="34" charset="-122"/>
                <a:ea typeface="微软雅黑" pitchFamily="34" charset="-122"/>
              </a:rPr>
              <a:t>内部推荐，系指在职员工根据集团当期招聘需求，向集团推荐外部人员到集团任职的行为与过程</a:t>
            </a:r>
            <a:r>
              <a:rPr lang="zh-CN" altLang="en-US" sz="1800" b="1" dirty="0" smtClean="0">
                <a:solidFill>
                  <a:srgbClr val="FFC000"/>
                </a:solidFill>
                <a:latin typeface="微软雅黑" pitchFamily="34" charset="-122"/>
                <a:ea typeface="微软雅黑" pitchFamily="34" charset="-122"/>
              </a:rPr>
              <a:t>。</a:t>
            </a:r>
            <a:endParaRPr lang="en-US" altLang="zh-CN" sz="1800" b="1" dirty="0" smtClean="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472" y="285729"/>
            <a:ext cx="4604475" cy="634889"/>
          </a:xfrm>
        </p:spPr>
        <p:txBody>
          <a:bodyPr>
            <a:noAutofit/>
          </a:bodyPr>
          <a:lstStyle/>
          <a:p>
            <a:pPr algn="l"/>
            <a:r>
              <a:rPr lang="zh-CN" altLang="en-US" sz="2800" b="1" dirty="0" smtClean="0">
                <a:latin typeface="微软雅黑" pitchFamily="34" charset="-122"/>
                <a:ea typeface="微软雅黑" pitchFamily="34" charset="-122"/>
              </a:rPr>
              <a:t>内部推荐奖励</a:t>
            </a:r>
            <a:endParaRPr lang="zh-CN" altLang="en-US" sz="2800" b="1" dirty="0">
              <a:latin typeface="微软雅黑" pitchFamily="34" charset="-122"/>
              <a:ea typeface="微软雅黑" pitchFamily="34" charset="-122"/>
            </a:endParaRPr>
          </a:p>
        </p:txBody>
      </p:sp>
      <p:grpSp>
        <p:nvGrpSpPr>
          <p:cNvPr id="2" name="组合 12"/>
          <p:cNvGrpSpPr/>
          <p:nvPr/>
        </p:nvGrpSpPr>
        <p:grpSpPr>
          <a:xfrm>
            <a:off x="3755940" y="356659"/>
            <a:ext cx="5388060" cy="2880320"/>
            <a:chOff x="1835126" y="1311334"/>
            <a:chExt cx="5388060" cy="2160240"/>
          </a:xfrm>
        </p:grpSpPr>
        <p:grpSp>
          <p:nvGrpSpPr>
            <p:cNvPr id="4" name="组合 11"/>
            <p:cNvGrpSpPr/>
            <p:nvPr/>
          </p:nvGrpSpPr>
          <p:grpSpPr>
            <a:xfrm>
              <a:off x="2771230" y="1311334"/>
              <a:ext cx="3643338" cy="2160240"/>
              <a:chOff x="2610490" y="1311334"/>
              <a:chExt cx="3643338" cy="2160240"/>
            </a:xfrm>
          </p:grpSpPr>
          <p:sp>
            <p:nvSpPr>
              <p:cNvPr id="19" name="椭圆 18"/>
              <p:cNvSpPr/>
              <p:nvPr/>
            </p:nvSpPr>
            <p:spPr>
              <a:xfrm>
                <a:off x="3330570" y="1311334"/>
                <a:ext cx="2160240" cy="216024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0" name="TextBox 19"/>
              <p:cNvSpPr txBox="1"/>
              <p:nvPr/>
            </p:nvSpPr>
            <p:spPr>
              <a:xfrm>
                <a:off x="2610490" y="1743382"/>
                <a:ext cx="3643338" cy="1177245"/>
              </a:xfrm>
              <a:prstGeom prst="rect">
                <a:avLst/>
              </a:prstGeom>
              <a:noFill/>
            </p:spPr>
            <p:txBody>
              <a:bodyPr wrap="square" rtlCol="0">
                <a:spAutoFit/>
              </a:bodyPr>
              <a:lstStyle/>
              <a:p>
                <a:pPr algn="ctr">
                  <a:lnSpc>
                    <a:spcPct val="150000"/>
                  </a:lnSpc>
                </a:pPr>
                <a:r>
                  <a:rPr lang="zh-CN" altLang="en-US" sz="3200" b="1" dirty="0" smtClean="0">
                    <a:solidFill>
                      <a:schemeClr val="bg1"/>
                    </a:solidFill>
                    <a:latin typeface="+mj-ea"/>
                    <a:ea typeface="+mj-ea"/>
                  </a:rPr>
                  <a:t>内部推荐</a:t>
                </a:r>
                <a:endParaRPr lang="en-US" altLang="zh-CN" sz="3200" b="1" dirty="0" smtClean="0">
                  <a:solidFill>
                    <a:schemeClr val="bg1"/>
                  </a:solidFill>
                  <a:latin typeface="+mj-ea"/>
                  <a:ea typeface="+mj-ea"/>
                </a:endParaRPr>
              </a:p>
              <a:p>
                <a:pPr algn="ctr">
                  <a:lnSpc>
                    <a:spcPct val="150000"/>
                  </a:lnSpc>
                </a:pPr>
                <a:r>
                  <a:rPr lang="zh-CN" altLang="en-US" sz="3200" b="1" dirty="0" smtClean="0">
                    <a:solidFill>
                      <a:schemeClr val="bg1"/>
                    </a:solidFill>
                    <a:latin typeface="+mj-ea"/>
                    <a:ea typeface="+mj-ea"/>
                  </a:rPr>
                  <a:t>奖励</a:t>
                </a:r>
              </a:p>
            </p:txBody>
          </p:sp>
        </p:grpSp>
        <p:grpSp>
          <p:nvGrpSpPr>
            <p:cNvPr id="5" name="组合 10"/>
            <p:cNvGrpSpPr/>
            <p:nvPr/>
          </p:nvGrpSpPr>
          <p:grpSpPr>
            <a:xfrm>
              <a:off x="1835126" y="1599366"/>
              <a:ext cx="5388060" cy="1396536"/>
              <a:chOff x="1835126" y="887316"/>
              <a:chExt cx="5388060" cy="1396536"/>
            </a:xfrm>
          </p:grpSpPr>
          <p:sp>
            <p:nvSpPr>
              <p:cNvPr id="15" name="TextBox 14"/>
              <p:cNvSpPr txBox="1"/>
              <p:nvPr/>
            </p:nvSpPr>
            <p:spPr>
              <a:xfrm>
                <a:off x="1835126" y="887316"/>
                <a:ext cx="1571636" cy="1396536"/>
              </a:xfrm>
              <a:prstGeom prst="rect">
                <a:avLst/>
              </a:prstGeom>
              <a:noFill/>
            </p:spPr>
            <p:txBody>
              <a:bodyPr wrap="square" rtlCol="0">
                <a:spAutoFit/>
              </a:bodyPr>
              <a:lstStyle/>
              <a:p>
                <a:r>
                  <a:rPr lang="en-US" altLang="zh-CN" sz="11500" dirty="0" smtClean="0">
                    <a:solidFill>
                      <a:schemeClr val="accent3">
                        <a:lumMod val="75000"/>
                      </a:schemeClr>
                    </a:solidFill>
                    <a:latin typeface="方正姚体" pitchFamily="2" charset="-122"/>
                    <a:ea typeface="方正姚体" pitchFamily="2" charset="-122"/>
                  </a:rPr>
                  <a:t>“</a:t>
                </a:r>
                <a:endParaRPr lang="zh-CN" altLang="en-US" sz="11500" dirty="0">
                  <a:solidFill>
                    <a:schemeClr val="accent3">
                      <a:lumMod val="75000"/>
                    </a:schemeClr>
                  </a:solidFill>
                  <a:latin typeface="方正姚体" pitchFamily="2" charset="-122"/>
                  <a:ea typeface="方正姚体" pitchFamily="2" charset="-122"/>
                </a:endParaRPr>
              </a:p>
            </p:txBody>
          </p:sp>
          <p:sp>
            <p:nvSpPr>
              <p:cNvPr id="16" name="TextBox 15"/>
              <p:cNvSpPr txBox="1"/>
              <p:nvPr/>
            </p:nvSpPr>
            <p:spPr>
              <a:xfrm flipV="1">
                <a:off x="5651550" y="887316"/>
                <a:ext cx="1571636" cy="1396536"/>
              </a:xfrm>
              <a:prstGeom prst="rect">
                <a:avLst/>
              </a:prstGeom>
              <a:noFill/>
            </p:spPr>
            <p:txBody>
              <a:bodyPr wrap="square" rtlCol="0">
                <a:spAutoFit/>
              </a:bodyPr>
              <a:lstStyle/>
              <a:p>
                <a:r>
                  <a:rPr lang="zh-CN" altLang="en-US" sz="11500" dirty="0" smtClean="0">
                    <a:solidFill>
                      <a:schemeClr val="accent3">
                        <a:lumMod val="75000"/>
                      </a:schemeClr>
                    </a:solidFill>
                    <a:latin typeface="方正姚体" pitchFamily="2" charset="-122"/>
                    <a:ea typeface="方正姚体" pitchFamily="2" charset="-122"/>
                  </a:rPr>
                  <a:t>“</a:t>
                </a:r>
                <a:endParaRPr lang="zh-CN" altLang="en-US" sz="11500" dirty="0">
                  <a:solidFill>
                    <a:schemeClr val="accent3">
                      <a:lumMod val="75000"/>
                    </a:schemeClr>
                  </a:solidFill>
                  <a:latin typeface="方正姚体" pitchFamily="2" charset="-122"/>
                  <a:ea typeface="方正姚体" pitchFamily="2" charset="-122"/>
                </a:endParaRPr>
              </a:p>
            </p:txBody>
          </p:sp>
        </p:grpSp>
      </p:grpSp>
      <p:sp>
        <p:nvSpPr>
          <p:cNvPr id="22" name="Rectangle 1"/>
          <p:cNvSpPr>
            <a:spLocks noChangeArrowheads="1"/>
          </p:cNvSpPr>
          <p:nvPr/>
        </p:nvSpPr>
        <p:spPr bwMode="auto">
          <a:xfrm>
            <a:off x="428596" y="1428736"/>
            <a:ext cx="4500594" cy="9848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8288" algn="ctr" defTabSz="914400" rtl="0" eaLnBrk="1" fontAlgn="base" latinLnBrk="0" hangingPunct="1">
              <a:lnSpc>
                <a:spcPct val="100000"/>
              </a:lnSpc>
              <a:spcBef>
                <a:spcPct val="0"/>
              </a:spcBef>
              <a:spcAft>
                <a:spcPct val="0"/>
              </a:spcAft>
              <a:buClrTx/>
              <a:buSzTx/>
              <a:buFontTx/>
              <a:buNone/>
              <a:tabLst/>
            </a:pPr>
            <a:r>
              <a:rPr lang="zh-CN" altLang="en-US" b="1" dirty="0" smtClean="0">
                <a:solidFill>
                  <a:srgbClr val="000000"/>
                </a:solidFill>
                <a:latin typeface="微软雅黑" pitchFamily="34" charset="-122"/>
                <a:ea typeface="微软雅黑" pitchFamily="34" charset="-122"/>
                <a:cs typeface="Times New Roman" pitchFamily="18" charset="0"/>
              </a:rPr>
              <a:t>“</a:t>
            </a: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内部推荐积分制”</a:t>
            </a:r>
            <a:endPar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endParaRPr>
          </a:p>
          <a:p>
            <a:pPr marL="0" marR="0" lvl="0" indent="268288" algn="ctr"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endParaRPr>
          </a:p>
          <a:p>
            <a:pPr marL="0" marR="0" lvl="0" indent="268288"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以最终积分为基本根据进行奖励，积分标准如下表：</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6145" name="Rectangle 1"/>
          <p:cNvSpPr>
            <a:spLocks noChangeArrowheads="1"/>
          </p:cNvSpPr>
          <p:nvPr/>
        </p:nvSpPr>
        <p:spPr bwMode="auto">
          <a:xfrm>
            <a:off x="5364088" y="3429001"/>
            <a:ext cx="3528392" cy="25699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“奖励实施”</a:t>
            </a:r>
            <a:endParaRPr kumimoji="0" lang="en-US" altLang="zh-CN" sz="14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1</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、每季度，招聘部门对积分情况作汇总统计，并按下述方式作表彰奖励。</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266700" algn="l" defTabSz="914400" rtl="0" eaLnBrk="0" fontAlgn="base" latinLnBrk="0" hangingPunct="0">
              <a:lnSpc>
                <a:spcPct val="15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、物质奖励，按每一积分</a:t>
            </a: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200</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元标准进行内部推荐物质奖励。</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266700" algn="l" defTabSz="914400" rtl="0" eaLnBrk="0" fontAlgn="base" latinLnBrk="0" hangingPunct="0">
              <a:lnSpc>
                <a:spcPct val="15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3</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、精神奖励，积极主动为企业推荐人才的员工，同等条件下在年度评先活动时优先考虑。</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graphicFrame>
        <p:nvGraphicFramePr>
          <p:cNvPr id="13" name="表格 12"/>
          <p:cNvGraphicFramePr>
            <a:graphicFrameLocks noGrp="1"/>
          </p:cNvGraphicFramePr>
          <p:nvPr/>
        </p:nvGraphicFramePr>
        <p:xfrm>
          <a:off x="428596" y="2643182"/>
          <a:ext cx="4857784" cy="3132455"/>
        </p:xfrm>
        <a:graphic>
          <a:graphicData uri="http://schemas.openxmlformats.org/drawingml/2006/table">
            <a:tbl>
              <a:tblPr/>
              <a:tblGrid>
                <a:gridCol w="414020"/>
                <a:gridCol w="1514806"/>
                <a:gridCol w="1928826"/>
                <a:gridCol w="1000132"/>
              </a:tblGrid>
              <a:tr h="0">
                <a:tc>
                  <a:txBody>
                    <a:bodyPr/>
                    <a:lstStyle/>
                    <a:p>
                      <a:pPr algn="ctr">
                        <a:spcAft>
                          <a:spcPts val="0"/>
                        </a:spcAft>
                      </a:pPr>
                      <a:r>
                        <a:rPr lang="zh-CN" sz="1400" b="1" dirty="0">
                          <a:solidFill>
                            <a:srgbClr val="000000"/>
                          </a:solidFill>
                          <a:latin typeface="微软雅黑" pitchFamily="34" charset="-122"/>
                          <a:ea typeface="微软雅黑" pitchFamily="34" charset="-122"/>
                          <a:cs typeface="宋体"/>
                        </a:rPr>
                        <a:t>序号</a:t>
                      </a:r>
                      <a:endParaRPr lang="zh-CN" sz="14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a:solidFill>
                            <a:srgbClr val="000000"/>
                          </a:solidFill>
                          <a:latin typeface="微软雅黑" pitchFamily="34" charset="-122"/>
                          <a:ea typeface="微软雅黑" pitchFamily="34" charset="-122"/>
                          <a:cs typeface="宋体"/>
                        </a:rPr>
                        <a:t>被推荐人类别</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a:solidFill>
                            <a:srgbClr val="000000"/>
                          </a:solidFill>
                          <a:latin typeface="微软雅黑" pitchFamily="34" charset="-122"/>
                          <a:ea typeface="微软雅黑" pitchFamily="34" charset="-122"/>
                          <a:cs typeface="宋体"/>
                        </a:rPr>
                        <a:t>主要范围</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a:solidFill>
                            <a:srgbClr val="000000"/>
                          </a:solidFill>
                          <a:latin typeface="微软雅黑" pitchFamily="34" charset="-122"/>
                          <a:ea typeface="微软雅黑" pitchFamily="34" charset="-122"/>
                          <a:cs typeface="宋体"/>
                        </a:rPr>
                        <a:t>积分标准</a:t>
                      </a:r>
                      <a:endParaRPr lang="zh-CN" sz="1400">
                        <a:solidFill>
                          <a:srgbClr val="000000"/>
                        </a:solidFill>
                        <a:latin typeface="微软雅黑" pitchFamily="34" charset="-122"/>
                        <a:ea typeface="微软雅黑" pitchFamily="34" charset="-122"/>
                        <a:cs typeface="宋体"/>
                      </a:endParaRPr>
                    </a:p>
                    <a:p>
                      <a:pPr algn="ctr">
                        <a:spcAft>
                          <a:spcPts val="0"/>
                        </a:spcAft>
                      </a:pPr>
                      <a:r>
                        <a:rPr lang="en-US" sz="1400" b="1">
                          <a:solidFill>
                            <a:srgbClr val="000000"/>
                          </a:solidFill>
                          <a:latin typeface="微软雅黑" pitchFamily="34" charset="-122"/>
                          <a:ea typeface="微软雅黑" pitchFamily="34" charset="-122"/>
                          <a:cs typeface="宋体"/>
                        </a:rPr>
                        <a:t>(</a:t>
                      </a:r>
                      <a:r>
                        <a:rPr lang="zh-CN" sz="1400" b="1">
                          <a:solidFill>
                            <a:srgbClr val="000000"/>
                          </a:solidFill>
                          <a:latin typeface="微软雅黑" pitchFamily="34" charset="-122"/>
                          <a:ea typeface="微软雅黑" pitchFamily="34" charset="-122"/>
                          <a:cs typeface="宋体"/>
                        </a:rPr>
                        <a:t>分</a:t>
                      </a:r>
                      <a:r>
                        <a:rPr lang="en-US" sz="1400" b="1">
                          <a:solidFill>
                            <a:srgbClr val="000000"/>
                          </a:solidFill>
                          <a:latin typeface="微软雅黑" pitchFamily="34" charset="-122"/>
                          <a:ea typeface="微软雅黑" pitchFamily="34" charset="-122"/>
                          <a:cs typeface="宋体"/>
                        </a:rPr>
                        <a:t>/</a:t>
                      </a:r>
                      <a:r>
                        <a:rPr lang="zh-CN" sz="1400" b="1">
                          <a:solidFill>
                            <a:srgbClr val="000000"/>
                          </a:solidFill>
                          <a:latin typeface="微软雅黑" pitchFamily="34" charset="-122"/>
                          <a:ea typeface="微软雅黑" pitchFamily="34" charset="-122"/>
                          <a:cs typeface="宋体"/>
                        </a:rPr>
                        <a:t>人次</a:t>
                      </a:r>
                      <a:r>
                        <a:rPr lang="en-US" sz="1400" b="1">
                          <a:solidFill>
                            <a:srgbClr val="000000"/>
                          </a:solidFill>
                          <a:latin typeface="微软雅黑" pitchFamily="34" charset="-122"/>
                          <a:ea typeface="微软雅黑" pitchFamily="34" charset="-122"/>
                          <a:cs typeface="宋体"/>
                        </a:rPr>
                        <a:t>)</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595">
                <a:tc>
                  <a:txBody>
                    <a:bodyPr/>
                    <a:lstStyle/>
                    <a:p>
                      <a:pPr algn="ctr">
                        <a:spcAft>
                          <a:spcPts val="0"/>
                        </a:spcAft>
                      </a:pPr>
                      <a:r>
                        <a:rPr lang="en-US" sz="1400">
                          <a:solidFill>
                            <a:srgbClr val="000000"/>
                          </a:solidFill>
                          <a:latin typeface="微软雅黑" pitchFamily="34" charset="-122"/>
                          <a:ea typeface="微软雅黑" pitchFamily="34" charset="-122"/>
                          <a:cs typeface="宋体"/>
                        </a:rPr>
                        <a:t>1</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400">
                          <a:solidFill>
                            <a:srgbClr val="000000"/>
                          </a:solidFill>
                          <a:latin typeface="微软雅黑" pitchFamily="34" charset="-122"/>
                          <a:ea typeface="微软雅黑" pitchFamily="34" charset="-122"/>
                          <a:cs typeface="宋体"/>
                        </a:rPr>
                        <a:t>高管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latin typeface="微软雅黑" pitchFamily="34" charset="-122"/>
                          <a:ea typeface="微软雅黑" pitchFamily="34" charset="-122"/>
                          <a:cs typeface="宋体"/>
                        </a:rPr>
                        <a:t>集团一级部门长、二级利润中心总裁室成员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solidFill>
                            <a:srgbClr val="000000"/>
                          </a:solidFill>
                          <a:latin typeface="微软雅黑" pitchFamily="34" charset="-122"/>
                          <a:ea typeface="微软雅黑" pitchFamily="34" charset="-122"/>
                          <a:cs typeface="宋体"/>
                        </a:rPr>
                        <a:t>15</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a:solidFill>
                            <a:srgbClr val="000000"/>
                          </a:solidFill>
                          <a:latin typeface="微软雅黑" pitchFamily="34" charset="-122"/>
                          <a:ea typeface="微软雅黑" pitchFamily="34" charset="-122"/>
                          <a:cs typeface="宋体"/>
                        </a:rPr>
                        <a:t>2</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400">
                          <a:solidFill>
                            <a:srgbClr val="000000"/>
                          </a:solidFill>
                          <a:latin typeface="微软雅黑" pitchFamily="34" charset="-122"/>
                          <a:ea typeface="微软雅黑" pitchFamily="34" charset="-122"/>
                          <a:cs typeface="宋体"/>
                        </a:rPr>
                        <a:t>高级管理、技术人员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latin typeface="微软雅黑" pitchFamily="34" charset="-122"/>
                          <a:ea typeface="微软雅黑" pitchFamily="34" charset="-122"/>
                          <a:cs typeface="宋体"/>
                        </a:rPr>
                        <a:t>集团一二级部门、二级利润中心部门班子、省级平台公司经营班子，资深及以上级别专家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solidFill>
                            <a:srgbClr val="000000"/>
                          </a:solidFill>
                          <a:latin typeface="微软雅黑" pitchFamily="34" charset="-122"/>
                          <a:ea typeface="微软雅黑" pitchFamily="34" charset="-122"/>
                          <a:cs typeface="宋体"/>
                        </a:rPr>
                        <a:t>10</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a:solidFill>
                            <a:srgbClr val="000000"/>
                          </a:solidFill>
                          <a:latin typeface="微软雅黑" pitchFamily="34" charset="-122"/>
                          <a:ea typeface="微软雅黑" pitchFamily="34" charset="-122"/>
                          <a:cs typeface="宋体"/>
                        </a:rPr>
                        <a:t>3</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400">
                          <a:solidFill>
                            <a:srgbClr val="000000"/>
                          </a:solidFill>
                          <a:latin typeface="微软雅黑" pitchFamily="34" charset="-122"/>
                          <a:ea typeface="微软雅黑" pitchFamily="34" charset="-122"/>
                          <a:cs typeface="宋体"/>
                        </a:rPr>
                        <a:t>中层及以上干部</a:t>
                      </a:r>
                    </a:p>
                    <a:p>
                      <a:pPr>
                        <a:spcAft>
                          <a:spcPts val="0"/>
                        </a:spcAft>
                      </a:pPr>
                      <a:r>
                        <a:rPr lang="zh-CN" sz="1400">
                          <a:solidFill>
                            <a:srgbClr val="000000"/>
                          </a:solidFill>
                          <a:latin typeface="微软雅黑" pitchFamily="34" charset="-122"/>
                          <a:ea typeface="微软雅黑" pitchFamily="34" charset="-122"/>
                          <a:cs typeface="宋体"/>
                        </a:rPr>
                        <a:t>中级及以上技术人员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dirty="0">
                          <a:solidFill>
                            <a:srgbClr val="000000"/>
                          </a:solidFill>
                          <a:latin typeface="微软雅黑" pitchFamily="34" charset="-122"/>
                          <a:ea typeface="微软雅黑" pitchFamily="34" charset="-122"/>
                          <a:cs typeface="宋体"/>
                        </a:rPr>
                        <a:t>集团一二级部门、二级利润中心、省级平台公司副经理及以上干部，高级专家及以上级别专业线人员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solidFill>
                            <a:srgbClr val="000000"/>
                          </a:solidFill>
                          <a:latin typeface="微软雅黑" pitchFamily="34" charset="-122"/>
                          <a:ea typeface="微软雅黑" pitchFamily="34" charset="-122"/>
                          <a:cs typeface="宋体"/>
                        </a:rPr>
                        <a:t>5</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775">
                <a:tc>
                  <a:txBody>
                    <a:bodyPr/>
                    <a:lstStyle/>
                    <a:p>
                      <a:pPr algn="ctr">
                        <a:spcAft>
                          <a:spcPts val="0"/>
                        </a:spcAft>
                      </a:pPr>
                      <a:r>
                        <a:rPr lang="en-US" sz="1400">
                          <a:solidFill>
                            <a:srgbClr val="000000"/>
                          </a:solidFill>
                          <a:latin typeface="微软雅黑" pitchFamily="34" charset="-122"/>
                          <a:ea typeface="微软雅黑" pitchFamily="34" charset="-122"/>
                          <a:cs typeface="宋体"/>
                        </a:rPr>
                        <a:t>4</a:t>
                      </a:r>
                      <a:endParaRPr lang="zh-CN" sz="14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400">
                          <a:solidFill>
                            <a:srgbClr val="000000"/>
                          </a:solidFill>
                          <a:latin typeface="微软雅黑" pitchFamily="34" charset="-122"/>
                          <a:ea typeface="微软雅黑" pitchFamily="34" charset="-122"/>
                          <a:cs typeface="宋体"/>
                        </a:rPr>
                        <a:t>基层、初级岗位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a:solidFill>
                            <a:srgbClr val="000000"/>
                          </a:solidFill>
                          <a:latin typeface="微软雅黑" pitchFamily="34" charset="-122"/>
                          <a:ea typeface="微软雅黑" pitchFamily="34" charset="-122"/>
                          <a:cs typeface="宋体"/>
                        </a:rPr>
                        <a:t>除上述以外的各类人员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solidFill>
                            <a:srgbClr val="000000"/>
                          </a:solidFill>
                          <a:latin typeface="微软雅黑" pitchFamily="34" charset="-122"/>
                          <a:ea typeface="微软雅黑" pitchFamily="34" charset="-122"/>
                          <a:cs typeface="宋体"/>
                        </a:rPr>
                        <a:t>2</a:t>
                      </a:r>
                      <a:endParaRPr lang="zh-CN" sz="14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Rectangle 1"/>
          <p:cNvSpPr>
            <a:spLocks noChangeArrowheads="1"/>
          </p:cNvSpPr>
          <p:nvPr/>
        </p:nvSpPr>
        <p:spPr bwMode="auto">
          <a:xfrm>
            <a:off x="1785918" y="6215082"/>
            <a:ext cx="4500594"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68288" algn="l"/>
            <a:r>
              <a:rPr kumimoji="0" lang="en-US" altLang="zh-CN" sz="1400" b="0" dirty="0" smtClean="0">
                <a:solidFill>
                  <a:srgbClr val="000000"/>
                </a:solidFill>
                <a:latin typeface="微软雅黑" pitchFamily="34" charset="-122"/>
                <a:ea typeface="微软雅黑" pitchFamily="34" charset="-122"/>
                <a:cs typeface="宋体" pitchFamily="2" charset="-122"/>
                <a:hlinkClick r:id="rId2" action="ppaction://hlinkfile"/>
              </a:rPr>
              <a:t>2016</a:t>
            </a:r>
            <a:r>
              <a:rPr kumimoji="0" lang="zh-CN" altLang="en-US" sz="1400" b="0" dirty="0" smtClean="0">
                <a:solidFill>
                  <a:srgbClr val="000000"/>
                </a:solidFill>
                <a:latin typeface="微软雅黑" pitchFamily="34" charset="-122"/>
                <a:ea typeface="微软雅黑" pitchFamily="34" charset="-122"/>
                <a:cs typeface="宋体" pitchFamily="2" charset="-122"/>
                <a:hlinkClick r:id="rId2" action="ppaction://hlinkfile"/>
              </a:rPr>
              <a:t>年二季度招聘需求</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844" y="214290"/>
            <a:ext cx="8229600" cy="487343"/>
          </a:xfrm>
        </p:spPr>
        <p:txBody>
          <a:bodyPr>
            <a:noAutofit/>
          </a:bodyPr>
          <a:lstStyle/>
          <a:p>
            <a:pPr lvl="0" algn="l">
              <a:spcBef>
                <a:spcPts val="0"/>
              </a:spcBef>
            </a:pPr>
            <a:r>
              <a:rPr lang="zh-CN" altLang="en-US" sz="2800" b="1" dirty="0" smtClean="0">
                <a:latin typeface="微软雅黑" pitchFamily="34" charset="-122"/>
                <a:ea typeface="微软雅黑" pitchFamily="34" charset="-122"/>
                <a:cs typeface="+mn-cs"/>
              </a:rPr>
              <a:t>职位管理关键定义（</a:t>
            </a:r>
            <a:r>
              <a:rPr lang="en-US" altLang="zh-CN" sz="2800" b="1" dirty="0" smtClean="0">
                <a:latin typeface="微软雅黑" pitchFamily="34" charset="-122"/>
                <a:ea typeface="微软雅黑" pitchFamily="34" charset="-122"/>
                <a:cs typeface="+mn-cs"/>
              </a:rPr>
              <a:t>1</a:t>
            </a:r>
            <a:r>
              <a:rPr lang="zh-CN" altLang="en-US" sz="2800" b="1" dirty="0" smtClean="0">
                <a:latin typeface="微软雅黑" pitchFamily="34" charset="-122"/>
                <a:ea typeface="微软雅黑" pitchFamily="34" charset="-122"/>
                <a:cs typeface="+mn-cs"/>
              </a:rPr>
              <a:t>）</a:t>
            </a:r>
            <a:r>
              <a:rPr lang="zh-CN" altLang="en-US" sz="1400" b="1" dirty="0" smtClean="0">
                <a:latin typeface="微软雅黑" pitchFamily="34" charset="-122"/>
                <a:ea typeface="微软雅黑" pitchFamily="34" charset="-122"/>
                <a:cs typeface="+mn-cs"/>
                <a:hlinkClick r:id="rId3" action="ppaction://hlinkfile"/>
              </a:rPr>
              <a:t>泛华职位体系表</a:t>
            </a:r>
            <a:endParaRPr lang="zh-CN" altLang="en-US" sz="1400" b="1" dirty="0">
              <a:latin typeface="微软雅黑" pitchFamily="34" charset="-122"/>
              <a:ea typeface="微软雅黑" pitchFamily="34" charset="-122"/>
              <a:cs typeface="+mn-cs"/>
            </a:endParaRPr>
          </a:p>
        </p:txBody>
      </p:sp>
      <p:graphicFrame>
        <p:nvGraphicFramePr>
          <p:cNvPr id="32" name="图示 31"/>
          <p:cNvGraphicFramePr/>
          <p:nvPr/>
        </p:nvGraphicFramePr>
        <p:xfrm>
          <a:off x="285720" y="928670"/>
          <a:ext cx="8576908" cy="5286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latin typeface="微软雅黑" pitchFamily="34" charset="-122"/>
                <a:ea typeface="微软雅黑" pitchFamily="34" charset="-122"/>
              </a:rPr>
              <a:t>培训</a:t>
            </a:r>
            <a:endParaRPr lang="zh-CN" altLang="en-US" sz="2800" b="1" dirty="0">
              <a:latin typeface="微软雅黑" pitchFamily="34" charset="-122"/>
              <a:ea typeface="微软雅黑" pitchFamily="34" charset="-122"/>
            </a:endParaRPr>
          </a:p>
        </p:txBody>
      </p:sp>
      <p:grpSp>
        <p:nvGrpSpPr>
          <p:cNvPr id="3" name="组合 15"/>
          <p:cNvGrpSpPr/>
          <p:nvPr/>
        </p:nvGrpSpPr>
        <p:grpSpPr>
          <a:xfrm>
            <a:off x="1214414" y="1714488"/>
            <a:ext cx="3429024" cy="3714776"/>
            <a:chOff x="2428860" y="1357304"/>
            <a:chExt cx="2518314" cy="2571768"/>
          </a:xfrm>
        </p:grpSpPr>
        <p:cxnSp>
          <p:nvCxnSpPr>
            <p:cNvPr id="15" name="直接连接符 14"/>
            <p:cNvCxnSpPr/>
            <p:nvPr/>
          </p:nvCxnSpPr>
          <p:spPr>
            <a:xfrm>
              <a:off x="2643174" y="3748096"/>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43174" y="3071816"/>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3174" y="236696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43174" y="165258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8"/>
            <p:cNvGrpSpPr/>
            <p:nvPr/>
          </p:nvGrpSpPr>
          <p:grpSpPr>
            <a:xfrm>
              <a:off x="2428860" y="1357304"/>
              <a:ext cx="428628" cy="2571768"/>
              <a:chOff x="2285984" y="1000114"/>
              <a:chExt cx="428628" cy="2571768"/>
            </a:xfrm>
          </p:grpSpPr>
          <p:sp>
            <p:nvSpPr>
              <p:cNvPr id="5" name="椭圆 4"/>
              <p:cNvSpPr/>
              <p:nvPr/>
            </p:nvSpPr>
            <p:spPr>
              <a:xfrm>
                <a:off x="2285984" y="100011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6" name="椭圆 5"/>
              <p:cNvSpPr/>
              <p:nvPr/>
            </p:nvSpPr>
            <p:spPr>
              <a:xfrm>
                <a:off x="2285984" y="171449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7" name="椭圆 6"/>
              <p:cNvSpPr/>
              <p:nvPr/>
            </p:nvSpPr>
            <p:spPr>
              <a:xfrm>
                <a:off x="2285984" y="242887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3</a:t>
                </a:r>
                <a:endParaRPr lang="zh-CN" altLang="en-US" b="1" dirty="0">
                  <a:solidFill>
                    <a:schemeClr val="bg1"/>
                  </a:solidFill>
                  <a:latin typeface="微软雅黑" pitchFamily="34" charset="-122"/>
                  <a:ea typeface="微软雅黑" pitchFamily="34" charset="-122"/>
                </a:endParaRPr>
              </a:p>
            </p:txBody>
          </p:sp>
          <p:sp>
            <p:nvSpPr>
              <p:cNvPr id="8" name="椭圆 7"/>
              <p:cNvSpPr/>
              <p:nvPr/>
            </p:nvSpPr>
            <p:spPr>
              <a:xfrm>
                <a:off x="2285984" y="314325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itchFamily="34" charset="-122"/>
                    <a:ea typeface="微软雅黑" pitchFamily="34" charset="-122"/>
                  </a:rPr>
                  <a:t>4</a:t>
                </a:r>
                <a:endParaRPr lang="zh-CN" altLang="en-US" b="1" dirty="0">
                  <a:solidFill>
                    <a:schemeClr val="bg1"/>
                  </a:solidFill>
                  <a:latin typeface="微软雅黑" pitchFamily="34" charset="-122"/>
                  <a:ea typeface="微软雅黑" pitchFamily="34" charset="-122"/>
                </a:endParaRPr>
              </a:p>
            </p:txBody>
          </p:sp>
        </p:grpSp>
      </p:grpSp>
      <p:sp>
        <p:nvSpPr>
          <p:cNvPr id="17" name="TextBox 16"/>
          <p:cNvSpPr txBox="1"/>
          <p:nvPr/>
        </p:nvSpPr>
        <p:spPr>
          <a:xfrm>
            <a:off x="2071670" y="1785926"/>
            <a:ext cx="1415772"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培训分类</a:t>
            </a:r>
            <a:endParaRPr lang="zh-CN" altLang="en-US" sz="2400" b="0" dirty="0">
              <a:solidFill>
                <a:schemeClr val="tx1"/>
              </a:solidFill>
              <a:latin typeface="微软雅黑" pitchFamily="34" charset="-122"/>
              <a:ea typeface="微软雅黑" pitchFamily="34" charset="-122"/>
            </a:endParaRPr>
          </a:p>
        </p:txBody>
      </p:sp>
      <p:sp>
        <p:nvSpPr>
          <p:cNvPr id="19" name="TextBox 18"/>
          <p:cNvSpPr txBox="1"/>
          <p:nvPr/>
        </p:nvSpPr>
        <p:spPr>
          <a:xfrm>
            <a:off x="2143108" y="2857496"/>
            <a:ext cx="1415772"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外部培训</a:t>
            </a:r>
            <a:endParaRPr lang="zh-CN" altLang="en-US" sz="2400" b="0" dirty="0">
              <a:solidFill>
                <a:schemeClr val="tx1"/>
              </a:solidFill>
              <a:latin typeface="微软雅黑" pitchFamily="34" charset="-122"/>
              <a:ea typeface="微软雅黑" pitchFamily="34" charset="-122"/>
            </a:endParaRPr>
          </a:p>
        </p:txBody>
      </p:sp>
      <p:sp>
        <p:nvSpPr>
          <p:cNvPr id="20" name="TextBox 19"/>
          <p:cNvSpPr txBox="1"/>
          <p:nvPr/>
        </p:nvSpPr>
        <p:spPr>
          <a:xfrm>
            <a:off x="2071670" y="3810003"/>
            <a:ext cx="2031325"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内部讲师管理</a:t>
            </a:r>
            <a:endParaRPr lang="zh-CN" altLang="en-US" sz="2400" b="0" dirty="0">
              <a:solidFill>
                <a:schemeClr val="tx1"/>
              </a:solidFill>
              <a:latin typeface="微软雅黑" pitchFamily="34" charset="-122"/>
              <a:ea typeface="微软雅黑" pitchFamily="34" charset="-122"/>
            </a:endParaRPr>
          </a:p>
        </p:txBody>
      </p:sp>
      <p:sp>
        <p:nvSpPr>
          <p:cNvPr id="21" name="TextBox 20"/>
          <p:cNvSpPr txBox="1"/>
          <p:nvPr/>
        </p:nvSpPr>
        <p:spPr>
          <a:xfrm>
            <a:off x="2214546" y="4896161"/>
            <a:ext cx="2031325"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培训效果运用</a:t>
            </a:r>
            <a:endParaRPr lang="zh-CN" altLang="en-US" sz="2400" b="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357158" y="1619237"/>
            <a:ext cx="2000264" cy="666755"/>
            <a:chOff x="-26513" y="123631"/>
            <a:chExt cx="8290659" cy="899835"/>
          </a:xfrm>
          <a:solidFill>
            <a:schemeClr val="bg1"/>
          </a:solidFill>
          <a:effectLst>
            <a:reflection blurRad="6350" stA="50000" endA="300" endPos="90000" dir="5400000" sy="-100000" algn="bl" rotWithShape="0"/>
          </a:effectLst>
          <a:scene3d>
            <a:camera prst="orthographicFront"/>
            <a:lightRig rig="flat" dir="t"/>
          </a:scene3d>
        </p:grpSpPr>
        <p:sp>
          <p:nvSpPr>
            <p:cNvPr id="33" name="圆角矩形 32"/>
            <p:cNvSpPr/>
            <p:nvPr/>
          </p:nvSpPr>
          <p:spPr>
            <a:xfrm>
              <a:off x="-26513" y="123631"/>
              <a:ext cx="8290659" cy="899835"/>
            </a:xfrm>
            <a:prstGeom prst="roundRect">
              <a:avLst/>
            </a:prstGeom>
            <a:grpFill/>
            <a:effectLst>
              <a:innerShdw blurRad="63500" dist="50800" dir="5400000">
                <a:prstClr val="black">
                  <a:alpha val="50000"/>
                </a:prstClr>
              </a:innerShdw>
            </a:effectLst>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4" name="圆角矩形 6"/>
            <p:cNvSpPr/>
            <p:nvPr/>
          </p:nvSpPr>
          <p:spPr>
            <a:xfrm>
              <a:off x="269582" y="252179"/>
              <a:ext cx="7918478" cy="719868"/>
            </a:xfrm>
            <a:prstGeom prst="rect">
              <a:avLst/>
            </a:prstGeom>
            <a:grpFill/>
            <a:sp3d>
              <a:bevelT/>
            </a:sp3d>
          </p:spPr>
          <p:style>
            <a:lnRef idx="0">
              <a:scrgbClr r="0" g="0" b="0"/>
            </a:lnRef>
            <a:fillRef idx="0">
              <a:scrgbClr r="0" g="0" b="0"/>
            </a:fillRef>
            <a:effectRef idx="0">
              <a:scrgbClr r="0" g="0" b="0"/>
            </a:effectRef>
            <a:fontRef idx="minor">
              <a:schemeClr val="dk1"/>
            </a:fontRef>
          </p:style>
          <p:txBody>
            <a:bodyPr spcFirstLastPara="0" vert="horz" wrap="square" lIns="284879" tIns="0" rIns="284879" bIns="0" numCol="1" spcCol="1270" anchor="ctr" anchorCtr="0">
              <a:noAutofit/>
            </a:bodyPr>
            <a:lstStyle/>
            <a:p>
              <a:pPr defTabSz="889000">
                <a:lnSpc>
                  <a:spcPct val="90000"/>
                </a:lnSpc>
                <a:spcBef>
                  <a:spcPct val="0"/>
                </a:spcBef>
                <a:spcAft>
                  <a:spcPct val="35000"/>
                </a:spcAft>
              </a:pPr>
              <a:r>
                <a:rPr lang="zh-CN" altLang="en-US" sz="1600" b="1" dirty="0" smtClean="0">
                  <a:latin typeface="微软雅黑" pitchFamily="34" charset="-122"/>
                  <a:ea typeface="微软雅黑" pitchFamily="34" charset="-122"/>
                </a:rPr>
                <a:t>按课程功能划分</a:t>
              </a:r>
              <a:endParaRPr lang="zh-CN" altLang="en-US" sz="1600" b="1" i="0" kern="1200" baseline="0" dirty="0">
                <a:latin typeface="微软雅黑" pitchFamily="34" charset="-122"/>
                <a:ea typeface="微软雅黑" pitchFamily="34" charset="-122"/>
              </a:endParaRPr>
            </a:p>
          </p:txBody>
        </p:sp>
      </p:grpSp>
      <p:sp>
        <p:nvSpPr>
          <p:cNvPr id="37" name="TextBox 36"/>
          <p:cNvSpPr txBox="1"/>
          <p:nvPr/>
        </p:nvSpPr>
        <p:spPr>
          <a:xfrm>
            <a:off x="500034" y="285729"/>
            <a:ext cx="1620957" cy="523220"/>
          </a:xfrm>
          <a:prstGeom prst="rect">
            <a:avLst/>
          </a:prstGeom>
          <a:noFill/>
        </p:spPr>
        <p:txBody>
          <a:bodyPr wrap="none" rtlCol="0">
            <a:spAutoFit/>
          </a:bodyPr>
          <a:lstStyle/>
          <a:p>
            <a:r>
              <a:rPr lang="zh-CN" altLang="en-US" sz="2800" b="1" dirty="0" smtClean="0">
                <a:solidFill>
                  <a:schemeClr val="tx1"/>
                </a:solidFill>
                <a:latin typeface="微软雅黑" pitchFamily="34" charset="-122"/>
                <a:ea typeface="微软雅黑" pitchFamily="34" charset="-122"/>
              </a:rPr>
              <a:t>培训分类</a:t>
            </a:r>
            <a:endParaRPr lang="zh-CN" altLang="en-US" sz="2800" b="1" dirty="0">
              <a:solidFill>
                <a:schemeClr val="tx1"/>
              </a:solidFill>
              <a:latin typeface="微软雅黑" pitchFamily="34" charset="-122"/>
              <a:ea typeface="微软雅黑" pitchFamily="34" charset="-122"/>
            </a:endParaRPr>
          </a:p>
        </p:txBody>
      </p:sp>
      <p:sp>
        <p:nvSpPr>
          <p:cNvPr id="55" name="矩形 54"/>
          <p:cNvSpPr/>
          <p:nvPr/>
        </p:nvSpPr>
        <p:spPr>
          <a:xfrm>
            <a:off x="357157" y="2857496"/>
            <a:ext cx="2000264" cy="2762269"/>
          </a:xfrm>
          <a:prstGeom prst="rect">
            <a:avLst/>
          </a:prstGeom>
          <a:solidFill>
            <a:schemeClr val="bg1"/>
          </a:solidFill>
          <a:ln>
            <a:noFill/>
          </a:ln>
          <a:effectLst>
            <a:outerShdw blurRad="50800" dist="38100" algn="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企业文化及职业道德类</a:t>
            </a:r>
            <a:endParaRPr lang="en-US" altLang="zh-CN" sz="1600" b="1" dirty="0" smtClean="0">
              <a:solidFill>
                <a:schemeClr val="bg1">
                  <a:lumMod val="50000"/>
                </a:schemeClr>
              </a:solidFill>
              <a:latin typeface="微软雅黑" pitchFamily="34" charset="-122"/>
              <a:ea typeface="微软雅黑" pitchFamily="34" charset="-122"/>
            </a:endParaRPr>
          </a:p>
          <a:p>
            <a:endParaRPr lang="en-US" altLang="zh-CN" sz="1600" b="1" dirty="0" smtClean="0">
              <a:solidFill>
                <a:schemeClr val="bg1">
                  <a:lumMod val="50000"/>
                </a:schemeClr>
              </a:solidFill>
              <a:latin typeface="微软雅黑" pitchFamily="34" charset="-122"/>
              <a:ea typeface="微软雅黑" pitchFamily="34" charset="-122"/>
            </a:endParaRPr>
          </a:p>
          <a:p>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专业技能类</a:t>
            </a:r>
            <a:endParaRPr lang="en-US" altLang="zh-CN" sz="1600" b="1" dirty="0" smtClean="0">
              <a:solidFill>
                <a:schemeClr val="bg1">
                  <a:lumMod val="50000"/>
                </a:schemeClr>
              </a:solidFill>
              <a:latin typeface="微软雅黑" pitchFamily="34" charset="-122"/>
              <a:ea typeface="微软雅黑" pitchFamily="34" charset="-122"/>
            </a:endParaRPr>
          </a:p>
          <a:p>
            <a:endParaRPr lang="en-US" altLang="zh-CN" sz="1600" b="1" dirty="0" smtClean="0">
              <a:solidFill>
                <a:schemeClr val="bg1">
                  <a:lumMod val="50000"/>
                </a:schemeClr>
              </a:solidFill>
              <a:latin typeface="微软雅黑" pitchFamily="34" charset="-122"/>
              <a:ea typeface="微软雅黑" pitchFamily="34" charset="-122"/>
            </a:endParaRPr>
          </a:p>
          <a:p>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综合能力类</a:t>
            </a:r>
          </a:p>
        </p:txBody>
      </p:sp>
      <p:sp>
        <p:nvSpPr>
          <p:cNvPr id="56" name="下箭头 55"/>
          <p:cNvSpPr/>
          <p:nvPr/>
        </p:nvSpPr>
        <p:spPr>
          <a:xfrm>
            <a:off x="1214413" y="2381243"/>
            <a:ext cx="285752" cy="381003"/>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67"/>
          <p:cNvGrpSpPr/>
          <p:nvPr/>
        </p:nvGrpSpPr>
        <p:grpSpPr>
          <a:xfrm>
            <a:off x="2500297" y="1619237"/>
            <a:ext cx="2000264" cy="666755"/>
            <a:chOff x="-26513" y="123631"/>
            <a:chExt cx="8290659" cy="899835"/>
          </a:xfrm>
          <a:solidFill>
            <a:schemeClr val="bg1"/>
          </a:solidFill>
          <a:effectLst>
            <a:reflection blurRad="6350" stA="50000" endA="300" endPos="90000" dir="5400000" sy="-100000" algn="bl" rotWithShape="0"/>
          </a:effectLst>
          <a:scene3d>
            <a:camera prst="orthographicFront"/>
            <a:lightRig rig="flat" dir="t"/>
          </a:scene3d>
        </p:grpSpPr>
        <p:sp>
          <p:nvSpPr>
            <p:cNvPr id="69" name="圆角矩形 68"/>
            <p:cNvSpPr/>
            <p:nvPr/>
          </p:nvSpPr>
          <p:spPr>
            <a:xfrm>
              <a:off x="-26513" y="123631"/>
              <a:ext cx="8290659" cy="899835"/>
            </a:xfrm>
            <a:prstGeom prst="roundRect">
              <a:avLst/>
            </a:prstGeom>
            <a:grpFill/>
            <a:effectLst>
              <a:innerShdw blurRad="63500" dist="50800" dir="5400000">
                <a:prstClr val="black">
                  <a:alpha val="50000"/>
                </a:prstClr>
              </a:innerShdw>
            </a:effectLst>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0" name="圆角矩形 6"/>
            <p:cNvSpPr/>
            <p:nvPr/>
          </p:nvSpPr>
          <p:spPr>
            <a:xfrm>
              <a:off x="69314" y="252179"/>
              <a:ext cx="7918478" cy="719868"/>
            </a:xfrm>
            <a:prstGeom prst="rect">
              <a:avLst/>
            </a:prstGeom>
            <a:grpFill/>
            <a:sp3d>
              <a:bevelT/>
            </a:sp3d>
          </p:spPr>
          <p:style>
            <a:lnRef idx="0">
              <a:scrgbClr r="0" g="0" b="0"/>
            </a:lnRef>
            <a:fillRef idx="0">
              <a:scrgbClr r="0" g="0" b="0"/>
            </a:fillRef>
            <a:effectRef idx="0">
              <a:scrgbClr r="0" g="0" b="0"/>
            </a:effectRef>
            <a:fontRef idx="minor">
              <a:schemeClr val="dk1"/>
            </a:fontRef>
          </p:style>
          <p:txBody>
            <a:bodyPr spcFirstLastPara="0" vert="horz" wrap="square" lIns="284879" tIns="0" rIns="284879" bIns="0" numCol="1" spcCol="1270" anchor="ctr" anchorCtr="0">
              <a:noAutofit/>
            </a:bodyPr>
            <a:lstStyle/>
            <a:p>
              <a:pPr defTabSz="889000">
                <a:lnSpc>
                  <a:spcPct val="90000"/>
                </a:lnSpc>
                <a:spcBef>
                  <a:spcPct val="0"/>
                </a:spcBef>
                <a:spcAft>
                  <a:spcPct val="35000"/>
                </a:spcAft>
              </a:pPr>
              <a:r>
                <a:rPr lang="zh-CN" altLang="en-US" sz="1600" b="1" dirty="0" smtClean="0">
                  <a:latin typeface="微软雅黑" pitchFamily="34" charset="-122"/>
                  <a:ea typeface="微软雅黑" pitchFamily="34" charset="-122"/>
                </a:rPr>
                <a:t> 按培训对象划分</a:t>
              </a:r>
              <a:endParaRPr lang="zh-CN" altLang="en-US" sz="1600" b="1" i="0" kern="1200" baseline="0" dirty="0">
                <a:latin typeface="微软雅黑" pitchFamily="34" charset="-122"/>
                <a:ea typeface="微软雅黑" pitchFamily="34" charset="-122"/>
              </a:endParaRPr>
            </a:p>
          </p:txBody>
        </p:sp>
      </p:grpSp>
      <p:sp>
        <p:nvSpPr>
          <p:cNvPr id="71" name="矩形 70"/>
          <p:cNvSpPr/>
          <p:nvPr/>
        </p:nvSpPr>
        <p:spPr>
          <a:xfrm>
            <a:off x="2500296" y="2857496"/>
            <a:ext cx="2000264" cy="2762269"/>
          </a:xfrm>
          <a:prstGeom prst="rect">
            <a:avLst/>
          </a:prstGeom>
          <a:solidFill>
            <a:schemeClr val="bg1"/>
          </a:solidFill>
          <a:ln>
            <a:noFill/>
          </a:ln>
          <a:effectLst>
            <a:outerShdw blurRad="50800" dist="38100" algn="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领航培训</a:t>
            </a:r>
            <a:endParaRPr lang="en-US" altLang="zh-CN" sz="1600" b="1" dirty="0" smtClean="0">
              <a:solidFill>
                <a:schemeClr val="bg1">
                  <a:lumMod val="50000"/>
                </a:schemeClr>
              </a:solidFill>
              <a:latin typeface="微软雅黑" pitchFamily="34" charset="-122"/>
              <a:ea typeface="微软雅黑" pitchFamily="34" charset="-122"/>
            </a:endParaRPr>
          </a:p>
          <a:p>
            <a:pPr algn="ctr"/>
            <a:endParaRPr lang="en-US" altLang="zh-CN" sz="1600" b="1" dirty="0" smtClean="0">
              <a:solidFill>
                <a:schemeClr val="bg1">
                  <a:lumMod val="50000"/>
                </a:schemeClr>
              </a:solidFill>
              <a:latin typeface="微软雅黑" pitchFamily="34" charset="-122"/>
              <a:ea typeface="微软雅黑" pitchFamily="34" charset="-122"/>
            </a:endParaRPr>
          </a:p>
          <a:p>
            <a:pPr algn="ctr"/>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导航培训</a:t>
            </a:r>
            <a:endParaRPr lang="en-US" altLang="zh-CN" sz="1600" b="1" dirty="0" smtClean="0">
              <a:solidFill>
                <a:schemeClr val="bg1">
                  <a:lumMod val="50000"/>
                </a:schemeClr>
              </a:solidFill>
              <a:latin typeface="微软雅黑" pitchFamily="34" charset="-122"/>
              <a:ea typeface="微软雅黑" pitchFamily="34" charset="-122"/>
            </a:endParaRPr>
          </a:p>
          <a:p>
            <a:pPr algn="ctr"/>
            <a:endParaRPr lang="en-US" altLang="zh-CN" sz="1600" b="1" dirty="0" smtClean="0">
              <a:solidFill>
                <a:schemeClr val="bg1">
                  <a:lumMod val="50000"/>
                </a:schemeClr>
              </a:solidFill>
              <a:latin typeface="微软雅黑" pitchFamily="34" charset="-122"/>
              <a:ea typeface="微软雅黑" pitchFamily="34" charset="-122"/>
            </a:endParaRPr>
          </a:p>
          <a:p>
            <a:pPr algn="ctr"/>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启航培训</a:t>
            </a:r>
            <a:endParaRPr lang="en-US" altLang="zh-CN" sz="1600" b="1" dirty="0" smtClean="0">
              <a:solidFill>
                <a:schemeClr val="bg1">
                  <a:lumMod val="50000"/>
                </a:schemeClr>
              </a:solidFill>
              <a:latin typeface="微软雅黑" pitchFamily="34" charset="-122"/>
              <a:ea typeface="微软雅黑" pitchFamily="34" charset="-122"/>
            </a:endParaRPr>
          </a:p>
          <a:p>
            <a:pPr algn="ctr"/>
            <a:endParaRPr lang="en-US" altLang="zh-CN" sz="1600" b="1" dirty="0" smtClean="0">
              <a:solidFill>
                <a:schemeClr val="bg1">
                  <a:lumMod val="50000"/>
                </a:schemeClr>
              </a:solidFill>
              <a:latin typeface="微软雅黑" pitchFamily="34" charset="-122"/>
              <a:ea typeface="微软雅黑" pitchFamily="34" charset="-122"/>
            </a:endParaRPr>
          </a:p>
          <a:p>
            <a:pPr algn="ctr"/>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新员工培训 </a:t>
            </a:r>
          </a:p>
        </p:txBody>
      </p:sp>
      <p:sp>
        <p:nvSpPr>
          <p:cNvPr id="72" name="下箭头 71"/>
          <p:cNvSpPr/>
          <p:nvPr/>
        </p:nvSpPr>
        <p:spPr>
          <a:xfrm>
            <a:off x="3357552" y="2381243"/>
            <a:ext cx="285752" cy="381003"/>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72"/>
          <p:cNvGrpSpPr/>
          <p:nvPr/>
        </p:nvGrpSpPr>
        <p:grpSpPr>
          <a:xfrm>
            <a:off x="4643437" y="1619237"/>
            <a:ext cx="2000264" cy="666755"/>
            <a:chOff x="-26513" y="123631"/>
            <a:chExt cx="8290659" cy="899835"/>
          </a:xfrm>
          <a:solidFill>
            <a:schemeClr val="bg1"/>
          </a:solidFill>
          <a:effectLst>
            <a:reflection blurRad="6350" stA="50000" endA="300" endPos="90000" dir="5400000" sy="-100000" algn="bl" rotWithShape="0"/>
          </a:effectLst>
          <a:scene3d>
            <a:camera prst="orthographicFront"/>
            <a:lightRig rig="flat" dir="t"/>
          </a:scene3d>
        </p:grpSpPr>
        <p:sp>
          <p:nvSpPr>
            <p:cNvPr id="74" name="圆角矩形 73"/>
            <p:cNvSpPr/>
            <p:nvPr/>
          </p:nvSpPr>
          <p:spPr>
            <a:xfrm>
              <a:off x="-26513" y="123631"/>
              <a:ext cx="8290659" cy="899835"/>
            </a:xfrm>
            <a:prstGeom prst="roundRect">
              <a:avLst/>
            </a:prstGeom>
            <a:grpFill/>
            <a:effectLst>
              <a:innerShdw blurRad="63500" dist="50800" dir="5400000">
                <a:prstClr val="black">
                  <a:alpha val="50000"/>
                </a:prstClr>
              </a:innerShdw>
            </a:effectLst>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5" name="圆角矩形 6"/>
            <p:cNvSpPr/>
            <p:nvPr/>
          </p:nvSpPr>
          <p:spPr>
            <a:xfrm>
              <a:off x="69314" y="252179"/>
              <a:ext cx="7918478" cy="719868"/>
            </a:xfrm>
            <a:prstGeom prst="rect">
              <a:avLst/>
            </a:prstGeom>
            <a:grpFill/>
            <a:sp3d>
              <a:bevelT/>
            </a:sp3d>
          </p:spPr>
          <p:style>
            <a:lnRef idx="0">
              <a:scrgbClr r="0" g="0" b="0"/>
            </a:lnRef>
            <a:fillRef idx="0">
              <a:scrgbClr r="0" g="0" b="0"/>
            </a:fillRef>
            <a:effectRef idx="0">
              <a:scrgbClr r="0" g="0" b="0"/>
            </a:effectRef>
            <a:fontRef idx="minor">
              <a:schemeClr val="dk1"/>
            </a:fontRef>
          </p:style>
          <p:txBody>
            <a:bodyPr spcFirstLastPara="0" vert="horz" wrap="square" lIns="284879" tIns="0" rIns="284879" bIns="0" numCol="1" spcCol="1270" anchor="ctr" anchorCtr="0">
              <a:noAutofit/>
            </a:bodyPr>
            <a:lstStyle/>
            <a:p>
              <a:pPr algn="ctr" defTabSz="889000">
                <a:lnSpc>
                  <a:spcPct val="90000"/>
                </a:lnSpc>
                <a:spcBef>
                  <a:spcPct val="0"/>
                </a:spcBef>
                <a:spcAft>
                  <a:spcPct val="35000"/>
                </a:spcAft>
              </a:pPr>
              <a:r>
                <a:rPr lang="zh-CN" altLang="en-US" sz="1600" b="1" dirty="0" smtClean="0">
                  <a:latin typeface="微软雅黑" pitchFamily="34" charset="-122"/>
                  <a:ea typeface="微软雅黑" pitchFamily="34" charset="-122"/>
                </a:rPr>
                <a:t>按组织培训的内部主体划分</a:t>
              </a:r>
              <a:endParaRPr lang="zh-CN" altLang="en-US" sz="1600" b="1" i="0" kern="1200" baseline="0" dirty="0">
                <a:latin typeface="微软雅黑" pitchFamily="34" charset="-122"/>
                <a:ea typeface="微软雅黑" pitchFamily="34" charset="-122"/>
              </a:endParaRPr>
            </a:p>
          </p:txBody>
        </p:sp>
      </p:grpSp>
      <p:sp>
        <p:nvSpPr>
          <p:cNvPr id="76" name="矩形 75"/>
          <p:cNvSpPr/>
          <p:nvPr/>
        </p:nvSpPr>
        <p:spPr>
          <a:xfrm>
            <a:off x="4643436" y="2857496"/>
            <a:ext cx="2000264" cy="2762269"/>
          </a:xfrm>
          <a:prstGeom prst="rect">
            <a:avLst/>
          </a:prstGeom>
          <a:solidFill>
            <a:schemeClr val="bg1"/>
          </a:solidFill>
          <a:ln>
            <a:noFill/>
          </a:ln>
          <a:effectLst>
            <a:outerShdw blurRad="50800" dist="38100" algn="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prstClr val="white">
                    <a:lumMod val="50000"/>
                  </a:prstClr>
                </a:solidFill>
                <a:latin typeface="微软雅黑" pitchFamily="34" charset="-122"/>
                <a:ea typeface="微软雅黑" pitchFamily="34" charset="-122"/>
              </a:rPr>
              <a:t>●</a:t>
            </a:r>
            <a:r>
              <a:rPr lang="zh-CN" altLang="en-US"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企业级培训</a:t>
            </a:r>
            <a:endParaRPr lang="en-US" altLang="zh-CN" sz="1600" b="1" dirty="0" smtClean="0">
              <a:solidFill>
                <a:schemeClr val="bg1">
                  <a:lumMod val="50000"/>
                </a:schemeClr>
              </a:solidFill>
              <a:latin typeface="微软雅黑" pitchFamily="34" charset="-122"/>
              <a:ea typeface="微软雅黑" pitchFamily="34" charset="-122"/>
            </a:endParaRPr>
          </a:p>
          <a:p>
            <a:pPr algn="ctr"/>
            <a:endParaRPr lang="en-US" altLang="zh-CN" sz="1600" b="1" dirty="0" smtClean="0">
              <a:solidFill>
                <a:schemeClr val="bg1">
                  <a:lumMod val="50000"/>
                </a:schemeClr>
              </a:solidFill>
              <a:latin typeface="微软雅黑" pitchFamily="34" charset="-122"/>
              <a:ea typeface="微软雅黑" pitchFamily="34" charset="-122"/>
            </a:endParaRPr>
          </a:p>
          <a:p>
            <a:pPr algn="ctr"/>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部门级培训</a:t>
            </a:r>
          </a:p>
        </p:txBody>
      </p:sp>
      <p:sp>
        <p:nvSpPr>
          <p:cNvPr id="77" name="下箭头 76"/>
          <p:cNvSpPr/>
          <p:nvPr/>
        </p:nvSpPr>
        <p:spPr>
          <a:xfrm>
            <a:off x="5500692" y="2381243"/>
            <a:ext cx="285752" cy="381003"/>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77"/>
          <p:cNvGrpSpPr/>
          <p:nvPr/>
        </p:nvGrpSpPr>
        <p:grpSpPr>
          <a:xfrm>
            <a:off x="6786578" y="1619237"/>
            <a:ext cx="2000264" cy="666755"/>
            <a:chOff x="-26513" y="123631"/>
            <a:chExt cx="8290659" cy="899835"/>
          </a:xfrm>
          <a:solidFill>
            <a:schemeClr val="bg1"/>
          </a:solidFill>
          <a:effectLst>
            <a:reflection blurRad="6350" stA="50000" endA="300" endPos="90000" dir="5400000" sy="-100000" algn="bl" rotWithShape="0"/>
          </a:effectLst>
          <a:scene3d>
            <a:camera prst="orthographicFront"/>
            <a:lightRig rig="flat" dir="t"/>
          </a:scene3d>
        </p:grpSpPr>
        <p:sp>
          <p:nvSpPr>
            <p:cNvPr id="79" name="圆角矩形 78"/>
            <p:cNvSpPr/>
            <p:nvPr/>
          </p:nvSpPr>
          <p:spPr>
            <a:xfrm>
              <a:off x="-26513" y="123631"/>
              <a:ext cx="8290659" cy="899835"/>
            </a:xfrm>
            <a:prstGeom prst="roundRect">
              <a:avLst/>
            </a:prstGeom>
            <a:grpFill/>
            <a:effectLst>
              <a:innerShdw blurRad="63500" dist="50800" dir="5400000">
                <a:prstClr val="black">
                  <a:alpha val="50000"/>
                </a:prstClr>
              </a:innerShdw>
            </a:effectLst>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0" name="圆角矩形 6"/>
            <p:cNvSpPr/>
            <p:nvPr/>
          </p:nvSpPr>
          <p:spPr>
            <a:xfrm>
              <a:off x="69314" y="252179"/>
              <a:ext cx="7918478" cy="719868"/>
            </a:xfrm>
            <a:prstGeom prst="rect">
              <a:avLst/>
            </a:prstGeom>
            <a:grpFill/>
            <a:sp3d>
              <a:bevelT/>
            </a:sp3d>
          </p:spPr>
          <p:style>
            <a:lnRef idx="0">
              <a:scrgbClr r="0" g="0" b="0"/>
            </a:lnRef>
            <a:fillRef idx="0">
              <a:scrgbClr r="0" g="0" b="0"/>
            </a:fillRef>
            <a:effectRef idx="0">
              <a:scrgbClr r="0" g="0" b="0"/>
            </a:effectRef>
            <a:fontRef idx="minor">
              <a:schemeClr val="dk1"/>
            </a:fontRef>
          </p:style>
          <p:txBody>
            <a:bodyPr spcFirstLastPara="0" vert="horz" wrap="square" lIns="284879" tIns="0" rIns="284879" bIns="0" numCol="1" spcCol="1270" anchor="ctr" anchorCtr="0">
              <a:noAutofit/>
            </a:bodyPr>
            <a:lstStyle/>
            <a:p>
              <a:pPr algn="ctr" defTabSz="889000">
                <a:lnSpc>
                  <a:spcPct val="90000"/>
                </a:lnSpc>
                <a:spcBef>
                  <a:spcPct val="0"/>
                </a:spcBef>
                <a:spcAft>
                  <a:spcPct val="35000"/>
                </a:spcAft>
              </a:pPr>
              <a:r>
                <a:rPr lang="zh-CN" altLang="en-US" sz="1600" b="1" dirty="0" smtClean="0">
                  <a:latin typeface="微软雅黑" pitchFamily="34" charset="-122"/>
                  <a:ea typeface="微软雅黑" pitchFamily="34" charset="-122"/>
                </a:rPr>
                <a:t>按培训实施主体划分</a:t>
              </a:r>
              <a:endParaRPr lang="zh-CN" altLang="en-US" sz="1600" b="1" i="0" kern="1200" baseline="0" dirty="0">
                <a:latin typeface="微软雅黑" pitchFamily="34" charset="-122"/>
                <a:ea typeface="微软雅黑" pitchFamily="34" charset="-122"/>
              </a:endParaRPr>
            </a:p>
          </p:txBody>
        </p:sp>
      </p:grpSp>
      <p:sp>
        <p:nvSpPr>
          <p:cNvPr id="81" name="矩形 80"/>
          <p:cNvSpPr/>
          <p:nvPr/>
        </p:nvSpPr>
        <p:spPr>
          <a:xfrm>
            <a:off x="6786577" y="2857496"/>
            <a:ext cx="2000264" cy="2762269"/>
          </a:xfrm>
          <a:prstGeom prst="rect">
            <a:avLst/>
          </a:prstGeom>
          <a:solidFill>
            <a:schemeClr val="bg1"/>
          </a:solidFill>
          <a:ln>
            <a:noFill/>
          </a:ln>
          <a:effectLst>
            <a:outerShdw blurRad="50800" dist="38100" algn="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内部培训</a:t>
            </a:r>
            <a:endParaRPr lang="en-US" altLang="zh-CN" sz="1600" b="1" dirty="0" smtClean="0">
              <a:solidFill>
                <a:schemeClr val="bg1">
                  <a:lumMod val="50000"/>
                </a:schemeClr>
              </a:solidFill>
              <a:latin typeface="微软雅黑" pitchFamily="34" charset="-122"/>
              <a:ea typeface="微软雅黑" pitchFamily="34" charset="-122"/>
            </a:endParaRPr>
          </a:p>
          <a:p>
            <a:pPr algn="ctr"/>
            <a:endParaRPr lang="en-US" altLang="zh-CN" sz="1600" b="1" dirty="0" smtClean="0">
              <a:solidFill>
                <a:schemeClr val="bg1">
                  <a:lumMod val="50000"/>
                </a:schemeClr>
              </a:solidFill>
              <a:latin typeface="微软雅黑" pitchFamily="34" charset="-122"/>
              <a:ea typeface="微软雅黑" pitchFamily="34" charset="-122"/>
            </a:endParaRPr>
          </a:p>
          <a:p>
            <a:pPr algn="ctr"/>
            <a:r>
              <a:rPr lang="zh-CN" altLang="en-US" sz="1600" dirty="0" smtClean="0">
                <a:solidFill>
                  <a:schemeClr val="bg1">
                    <a:lumMod val="50000"/>
                  </a:schemeClr>
                </a:solidFill>
                <a:latin typeface="微软雅黑" pitchFamily="34" charset="-122"/>
                <a:ea typeface="微软雅黑" pitchFamily="34" charset="-122"/>
              </a:rPr>
              <a:t>● </a:t>
            </a:r>
            <a:r>
              <a:rPr lang="zh-CN" altLang="en-US" sz="1600" b="1" dirty="0" smtClean="0">
                <a:solidFill>
                  <a:schemeClr val="bg1">
                    <a:lumMod val="50000"/>
                  </a:schemeClr>
                </a:solidFill>
                <a:latin typeface="微软雅黑" pitchFamily="34" charset="-122"/>
                <a:ea typeface="微软雅黑" pitchFamily="34" charset="-122"/>
              </a:rPr>
              <a:t>外部培训</a:t>
            </a:r>
          </a:p>
        </p:txBody>
      </p:sp>
      <p:sp>
        <p:nvSpPr>
          <p:cNvPr id="82" name="下箭头 81"/>
          <p:cNvSpPr/>
          <p:nvPr/>
        </p:nvSpPr>
        <p:spPr>
          <a:xfrm>
            <a:off x="7643833" y="2381243"/>
            <a:ext cx="285752" cy="381003"/>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bwMode="auto">
          <a:xfrm>
            <a:off x="457200" y="206375"/>
            <a:ext cx="8229600" cy="507987"/>
          </a:xfrm>
          <a:prstGeom prst="rect">
            <a:avLst/>
          </a:prstGeom>
          <a:noFill/>
          <a:ln w="9525">
            <a:noFill/>
            <a:miter lim="800000"/>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外部培训</a:t>
            </a:r>
            <a:endParaRPr kumimoji="0" lang="zh-CN" altLang="en-US" sz="28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3" name="圆角矩形 32"/>
          <p:cNvSpPr/>
          <p:nvPr/>
        </p:nvSpPr>
        <p:spPr>
          <a:xfrm>
            <a:off x="1142976" y="1071552"/>
            <a:ext cx="2428892" cy="655084"/>
          </a:xfrm>
          <a:prstGeom prst="roundRect">
            <a:avLst/>
          </a:prstGeom>
          <a:solidFill>
            <a:srgbClr val="3EE642"/>
          </a:solidFill>
          <a:ln w="25400" cap="flat" cmpd="sng" algn="ctr">
            <a:noFill/>
            <a:prstDash val="solid"/>
          </a:ln>
          <a:effectLst>
            <a:softEdge rad="63500"/>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企业认同度</a:t>
            </a:r>
          </a:p>
        </p:txBody>
      </p:sp>
      <p:sp>
        <p:nvSpPr>
          <p:cNvPr id="34" name="圆角矩形 33"/>
          <p:cNvSpPr/>
          <p:nvPr/>
        </p:nvSpPr>
        <p:spPr>
          <a:xfrm>
            <a:off x="1142976" y="1785932"/>
            <a:ext cx="2428892" cy="655084"/>
          </a:xfrm>
          <a:prstGeom prst="roundRect">
            <a:avLst/>
          </a:prstGeom>
          <a:solidFill>
            <a:srgbClr val="F18D00">
              <a:lumMod val="40000"/>
              <a:lumOff val="60000"/>
            </a:srgbClr>
          </a:solidFill>
          <a:ln w="25400" cap="flat" cmpd="sng" algn="ctr">
            <a:noFill/>
            <a:prstDash val="solid"/>
          </a:ln>
          <a:effectLst>
            <a:innerShdw blurRad="63500" dist="50800" dir="13500000">
              <a:prstClr val="black">
                <a:alpha val="50000"/>
              </a:prstClr>
            </a:innerShdw>
            <a:softEdge rad="63500"/>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培训内容与本人知识结构      和所从事的工作的关联度</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35" name="圆角矩形 34"/>
          <p:cNvSpPr/>
          <p:nvPr/>
        </p:nvSpPr>
        <p:spPr>
          <a:xfrm>
            <a:off x="1142976" y="2428874"/>
            <a:ext cx="2428892" cy="655084"/>
          </a:xfrm>
          <a:prstGeom prst="roundRect">
            <a:avLst/>
          </a:prstGeom>
          <a:solidFill>
            <a:srgbClr val="007750">
              <a:lumMod val="60000"/>
              <a:lumOff val="40000"/>
            </a:srgbClr>
          </a:solidFill>
          <a:ln w="25400" cap="flat" cmpd="sng" algn="ctr">
            <a:noFill/>
            <a:prstDash val="solid"/>
          </a:ln>
          <a:effectLst>
            <a:innerShdw blurRad="63500" dist="50800" dir="13500000">
              <a:prstClr val="black">
                <a:alpha val="50000"/>
              </a:prstClr>
            </a:innerShdw>
            <a:softEdge rad="63500"/>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在企业内部服务的稳定性及本人未来职业生涯发展</a:t>
            </a:r>
          </a:p>
        </p:txBody>
      </p:sp>
      <p:sp>
        <p:nvSpPr>
          <p:cNvPr id="36" name="圆角矩形 35"/>
          <p:cNvSpPr/>
          <p:nvPr/>
        </p:nvSpPr>
        <p:spPr>
          <a:xfrm>
            <a:off x="1142976" y="3071816"/>
            <a:ext cx="2428892" cy="655084"/>
          </a:xfrm>
          <a:prstGeom prst="roundRect">
            <a:avLst/>
          </a:prstGeom>
          <a:solidFill>
            <a:srgbClr val="E72520">
              <a:lumMod val="20000"/>
              <a:lumOff val="80000"/>
            </a:srgbClr>
          </a:solidFill>
          <a:ln w="25400" cap="flat" cmpd="sng" algn="ctr">
            <a:noFill/>
            <a:prstDash val="solid"/>
          </a:ln>
          <a:effectLst>
            <a:innerShdw blurRad="63500" dist="50800" dir="13500000">
              <a:prstClr val="black">
                <a:alpha val="50000"/>
              </a:prstClr>
            </a:innerShdw>
            <a:softEdge rad="63500"/>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本人参加培训的意愿</a:t>
            </a:r>
          </a:p>
        </p:txBody>
      </p:sp>
      <p:sp>
        <p:nvSpPr>
          <p:cNvPr id="40" name="圆角矩形 39"/>
          <p:cNvSpPr/>
          <p:nvPr/>
        </p:nvSpPr>
        <p:spPr>
          <a:xfrm>
            <a:off x="1142976" y="3714758"/>
            <a:ext cx="2428892" cy="655084"/>
          </a:xfrm>
          <a:prstGeom prst="roundRect">
            <a:avLst/>
          </a:prstGeom>
          <a:solidFill>
            <a:srgbClr val="FFFF00"/>
          </a:solidFill>
          <a:ln w="25400" cap="flat" cmpd="sng" algn="ctr">
            <a:noFill/>
            <a:prstDash val="solid"/>
          </a:ln>
          <a:effectLst>
            <a:innerShdw blurRad="63500" dist="50800" dir="13500000">
              <a:prstClr val="black">
                <a:alpha val="50000"/>
              </a:prstClr>
            </a:innerShdw>
            <a:softEdge rad="63500"/>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其他可能影响培训效果运用的事项</a:t>
            </a:r>
          </a:p>
        </p:txBody>
      </p:sp>
      <p:sp>
        <p:nvSpPr>
          <p:cNvPr id="41" name="圆角矩形 40"/>
          <p:cNvSpPr/>
          <p:nvPr/>
        </p:nvSpPr>
        <p:spPr>
          <a:xfrm>
            <a:off x="4500562" y="571486"/>
            <a:ext cx="3714776" cy="5286406"/>
          </a:xfrm>
          <a:prstGeom prst="roundRect">
            <a:avLst/>
          </a:prstGeom>
          <a:solidFill>
            <a:srgbClr val="FFFFFF"/>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srgbClr val="000000"/>
                </a:solidFill>
                <a:effectLst/>
                <a:uLnTx/>
                <a:uFillTx/>
                <a:latin typeface="微软雅黑"/>
                <a:ea typeface="微软雅黑"/>
                <a:cs typeface="+mn-cs"/>
              </a:rPr>
              <a:t>1</a:t>
            </a:r>
            <a:r>
              <a:rPr kumimoji="0" lang="zh-CN" altLang="en-US" sz="1200" b="1" i="0" u="none" strike="noStrike" kern="1200" cap="none" spc="0" normalizeH="0" baseline="0" noProof="0" dirty="0" smtClean="0">
                <a:ln>
                  <a:noFill/>
                </a:ln>
                <a:solidFill>
                  <a:srgbClr val="000000"/>
                </a:solidFill>
                <a:effectLst/>
                <a:uLnTx/>
                <a:uFillTx/>
                <a:latin typeface="微软雅黑"/>
                <a:ea typeface="微软雅黑"/>
                <a:cs typeface="+mn-cs"/>
              </a:rPr>
              <a:t>、在送外参加培训前，一般情况下企业应与外训人员签订培训协议</a:t>
            </a:r>
            <a:endParaRPr kumimoji="0" lang="en-US" altLang="zh-CN" sz="1200" b="1"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1</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）培训成本</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&lt;10000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元，训后服务企业的时间至少</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1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年； </a:t>
            </a:r>
            <a:endPar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2</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10000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元≤培训成本</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&lt;20000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元，训后服务企业的时间至少</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3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年；</a:t>
            </a:r>
            <a:endPar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 </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3</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20000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元≤培训成本</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&lt;50000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元，训后服务企业的时间至少</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4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年；</a:t>
            </a:r>
            <a:endPar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 </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4</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50000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元</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&lt;</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培训成本，训后服务企业的时间至少</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5 </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年</a:t>
            </a:r>
            <a:endPar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srgbClr val="000000"/>
                </a:solidFill>
                <a:effectLst/>
                <a:uLnTx/>
                <a:uFillTx/>
                <a:latin typeface="微软雅黑"/>
                <a:ea typeface="微软雅黑"/>
                <a:cs typeface="+mn-cs"/>
              </a:rPr>
              <a:t>2</a:t>
            </a:r>
            <a:r>
              <a:rPr kumimoji="0" lang="zh-CN" altLang="en-US" sz="1200" b="1" i="0" u="none" strike="noStrike" kern="1200" cap="none" spc="0" normalizeH="0" baseline="0" noProof="0" dirty="0" smtClean="0">
                <a:ln>
                  <a:noFill/>
                </a:ln>
                <a:solidFill>
                  <a:srgbClr val="000000"/>
                </a:solidFill>
                <a:effectLst/>
                <a:uLnTx/>
                <a:uFillTx/>
                <a:latin typeface="微软雅黑"/>
                <a:ea typeface="微软雅黑"/>
                <a:cs typeface="+mn-cs"/>
              </a:rPr>
              <a:t>、参训人员应按照培训计划参加培训，遵守培训期间规范与要求，如期完成培训任务并达至培训目标： </a:t>
            </a:r>
            <a:endParaRPr kumimoji="0" lang="en-US" altLang="zh-CN" sz="1200" b="1"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1</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）对学习作总结，必要的应向单位提交学习资料、证书等；</a:t>
            </a:r>
            <a:endPar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 </a:t>
            </a:r>
            <a:r>
              <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rPr>
              <a:t>2</a:t>
            </a:r>
            <a:r>
              <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rPr>
              <a:t>）应企业要求开发课件在单位内部进行知识传授与分享； </a:t>
            </a:r>
            <a:endParaRPr kumimoji="0" lang="en-US" altLang="zh-CN" sz="12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smtClean="0">
              <a:ln>
                <a:noFill/>
              </a:ln>
              <a:solidFill>
                <a:srgbClr val="000000"/>
              </a:solidFill>
              <a:effectLst/>
              <a:uLnTx/>
              <a:uFillTx/>
              <a:latin typeface="微软雅黑"/>
              <a:ea typeface="微软雅黑"/>
              <a:cs typeface="+mn-cs"/>
            </a:endParaRPr>
          </a:p>
        </p:txBody>
      </p:sp>
      <p:sp>
        <p:nvSpPr>
          <p:cNvPr id="42" name="五边形 41"/>
          <p:cNvSpPr/>
          <p:nvPr/>
        </p:nvSpPr>
        <p:spPr>
          <a:xfrm>
            <a:off x="3714744" y="1226570"/>
            <a:ext cx="642942" cy="3000396"/>
          </a:xfrm>
          <a:prstGeom prst="homePlate">
            <a:avLst>
              <a:gd name="adj" fmla="val 99582"/>
            </a:avLst>
          </a:prstGeom>
          <a:solidFill>
            <a:srgbClr val="0081E2"/>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FFFFFF">
                    <a:lumMod val="95000"/>
                  </a:srgbClr>
                </a:solidFill>
                <a:effectLst>
                  <a:outerShdw blurRad="38100" dist="38100" dir="2700000" algn="tl">
                    <a:srgbClr val="000000">
                      <a:alpha val="43137"/>
                    </a:srgbClr>
                  </a:outerShdw>
                </a:effectLst>
                <a:uLnTx/>
                <a:uFillTx/>
                <a:latin typeface="微软雅黑" pitchFamily="34" charset="-122"/>
                <a:ea typeface="微软雅黑" pitchFamily="34" charset="-122"/>
              </a:rPr>
              <a:t>送外培训</a:t>
            </a:r>
          </a:p>
        </p:txBody>
      </p:sp>
      <p:sp>
        <p:nvSpPr>
          <p:cNvPr id="43" name="椭圆 42"/>
          <p:cNvSpPr/>
          <p:nvPr/>
        </p:nvSpPr>
        <p:spPr>
          <a:xfrm rot="699329">
            <a:off x="883880" y="1279305"/>
            <a:ext cx="214314" cy="285752"/>
          </a:xfrm>
          <a:prstGeom prst="ellipse">
            <a:avLst/>
          </a:prstGeom>
          <a:solidFill>
            <a:srgbClr val="3EE642"/>
          </a:solidFill>
          <a:ln w="25400" cap="flat" cmpd="sng" algn="ctr">
            <a:noFill/>
            <a:prstDash val="soli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44" name="椭圆 43"/>
          <p:cNvSpPr/>
          <p:nvPr/>
        </p:nvSpPr>
        <p:spPr>
          <a:xfrm rot="699329">
            <a:off x="883880" y="1993685"/>
            <a:ext cx="214314" cy="285752"/>
          </a:xfrm>
          <a:prstGeom prst="ellipse">
            <a:avLst/>
          </a:prstGeom>
          <a:solidFill>
            <a:srgbClr val="F18D00">
              <a:lumMod val="40000"/>
              <a:lumOff val="60000"/>
            </a:srgbClr>
          </a:solidFill>
          <a:ln w="25400" cap="flat" cmpd="sng" algn="ctr">
            <a:noFill/>
            <a:prstDash val="soli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45" name="椭圆 44"/>
          <p:cNvSpPr/>
          <p:nvPr/>
        </p:nvSpPr>
        <p:spPr>
          <a:xfrm rot="699329">
            <a:off x="883879" y="2636627"/>
            <a:ext cx="214314" cy="285752"/>
          </a:xfrm>
          <a:prstGeom prst="ellipse">
            <a:avLst/>
          </a:prstGeom>
          <a:solidFill>
            <a:srgbClr val="007750">
              <a:lumMod val="60000"/>
              <a:lumOff val="40000"/>
            </a:srgbClr>
          </a:solidFill>
          <a:ln w="25400" cap="flat" cmpd="sng" algn="ctr">
            <a:noFill/>
            <a:prstDash val="soli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46" name="椭圆 45"/>
          <p:cNvSpPr/>
          <p:nvPr/>
        </p:nvSpPr>
        <p:spPr>
          <a:xfrm rot="699329">
            <a:off x="883879" y="3245537"/>
            <a:ext cx="214314" cy="285752"/>
          </a:xfrm>
          <a:prstGeom prst="ellipse">
            <a:avLst/>
          </a:prstGeom>
          <a:solidFill>
            <a:srgbClr val="4E4D8D">
              <a:lumMod val="20000"/>
              <a:lumOff val="80000"/>
            </a:srgbClr>
          </a:solidFill>
          <a:ln w="25400" cap="flat" cmpd="sng" algn="ctr">
            <a:noFill/>
            <a:prstDash val="soli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47" name="椭圆 46"/>
          <p:cNvSpPr/>
          <p:nvPr/>
        </p:nvSpPr>
        <p:spPr>
          <a:xfrm rot="699329">
            <a:off x="883879" y="3888479"/>
            <a:ext cx="214314" cy="285752"/>
          </a:xfrm>
          <a:prstGeom prst="ellipse">
            <a:avLst/>
          </a:prstGeom>
          <a:solidFill>
            <a:srgbClr val="FFFF00"/>
          </a:solidFill>
          <a:ln w="25400" cap="flat" cmpd="sng" algn="ctr">
            <a:noFill/>
            <a:prstDash val="soli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48" name="矩形 47"/>
          <p:cNvSpPr/>
          <p:nvPr/>
        </p:nvSpPr>
        <p:spPr>
          <a:xfrm>
            <a:off x="4929190" y="642924"/>
            <a:ext cx="2900936" cy="369332"/>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rtl="0"/>
            <a:r>
              <a:rPr lang="zh-CN" altLang="en-US" b="1" kern="1200" cap="all" dirty="0">
                <a:ln w="0"/>
                <a:solidFill>
                  <a:srgbClr val="FF7C80"/>
                </a:solidFill>
                <a:effectLst>
                  <a:reflection blurRad="12700" stA="50000" endPos="50000" dist="5000" dir="5400000" sy="-100000" rotWithShape="0"/>
                </a:effectLst>
                <a:latin typeface="微软雅黑"/>
                <a:ea typeface="微软雅黑"/>
                <a:cs typeface="+mn-cs"/>
              </a:rPr>
              <a:t>外出培训规定</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3643306" y="1321653"/>
            <a:ext cx="1428760" cy="2869352"/>
          </a:xfrm>
          <a:prstGeom prst="rect">
            <a:avLst/>
          </a:prstGeom>
          <a:noFill/>
          <a:ln w="9525">
            <a:noFill/>
            <a:miter lim="800000"/>
            <a:headEnd/>
            <a:tailEnd/>
          </a:ln>
          <a:effectLst>
            <a:outerShdw blurRad="76200" dir="18900000" sy="23000" kx="-1200000" algn="bl" rotWithShape="0">
              <a:prstClr val="black">
                <a:alpha val="20000"/>
              </a:prstClr>
            </a:outerShdw>
          </a:effectLst>
        </p:spPr>
      </p:pic>
      <p:sp>
        <p:nvSpPr>
          <p:cNvPr id="2" name="标题 1"/>
          <p:cNvSpPr>
            <a:spLocks noGrp="1"/>
          </p:cNvSpPr>
          <p:nvPr>
            <p:ph type="title"/>
          </p:nvPr>
        </p:nvSpPr>
        <p:spPr>
          <a:xfrm>
            <a:off x="500034" y="190478"/>
            <a:ext cx="2786082" cy="677316"/>
          </a:xfrm>
        </p:spPr>
        <p:txBody>
          <a:bodyPr>
            <a:noAutofit/>
          </a:bodyPr>
          <a:lstStyle/>
          <a:p>
            <a:r>
              <a:rPr lang="zh-CN" altLang="en-US" sz="2800" b="1" dirty="0" smtClean="0">
                <a:latin typeface="微软雅黑" pitchFamily="34" charset="-122"/>
                <a:ea typeface="微软雅黑" pitchFamily="34" charset="-122"/>
              </a:rPr>
              <a:t>内部讲师</a:t>
            </a:r>
            <a:endParaRPr lang="zh-CN" altLang="en-US" sz="2800" b="1" dirty="0">
              <a:latin typeface="微软雅黑" pitchFamily="34" charset="-122"/>
              <a:ea typeface="微软雅黑" pitchFamily="34" charset="-122"/>
            </a:endParaRPr>
          </a:p>
        </p:txBody>
      </p:sp>
      <p:sp>
        <p:nvSpPr>
          <p:cNvPr id="24" name="圆角矩形 23"/>
          <p:cNvSpPr/>
          <p:nvPr/>
        </p:nvSpPr>
        <p:spPr>
          <a:xfrm>
            <a:off x="500034" y="1619237"/>
            <a:ext cx="500066" cy="2286016"/>
          </a:xfrm>
          <a:prstGeom prst="roundRect">
            <a:avLst/>
          </a:prstGeom>
          <a:solidFill>
            <a:srgbClr val="0081E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聘任条件</a:t>
            </a:r>
            <a:endParaRPr lang="zh-CN" altLang="en-US" sz="2000" dirty="0">
              <a:latin typeface="微软雅黑" pitchFamily="34" charset="-122"/>
              <a:ea typeface="微软雅黑" pitchFamily="34" charset="-122"/>
            </a:endParaRPr>
          </a:p>
        </p:txBody>
      </p:sp>
      <p:sp>
        <p:nvSpPr>
          <p:cNvPr id="25" name="五边形 24"/>
          <p:cNvSpPr/>
          <p:nvPr/>
        </p:nvSpPr>
        <p:spPr>
          <a:xfrm>
            <a:off x="1214414" y="1238235"/>
            <a:ext cx="2357454" cy="857256"/>
          </a:xfrm>
          <a:prstGeom prst="homePlate">
            <a:avLst/>
          </a:prstGeom>
          <a:solidFill>
            <a:srgbClr val="0081E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dirty="0" smtClean="0">
                <a:latin typeface="微软雅黑" pitchFamily="34" charset="-122"/>
                <a:ea typeface="微软雅黑" pitchFamily="34" charset="-122"/>
              </a:rPr>
              <a:t>深刻理解、认同泛华的企业文化和价值观，熟悉本单位相关业务与内部运作</a:t>
            </a:r>
            <a:endParaRPr lang="zh-CN" altLang="en-US" sz="1200" dirty="0">
              <a:latin typeface="微软雅黑" pitchFamily="34" charset="-122"/>
              <a:ea typeface="微软雅黑" pitchFamily="34" charset="-122"/>
            </a:endParaRPr>
          </a:p>
        </p:txBody>
      </p:sp>
      <p:sp>
        <p:nvSpPr>
          <p:cNvPr id="28" name="五边形 27"/>
          <p:cNvSpPr/>
          <p:nvPr/>
        </p:nvSpPr>
        <p:spPr>
          <a:xfrm>
            <a:off x="1214414" y="2285992"/>
            <a:ext cx="2357454" cy="1047757"/>
          </a:xfrm>
          <a:prstGeom prst="homePlate">
            <a:avLst/>
          </a:prstGeom>
          <a:solidFill>
            <a:srgbClr val="0081E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dirty="0" smtClean="0">
                <a:latin typeface="微软雅黑" pitchFamily="34" charset="-122"/>
                <a:ea typeface="微软雅黑" pitchFamily="34" charset="-122"/>
              </a:rPr>
              <a:t>在集团工作</a:t>
            </a:r>
            <a:r>
              <a:rPr lang="en-US" altLang="zh-CN" sz="1200" dirty="0" smtClean="0">
                <a:latin typeface="微软雅黑" pitchFamily="34" charset="-122"/>
                <a:ea typeface="微软雅黑" pitchFamily="34" charset="-122"/>
              </a:rPr>
              <a:t>1 </a:t>
            </a:r>
            <a:r>
              <a:rPr lang="zh-CN" altLang="en-US" sz="1200" dirty="0" smtClean="0">
                <a:latin typeface="微软雅黑" pitchFamily="34" charset="-122"/>
                <a:ea typeface="微软雅黑" pitchFamily="34" charset="-122"/>
              </a:rPr>
              <a:t>年以上或在本专业岗位工作两年以上，在所授课领域具有较高的理论知识与丰富的实践经验</a:t>
            </a:r>
            <a:endParaRPr lang="zh-CN" altLang="en-US" sz="1200" dirty="0">
              <a:latin typeface="微软雅黑" pitchFamily="34" charset="-122"/>
              <a:ea typeface="微软雅黑" pitchFamily="34" charset="-122"/>
            </a:endParaRPr>
          </a:p>
        </p:txBody>
      </p:sp>
      <p:sp>
        <p:nvSpPr>
          <p:cNvPr id="29" name="五边形 28"/>
          <p:cNvSpPr/>
          <p:nvPr/>
        </p:nvSpPr>
        <p:spPr>
          <a:xfrm>
            <a:off x="1214414" y="3524251"/>
            <a:ext cx="2428892" cy="857256"/>
          </a:xfrm>
          <a:prstGeom prst="homePlate">
            <a:avLst/>
          </a:prstGeom>
          <a:solidFill>
            <a:srgbClr val="0081E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dirty="0" smtClean="0">
                <a:latin typeface="微软雅黑" pitchFamily="34" charset="-122"/>
                <a:ea typeface="微软雅黑" pitchFamily="34" charset="-122"/>
              </a:rPr>
              <a:t>乐于奉献与分享，具备较高的职业道德，思路清晰并具有较强的语言表达力和感染力</a:t>
            </a:r>
            <a:endParaRPr lang="zh-CN" altLang="en-US" sz="1200" dirty="0">
              <a:latin typeface="微软雅黑" pitchFamily="34" charset="-122"/>
              <a:ea typeface="微软雅黑" pitchFamily="34" charset="-122"/>
            </a:endParaRPr>
          </a:p>
        </p:txBody>
      </p:sp>
      <p:sp>
        <p:nvSpPr>
          <p:cNvPr id="30" name="圆角矩形 29"/>
          <p:cNvSpPr/>
          <p:nvPr/>
        </p:nvSpPr>
        <p:spPr>
          <a:xfrm>
            <a:off x="8072462" y="1619237"/>
            <a:ext cx="500066" cy="2286016"/>
          </a:xfrm>
          <a:prstGeom prst="roundRect">
            <a:avLst/>
          </a:prstGeom>
          <a:solidFill>
            <a:srgbClr val="0081E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讲师待遇</a:t>
            </a:r>
            <a:endParaRPr lang="zh-CN" altLang="en-US" sz="2000" dirty="0">
              <a:latin typeface="微软雅黑" pitchFamily="34" charset="-122"/>
              <a:ea typeface="微软雅黑" pitchFamily="34" charset="-122"/>
            </a:endParaRPr>
          </a:p>
        </p:txBody>
      </p:sp>
      <p:sp>
        <p:nvSpPr>
          <p:cNvPr id="32" name="五边形 31"/>
          <p:cNvSpPr/>
          <p:nvPr/>
        </p:nvSpPr>
        <p:spPr>
          <a:xfrm flipH="1">
            <a:off x="5429256" y="952483"/>
            <a:ext cx="2357454" cy="857256"/>
          </a:xfrm>
          <a:prstGeom prst="homePlate">
            <a:avLst>
              <a:gd name="adj" fmla="val 43476"/>
            </a:avLst>
          </a:prstGeom>
          <a:solidFill>
            <a:srgbClr val="0081E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dirty="0" smtClean="0">
                <a:latin typeface="微软雅黑" pitchFamily="34" charset="-122"/>
                <a:ea typeface="微软雅黑" pitchFamily="34" charset="-122"/>
              </a:rPr>
              <a:t>现场授课期间，按照集团相关规定给予适当的授课津贴</a:t>
            </a:r>
            <a:endParaRPr lang="zh-CN" altLang="en-US" sz="1200" dirty="0">
              <a:latin typeface="微软雅黑" pitchFamily="34" charset="-122"/>
              <a:ea typeface="微软雅黑" pitchFamily="34" charset="-122"/>
            </a:endParaRPr>
          </a:p>
        </p:txBody>
      </p:sp>
      <p:sp>
        <p:nvSpPr>
          <p:cNvPr id="33" name="五边形 32"/>
          <p:cNvSpPr/>
          <p:nvPr/>
        </p:nvSpPr>
        <p:spPr>
          <a:xfrm flipH="1">
            <a:off x="5429256" y="1904989"/>
            <a:ext cx="2357454" cy="857256"/>
          </a:xfrm>
          <a:prstGeom prst="homePlate">
            <a:avLst>
              <a:gd name="adj" fmla="val 43476"/>
            </a:avLst>
          </a:prstGeom>
          <a:solidFill>
            <a:srgbClr val="0081E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dirty="0" smtClean="0">
                <a:latin typeface="微软雅黑" pitchFamily="34" charset="-122"/>
                <a:ea typeface="微软雅黑" pitchFamily="34" charset="-122"/>
              </a:rPr>
              <a:t>建立内部讲师荣誉体系并进行年度评优，对优秀讲师给予物质和精神奖励</a:t>
            </a:r>
            <a:endParaRPr lang="zh-CN" altLang="en-US" sz="1200" dirty="0">
              <a:latin typeface="微软雅黑" pitchFamily="34" charset="-122"/>
              <a:ea typeface="微软雅黑" pitchFamily="34" charset="-122"/>
            </a:endParaRPr>
          </a:p>
        </p:txBody>
      </p:sp>
      <p:sp>
        <p:nvSpPr>
          <p:cNvPr id="34" name="五边形 33"/>
          <p:cNvSpPr/>
          <p:nvPr/>
        </p:nvSpPr>
        <p:spPr>
          <a:xfrm flipH="1">
            <a:off x="5429256" y="2857496"/>
            <a:ext cx="2357454" cy="762005"/>
          </a:xfrm>
          <a:prstGeom prst="homePlate">
            <a:avLst>
              <a:gd name="adj" fmla="val 43476"/>
            </a:avLst>
          </a:prstGeom>
          <a:solidFill>
            <a:srgbClr val="0081E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dirty="0" smtClean="0">
                <a:latin typeface="微软雅黑" pitchFamily="34" charset="-122"/>
                <a:ea typeface="微软雅黑" pitchFamily="34" charset="-122"/>
              </a:rPr>
              <a:t>讲师备课和授课可获得集团资源支持，包括时间、资材、费用等</a:t>
            </a:r>
            <a:endParaRPr lang="zh-CN" altLang="en-US" sz="1200" dirty="0">
              <a:latin typeface="微软雅黑" pitchFamily="34" charset="-122"/>
              <a:ea typeface="微软雅黑" pitchFamily="34" charset="-122"/>
            </a:endParaRPr>
          </a:p>
        </p:txBody>
      </p:sp>
      <p:sp>
        <p:nvSpPr>
          <p:cNvPr id="35" name="五边形 34"/>
          <p:cNvSpPr/>
          <p:nvPr/>
        </p:nvSpPr>
        <p:spPr>
          <a:xfrm flipH="1">
            <a:off x="5429256" y="3714752"/>
            <a:ext cx="2357454" cy="857256"/>
          </a:xfrm>
          <a:prstGeom prst="homePlate">
            <a:avLst>
              <a:gd name="adj" fmla="val 43476"/>
            </a:avLst>
          </a:prstGeom>
          <a:solidFill>
            <a:srgbClr val="0081E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dirty="0" smtClean="0">
                <a:latin typeface="微软雅黑" pitchFamily="34" charset="-122"/>
                <a:ea typeface="微软雅黑" pitchFamily="34" charset="-122"/>
              </a:rPr>
              <a:t>内部讲师，在同等条件下优先参加企业内外部培训、评先、晋升、加薪等</a:t>
            </a:r>
            <a:endParaRPr lang="zh-CN" altLang="en-US" sz="1200" dirty="0">
              <a:latin typeface="微软雅黑" pitchFamily="34" charset="-122"/>
              <a:ea typeface="微软雅黑" pitchFamily="34" charset="-122"/>
            </a:endParaRPr>
          </a:p>
        </p:txBody>
      </p:sp>
      <p:sp>
        <p:nvSpPr>
          <p:cNvPr id="37" name="燕尾形 36"/>
          <p:cNvSpPr/>
          <p:nvPr/>
        </p:nvSpPr>
        <p:spPr>
          <a:xfrm>
            <a:off x="642910" y="4857760"/>
            <a:ext cx="2071702" cy="1238259"/>
          </a:xfrm>
          <a:prstGeom prst="chevron">
            <a:avLst/>
          </a:prstGeom>
          <a:solidFill>
            <a:schemeClr val="tx2">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助理讲师</a:t>
            </a:r>
          </a:p>
        </p:txBody>
      </p:sp>
      <p:sp>
        <p:nvSpPr>
          <p:cNvPr id="39" name="燕尾形 38"/>
          <p:cNvSpPr/>
          <p:nvPr/>
        </p:nvSpPr>
        <p:spPr>
          <a:xfrm>
            <a:off x="2428860" y="4857760"/>
            <a:ext cx="2143140" cy="1238259"/>
          </a:xfrm>
          <a:prstGeom prst="chevron">
            <a:avLst/>
          </a:prstGeom>
          <a:solidFill>
            <a:schemeClr val="tx2">
              <a:lumMod val="60000"/>
              <a:lumOff val="4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初级讲师</a:t>
            </a:r>
          </a:p>
        </p:txBody>
      </p:sp>
      <p:sp>
        <p:nvSpPr>
          <p:cNvPr id="40" name="燕尾形 39"/>
          <p:cNvSpPr/>
          <p:nvPr/>
        </p:nvSpPr>
        <p:spPr>
          <a:xfrm>
            <a:off x="4357686" y="4857760"/>
            <a:ext cx="2143140" cy="1238259"/>
          </a:xfrm>
          <a:prstGeom prst="chevron">
            <a:avLst/>
          </a:prstGeom>
          <a:solidFill>
            <a:srgbClr val="008BD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中级讲师</a:t>
            </a:r>
          </a:p>
        </p:txBody>
      </p:sp>
      <p:sp>
        <p:nvSpPr>
          <p:cNvPr id="41" name="燕尾形 40"/>
          <p:cNvSpPr/>
          <p:nvPr/>
        </p:nvSpPr>
        <p:spPr>
          <a:xfrm>
            <a:off x="6215074" y="4857760"/>
            <a:ext cx="2071702" cy="1238259"/>
          </a:xfrm>
          <a:prstGeom prst="chevron">
            <a:avLst/>
          </a:prstGeom>
          <a:solidFill>
            <a:srgbClr val="0068A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高级讲师</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8229600" cy="677316"/>
          </a:xfrm>
        </p:spPr>
        <p:txBody>
          <a:bodyPr>
            <a:normAutofit/>
          </a:bodyPr>
          <a:lstStyle/>
          <a:p>
            <a:r>
              <a:rPr lang="zh-CN" altLang="en-US" sz="2800" b="1" dirty="0" smtClean="0">
                <a:latin typeface="微软雅黑" pitchFamily="34" charset="-122"/>
                <a:ea typeface="微软雅黑" pitchFamily="34" charset="-122"/>
              </a:rPr>
              <a:t>培训效果运用</a:t>
            </a:r>
            <a:endParaRPr lang="zh-CN" altLang="en-US" sz="2800" b="1" dirty="0">
              <a:latin typeface="微软雅黑" pitchFamily="34" charset="-122"/>
              <a:ea typeface="微软雅黑" pitchFamily="34" charset="-122"/>
            </a:endParaRPr>
          </a:p>
        </p:txBody>
      </p:sp>
      <p:sp>
        <p:nvSpPr>
          <p:cNvPr id="52" name="矩形 51"/>
          <p:cNvSpPr/>
          <p:nvPr/>
        </p:nvSpPr>
        <p:spPr>
          <a:xfrm>
            <a:off x="714348" y="5619765"/>
            <a:ext cx="7500990" cy="523220"/>
          </a:xfrm>
          <a:prstGeom prst="rect">
            <a:avLst/>
          </a:prstGeom>
        </p:spPr>
        <p:txBody>
          <a:bodyPr wrap="square">
            <a:spAutoFit/>
          </a:bodyPr>
          <a:lstStyle/>
          <a:p>
            <a:endParaRPr lang="zh-CN" altLang="en-US" sz="1400" dirty="0" smtClean="0">
              <a:solidFill>
                <a:schemeClr val="tx1"/>
              </a:solidFill>
              <a:latin typeface="微软雅黑" pitchFamily="34" charset="-122"/>
              <a:ea typeface="微软雅黑" pitchFamily="34" charset="-122"/>
            </a:endParaRPr>
          </a:p>
          <a:p>
            <a:r>
              <a:rPr lang="zh-CN" altLang="en-US" sz="1400" dirty="0" smtClean="0">
                <a:solidFill>
                  <a:schemeClr val="tx1"/>
                </a:solidFill>
                <a:latin typeface="微软雅黑" pitchFamily="34" charset="-122"/>
                <a:ea typeface="微软雅黑" pitchFamily="34" charset="-122"/>
              </a:rPr>
              <a:t>培训的目的和意义在于运用，各级单位、各级人员都有责任和义务做好培训成果的应用工作</a:t>
            </a:r>
            <a:endParaRPr lang="zh-CN" altLang="en-US" sz="1400" b="1" dirty="0">
              <a:solidFill>
                <a:schemeClr val="tx1"/>
              </a:solidFill>
              <a:latin typeface="微软雅黑" pitchFamily="34" charset="-122"/>
              <a:ea typeface="微软雅黑" pitchFamily="34" charset="-122"/>
            </a:endParaRPr>
          </a:p>
        </p:txBody>
      </p:sp>
      <p:sp>
        <p:nvSpPr>
          <p:cNvPr id="31" name="椭圆 30"/>
          <p:cNvSpPr/>
          <p:nvPr/>
        </p:nvSpPr>
        <p:spPr>
          <a:xfrm rot="10800000">
            <a:off x="428595" y="1455013"/>
            <a:ext cx="2928957" cy="3878999"/>
          </a:xfrm>
          <a:prstGeom prst="ellipse">
            <a:avLst/>
          </a:prstGeom>
          <a:gradFill flip="none" rotWithShape="1">
            <a:gsLst>
              <a:gs pos="0">
                <a:srgbClr val="3EE642"/>
              </a:gs>
              <a:gs pos="57000">
                <a:srgbClr val="21D6E0"/>
              </a:gs>
              <a:gs pos="75000">
                <a:srgbClr val="0087E6"/>
              </a:gs>
              <a:gs pos="100000">
                <a:srgbClr val="005CBF"/>
              </a:gs>
            </a:gsLst>
            <a:lin ang="0" scaled="1"/>
            <a:tileRect/>
          </a:gradFill>
          <a:ln>
            <a:noFill/>
          </a:ln>
          <a:effectLst>
            <a:outerShdw blurRad="184150" dist="241300" dir="11520000" sx="110000" sy="110000" algn="ctr">
              <a:srgbClr val="000000">
                <a:alpha val="18000"/>
              </a:srgbClr>
            </a:outerShdw>
          </a:effectLst>
          <a:scene3d>
            <a:camera prst="orthographicFront">
              <a:rot lat="21299999" lon="3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81937" y="1809739"/>
            <a:ext cx="2440798" cy="3056181"/>
          </a:xfrm>
          <a:prstGeom prst="ellipse">
            <a:avLst/>
          </a:prstGeom>
          <a:solidFill>
            <a:schemeClr val="tx2">
              <a:lumMod val="60000"/>
              <a:lumOff val="4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终止 37"/>
          <p:cNvSpPr/>
          <p:nvPr/>
        </p:nvSpPr>
        <p:spPr>
          <a:xfrm>
            <a:off x="2734458" y="2365022"/>
            <a:ext cx="5123690" cy="778228"/>
          </a:xfrm>
          <a:prstGeom prst="flowChartTerminator">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0000"/>
                </a:solidFill>
                <a:latin typeface="微软雅黑" pitchFamily="34" charset="-122"/>
                <a:ea typeface="微软雅黑" pitchFamily="34" charset="-122"/>
              </a:rPr>
              <a:t>各级单位</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给予受训者就培训成果进行实践的机会</a:t>
            </a:r>
            <a:endParaRPr lang="zh-CN" altLang="en-US" sz="1400" dirty="0">
              <a:solidFill>
                <a:srgbClr val="000000"/>
              </a:solidFill>
              <a:latin typeface="微软雅黑" pitchFamily="34" charset="-122"/>
              <a:ea typeface="微软雅黑" pitchFamily="34" charset="-122"/>
            </a:endParaRPr>
          </a:p>
        </p:txBody>
      </p:sp>
      <p:sp>
        <p:nvSpPr>
          <p:cNvPr id="39" name="流程图: 终止 38"/>
          <p:cNvSpPr/>
          <p:nvPr/>
        </p:nvSpPr>
        <p:spPr>
          <a:xfrm>
            <a:off x="2228330" y="1523987"/>
            <a:ext cx="4844001" cy="778228"/>
          </a:xfrm>
          <a:prstGeom prst="flowChartTerminator">
            <a:avLst/>
          </a:prstGeom>
          <a:gradFill flip="none" rotWithShape="1">
            <a:gsLst>
              <a:gs pos="0">
                <a:srgbClr val="3EE642">
                  <a:tint val="66000"/>
                  <a:satMod val="160000"/>
                </a:srgbClr>
              </a:gs>
              <a:gs pos="50000">
                <a:srgbClr val="3EE642">
                  <a:tint val="44500"/>
                  <a:satMod val="160000"/>
                </a:srgbClr>
              </a:gs>
              <a:gs pos="100000">
                <a:srgbClr val="3EE64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0000"/>
                </a:solidFill>
                <a:latin typeface="微软雅黑" pitchFamily="34" charset="-122"/>
                <a:ea typeface="微软雅黑" pitchFamily="34" charset="-122"/>
              </a:rPr>
              <a:t>参训人员</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将培训中的知识技能运用到工作中</a:t>
            </a:r>
            <a:endParaRPr lang="zh-CN" altLang="en-US" sz="1400" dirty="0">
              <a:solidFill>
                <a:srgbClr val="000000"/>
              </a:solidFill>
              <a:latin typeface="微软雅黑" pitchFamily="34" charset="-122"/>
              <a:ea typeface="微软雅黑" pitchFamily="34" charset="-122"/>
            </a:endParaRPr>
          </a:p>
        </p:txBody>
      </p:sp>
      <p:sp>
        <p:nvSpPr>
          <p:cNvPr id="48" name="椭圆 47"/>
          <p:cNvSpPr/>
          <p:nvPr/>
        </p:nvSpPr>
        <p:spPr>
          <a:xfrm>
            <a:off x="1014431" y="2125850"/>
            <a:ext cx="1789919" cy="235090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smtClean="0">
              <a:solidFill>
                <a:srgbClr val="000000"/>
              </a:solidFill>
            </a:endParaRPr>
          </a:p>
        </p:txBody>
      </p:sp>
      <p:sp>
        <p:nvSpPr>
          <p:cNvPr id="49" name="流程图: 终止 48"/>
          <p:cNvSpPr/>
          <p:nvPr/>
        </p:nvSpPr>
        <p:spPr>
          <a:xfrm>
            <a:off x="2786050" y="3238500"/>
            <a:ext cx="5072098" cy="756747"/>
          </a:xfrm>
          <a:prstGeom prst="flowChartTerminator">
            <a:avLst/>
          </a:prstGeom>
          <a:gradFill flip="none" rotWithShape="1">
            <a:gsLst>
              <a:gs pos="0">
                <a:srgbClr val="3EE642">
                  <a:tint val="66000"/>
                  <a:satMod val="160000"/>
                </a:srgbClr>
              </a:gs>
              <a:gs pos="50000">
                <a:srgbClr val="3EE642">
                  <a:tint val="44500"/>
                  <a:satMod val="160000"/>
                </a:srgbClr>
              </a:gs>
              <a:gs pos="100000">
                <a:srgbClr val="3EE64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0000"/>
                </a:solidFill>
                <a:latin typeface="微软雅黑" pitchFamily="34" charset="-122"/>
                <a:ea typeface="微软雅黑" pitchFamily="34" charset="-122"/>
              </a:rPr>
              <a:t>人力资源管理</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根据受训者的培训情况、培训成果运用情况，作为员工转正、晋升等人事管理的重要参考指标</a:t>
            </a:r>
            <a:endParaRPr lang="zh-CN" altLang="en-US" sz="1400" dirty="0">
              <a:solidFill>
                <a:srgbClr val="000000"/>
              </a:solidFill>
              <a:latin typeface="微软雅黑" pitchFamily="34" charset="-122"/>
              <a:ea typeface="微软雅黑" pitchFamily="34" charset="-122"/>
            </a:endParaRPr>
          </a:p>
        </p:txBody>
      </p:sp>
      <p:sp>
        <p:nvSpPr>
          <p:cNvPr id="50" name="流程图: 终止 49"/>
          <p:cNvSpPr/>
          <p:nvPr/>
        </p:nvSpPr>
        <p:spPr>
          <a:xfrm>
            <a:off x="2323689" y="4079534"/>
            <a:ext cx="4962955" cy="778228"/>
          </a:xfrm>
          <a:prstGeom prst="flowChartTerminator">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0000"/>
                </a:solidFill>
                <a:latin typeface="微软雅黑" pitchFamily="34" charset="-122"/>
                <a:ea typeface="微软雅黑" pitchFamily="34" charset="-122"/>
              </a:rPr>
              <a:t>人力资源管理</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讲师、培训管理人员在培训中的表现，将作为其本人调岗、晋升等人事管理的重要参考指标</a:t>
            </a:r>
            <a:endParaRPr lang="zh-CN" altLang="en-US" sz="1400" dirty="0">
              <a:solidFill>
                <a:srgbClr val="000000"/>
              </a:solidFill>
              <a:latin typeface="微软雅黑" pitchFamily="34" charset="-122"/>
              <a:ea typeface="微软雅黑" pitchFamily="34" charset="-122"/>
            </a:endParaRPr>
          </a:p>
        </p:txBody>
      </p:sp>
      <p:sp>
        <p:nvSpPr>
          <p:cNvPr id="54" name="矩形 53"/>
          <p:cNvSpPr/>
          <p:nvPr/>
        </p:nvSpPr>
        <p:spPr>
          <a:xfrm>
            <a:off x="517981" y="3003949"/>
            <a:ext cx="2734323"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2400" b="1" cap="all" spc="0" dirty="0" smtClean="0">
                <a:ln w="0"/>
                <a:solidFill>
                  <a:srgbClr val="FF7C80"/>
                </a:solidFill>
                <a:effectLst>
                  <a:reflection blurRad="12700" stA="50000" endPos="50000" dist="5000" dir="5400000" sy="-100000" rotWithShape="0"/>
                </a:effectLst>
                <a:latin typeface="微软雅黑" pitchFamily="34" charset="-122"/>
                <a:ea typeface="微软雅黑" pitchFamily="34" charset="-122"/>
              </a:rPr>
              <a:t>培训效果运用</a:t>
            </a:r>
            <a:endParaRPr lang="zh-CN" altLang="en-US" sz="2400" b="1" cap="all" spc="0" dirty="0">
              <a:ln w="0"/>
              <a:solidFill>
                <a:srgbClr val="FF7C80"/>
              </a:solidFill>
              <a:effectLst>
                <a:reflection blurRad="12700" stA="50000" endPos="50000" dist="5000" dir="5400000" sy="-100000" rotWithShape="0"/>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214282" y="214290"/>
            <a:ext cx="6429420" cy="5079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人力资源管理体系</a:t>
            </a:r>
            <a:endParaRPr kumimoji="0" lang="zh-CN" altLang="en-US" sz="28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标题 1"/>
          <p:cNvSpPr txBox="1">
            <a:spLocks/>
          </p:cNvSpPr>
          <p:nvPr/>
        </p:nvSpPr>
        <p:spPr>
          <a:xfrm>
            <a:off x="357158" y="928670"/>
            <a:ext cx="2428892" cy="500066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altLang="zh-CN" sz="1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rPr>
              <a:t>1-</a:t>
            </a:r>
            <a:r>
              <a:rPr lang="zh-CN" altLang="en-US" sz="1400" b="1" dirty="0" smtClean="0">
                <a:solidFill>
                  <a:srgbClr val="FF0000"/>
                </a:solidFill>
                <a:latin typeface="微软雅黑" pitchFamily="34" charset="-122"/>
                <a:ea typeface="微软雅黑" pitchFamily="34" charset="-122"/>
              </a:rPr>
              <a:t>职位管理规定</a:t>
            </a:r>
          </a:p>
          <a:p>
            <a:pPr lvl="0"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2-</a:t>
            </a:r>
            <a:r>
              <a:rPr lang="zh-CN" altLang="en-US" sz="1400" b="1" dirty="0" smtClean="0">
                <a:solidFill>
                  <a:schemeClr val="tx1"/>
                </a:solidFill>
                <a:latin typeface="微软雅黑" pitchFamily="34" charset="-122"/>
                <a:ea typeface="微软雅黑" pitchFamily="34" charset="-122"/>
                <a:cs typeface="+mj-cs"/>
              </a:rPr>
              <a:t>干部管理规定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cs typeface="+mj-cs"/>
              </a:rPr>
              <a:t>3-</a:t>
            </a:r>
            <a:r>
              <a:rPr lang="zh-CN" altLang="en-US" sz="1400" b="1" dirty="0" smtClean="0">
                <a:solidFill>
                  <a:srgbClr val="FF0000"/>
                </a:solidFill>
                <a:latin typeface="微软雅黑" pitchFamily="34" charset="-122"/>
                <a:ea typeface="微软雅黑" pitchFamily="34" charset="-122"/>
                <a:cs typeface="+mj-cs"/>
              </a:rPr>
              <a:t>薪酬管理规定</a:t>
            </a:r>
            <a:endParaRPr lang="en-US" altLang="zh-CN" sz="1400" b="1" dirty="0" smtClean="0">
              <a:solidFill>
                <a:srgbClr val="FF000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4-</a:t>
            </a:r>
            <a:r>
              <a:rPr lang="zh-CN" altLang="en-US" sz="1400" b="1" dirty="0" smtClean="0">
                <a:solidFill>
                  <a:schemeClr val="tx1"/>
                </a:solidFill>
                <a:latin typeface="微软雅黑" pitchFamily="34" charset="-122"/>
                <a:ea typeface="微软雅黑" pitchFamily="34" charset="-122"/>
                <a:cs typeface="+mj-cs"/>
              </a:rPr>
              <a:t>福利管理规定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5-</a:t>
            </a:r>
            <a:r>
              <a:rPr lang="zh-CN" altLang="en-US" sz="1400" b="1" dirty="0" smtClean="0">
                <a:solidFill>
                  <a:schemeClr val="tx1"/>
                </a:solidFill>
                <a:latin typeface="微软雅黑" pitchFamily="34" charset="-122"/>
                <a:ea typeface="微软雅黑" pitchFamily="34" charset="-122"/>
                <a:cs typeface="+mj-cs"/>
              </a:rPr>
              <a:t>考勤休假管理规定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cs typeface="+mj-cs"/>
              </a:rPr>
              <a:t>6-</a:t>
            </a:r>
            <a:r>
              <a:rPr lang="zh-CN" altLang="en-US" sz="1400" b="1" dirty="0" smtClean="0">
                <a:solidFill>
                  <a:srgbClr val="FF0000"/>
                </a:solidFill>
                <a:latin typeface="微软雅黑" pitchFamily="34" charset="-122"/>
                <a:ea typeface="微软雅黑" pitchFamily="34" charset="-122"/>
                <a:cs typeface="+mj-cs"/>
              </a:rPr>
              <a:t>绩效管理规定</a:t>
            </a:r>
            <a:endParaRPr lang="en-US" altLang="zh-CN" sz="1400" b="1" dirty="0" smtClean="0">
              <a:solidFill>
                <a:srgbClr val="FF0000"/>
              </a:solidFill>
              <a:latin typeface="微软雅黑" pitchFamily="34" charset="-122"/>
              <a:ea typeface="微软雅黑" pitchFamily="34" charset="-12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rPr>
              <a:t>7-</a:t>
            </a:r>
            <a:r>
              <a:rPr kumimoji="0" lang="zh-CN" altLang="en-US"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rPr>
              <a:t>招聘与录用管理规定</a:t>
            </a:r>
            <a:endParaRPr kumimoji="0" lang="en-US" altLang="zh-CN"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F0"/>
                </a:solidFill>
                <a:latin typeface="微软雅黑" pitchFamily="34" charset="-122"/>
                <a:ea typeface="微软雅黑" pitchFamily="34" charset="-122"/>
                <a:cs typeface="+mj-cs"/>
              </a:rPr>
              <a:t>8-</a:t>
            </a:r>
            <a:r>
              <a:rPr lang="zh-CN" altLang="en-US" sz="1400" b="1" dirty="0" smtClean="0">
                <a:solidFill>
                  <a:srgbClr val="00B0F0"/>
                </a:solidFill>
                <a:latin typeface="微软雅黑" pitchFamily="34" charset="-122"/>
                <a:ea typeface="微软雅黑" pitchFamily="34" charset="-122"/>
                <a:cs typeface="+mj-cs"/>
              </a:rPr>
              <a:t>内部推荐管理办法</a:t>
            </a:r>
            <a:endParaRPr lang="en-US" altLang="zh-CN" sz="1400" b="1" dirty="0" smtClean="0">
              <a:solidFill>
                <a:srgbClr val="00B0F0"/>
              </a:solidFill>
              <a:latin typeface="微软雅黑" pitchFamily="34" charset="-122"/>
              <a:ea typeface="微软雅黑" pitchFamily="34" charset="-12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altLang="zh-CN" sz="1400" b="1" dirty="0" smtClean="0">
                <a:solidFill>
                  <a:schemeClr val="bg1">
                    <a:lumMod val="50000"/>
                  </a:schemeClr>
                </a:solidFill>
                <a:latin typeface="微软雅黑" pitchFamily="34" charset="-122"/>
                <a:ea typeface="微软雅黑" pitchFamily="34" charset="-122"/>
                <a:cs typeface="+mj-cs"/>
              </a:rPr>
              <a:t>9-</a:t>
            </a:r>
            <a:r>
              <a:rPr lang="zh-CN" altLang="en-US" sz="1400" b="1" dirty="0" smtClean="0">
                <a:solidFill>
                  <a:schemeClr val="bg1">
                    <a:lumMod val="50000"/>
                  </a:schemeClr>
                </a:solidFill>
                <a:latin typeface="微软雅黑" pitchFamily="34" charset="-122"/>
                <a:ea typeface="微软雅黑" pitchFamily="34" charset="-122"/>
                <a:cs typeface="+mj-cs"/>
              </a:rPr>
              <a:t>劳动合同管理规定</a:t>
            </a:r>
            <a:endParaRPr lang="en-US" altLang="zh-CN" sz="1400" b="1" dirty="0" smtClean="0">
              <a:solidFill>
                <a:schemeClr val="bg1">
                  <a:lumMod val="50000"/>
                </a:schemeClr>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F0"/>
                </a:solidFill>
                <a:latin typeface="微软雅黑" pitchFamily="34" charset="-122"/>
                <a:ea typeface="微软雅黑" pitchFamily="34" charset="-122"/>
              </a:rPr>
              <a:t>10-</a:t>
            </a:r>
            <a:r>
              <a:rPr lang="zh-CN" altLang="en-US" sz="1400" b="1" dirty="0" smtClean="0">
                <a:solidFill>
                  <a:srgbClr val="00B0F0"/>
                </a:solidFill>
                <a:latin typeface="微软雅黑" pitchFamily="34" charset="-122"/>
                <a:ea typeface="微软雅黑" pitchFamily="34" charset="-122"/>
              </a:rPr>
              <a:t>培训管理规定</a:t>
            </a:r>
            <a:endParaRPr lang="en-US" altLang="zh-CN" sz="1400" b="1" dirty="0" smtClean="0">
              <a:solidFill>
                <a:srgbClr val="00B0F0"/>
              </a:solidFill>
              <a:latin typeface="微软雅黑" pitchFamily="34" charset="-122"/>
              <a:ea typeface="微软雅黑" pitchFamily="34" charset="-122"/>
            </a:endParaRPr>
          </a:p>
          <a:p>
            <a:pPr algn="l">
              <a:lnSpc>
                <a:spcPct val="150000"/>
              </a:lnSpc>
              <a:spcBef>
                <a:spcPct val="0"/>
              </a:spcBef>
            </a:pPr>
            <a:r>
              <a:rPr lang="en-US" altLang="zh-CN" sz="1400" b="1" dirty="0" smtClean="0">
                <a:solidFill>
                  <a:schemeClr val="bg1">
                    <a:lumMod val="50000"/>
                  </a:schemeClr>
                </a:solidFill>
                <a:latin typeface="微软雅黑" pitchFamily="34" charset="-122"/>
                <a:ea typeface="微软雅黑" pitchFamily="34" charset="-122"/>
                <a:cs typeface="+mj-cs"/>
              </a:rPr>
              <a:t>11-</a:t>
            </a:r>
            <a:r>
              <a:rPr lang="zh-CN" altLang="en-US" sz="1400" b="1" dirty="0" smtClean="0">
                <a:solidFill>
                  <a:schemeClr val="bg1">
                    <a:lumMod val="50000"/>
                  </a:schemeClr>
                </a:solidFill>
                <a:latin typeface="微软雅黑" pitchFamily="34" charset="-122"/>
                <a:ea typeface="微软雅黑" pitchFamily="34" charset="-122"/>
                <a:cs typeface="+mj-cs"/>
              </a:rPr>
              <a:t>新员工入职及试用期管理办法</a:t>
            </a:r>
            <a:endParaRPr lang="en-US" altLang="zh-CN" sz="1400" b="1" dirty="0" smtClean="0">
              <a:solidFill>
                <a:schemeClr val="bg1">
                  <a:lumMod val="50000"/>
                </a:schemeClr>
              </a:solidFill>
              <a:latin typeface="微软雅黑" pitchFamily="34" charset="-122"/>
              <a:ea typeface="微软雅黑" pitchFamily="34" charset="-122"/>
              <a:cs typeface="+mj-cs"/>
            </a:endParaRPr>
          </a:p>
          <a:p>
            <a:pPr lvl="0" algn="l">
              <a:lnSpc>
                <a:spcPct val="150000"/>
              </a:lnSpc>
              <a:spcBef>
                <a:spcPct val="0"/>
              </a:spcBef>
            </a:pPr>
            <a:r>
              <a:rPr lang="en-US" altLang="zh-CN" sz="1400" b="1" dirty="0" smtClean="0">
                <a:solidFill>
                  <a:schemeClr val="bg1">
                    <a:lumMod val="50000"/>
                  </a:schemeClr>
                </a:solidFill>
                <a:latin typeface="微软雅黑" pitchFamily="34" charset="-122"/>
                <a:ea typeface="微软雅黑" pitchFamily="34" charset="-122"/>
                <a:cs typeface="+mj-cs"/>
              </a:rPr>
              <a:t>12-</a:t>
            </a:r>
            <a:r>
              <a:rPr lang="zh-CN" altLang="en-US" sz="1400" b="1" dirty="0" smtClean="0">
                <a:solidFill>
                  <a:schemeClr val="bg1">
                    <a:lumMod val="50000"/>
                  </a:schemeClr>
                </a:solidFill>
                <a:latin typeface="微软雅黑" pitchFamily="34" charset="-122"/>
                <a:ea typeface="微软雅黑" pitchFamily="34" charset="-122"/>
                <a:cs typeface="+mj-cs"/>
              </a:rPr>
              <a:t>新员工培训管理办法</a:t>
            </a:r>
            <a:endParaRPr lang="en-US" altLang="zh-CN" sz="1400" b="1" dirty="0" smtClean="0">
              <a:solidFill>
                <a:schemeClr val="bg1">
                  <a:lumMod val="50000"/>
                </a:schemeClr>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13-</a:t>
            </a:r>
            <a:r>
              <a:rPr lang="zh-CN" altLang="en-US" sz="1400" b="1" dirty="0" smtClean="0">
                <a:solidFill>
                  <a:srgbClr val="00B050"/>
                </a:solidFill>
                <a:latin typeface="微软雅黑" pitchFamily="34" charset="-122"/>
                <a:ea typeface="微软雅黑" pitchFamily="34" charset="-122"/>
                <a:cs typeface="+mj-cs"/>
              </a:rPr>
              <a:t>人事调动管理规定</a:t>
            </a:r>
            <a:endParaRPr lang="en-US" altLang="zh-CN" sz="1400" b="1" dirty="0" smtClean="0">
              <a:solidFill>
                <a:srgbClr val="00B05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14-</a:t>
            </a:r>
            <a:r>
              <a:rPr lang="zh-CN" altLang="en-US" sz="1400" b="1" dirty="0" smtClean="0">
                <a:solidFill>
                  <a:srgbClr val="00B050"/>
                </a:solidFill>
                <a:latin typeface="微软雅黑" pitchFamily="34" charset="-122"/>
                <a:ea typeface="微软雅黑" pitchFamily="34" charset="-122"/>
                <a:cs typeface="+mj-cs"/>
              </a:rPr>
              <a:t>离职管理规定</a:t>
            </a:r>
            <a:endParaRPr lang="en-US" altLang="zh-CN" sz="1400" b="1" dirty="0" smtClean="0">
              <a:solidFill>
                <a:srgbClr val="00B05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15-</a:t>
            </a:r>
            <a:r>
              <a:rPr lang="zh-CN" altLang="en-US" sz="1400" b="1" dirty="0" smtClean="0">
                <a:solidFill>
                  <a:srgbClr val="00B050"/>
                </a:solidFill>
                <a:latin typeface="微软雅黑" pitchFamily="34" charset="-122"/>
                <a:ea typeface="微软雅黑" pitchFamily="34" charset="-122"/>
                <a:cs typeface="+mj-cs"/>
              </a:rPr>
              <a:t>人事档案管理规定</a:t>
            </a:r>
            <a:endParaRPr lang="en-US" altLang="zh-CN" sz="1400" b="1" dirty="0" smtClean="0">
              <a:solidFill>
                <a:srgbClr val="00B050"/>
              </a:solidFill>
              <a:latin typeface="微软雅黑" pitchFamily="34" charset="-122"/>
              <a:ea typeface="微软雅黑" pitchFamily="34" charset="-122"/>
              <a:cs typeface="+mj-cs"/>
            </a:endParaRPr>
          </a:p>
          <a:p>
            <a:pPr lvl="0" algn="l">
              <a:lnSpc>
                <a:spcPct val="150000"/>
              </a:lnSpc>
              <a:spcBef>
                <a:spcPct val="0"/>
              </a:spcBef>
            </a:pPr>
            <a:endParaRPr lang="en-US" altLang="zh-CN" sz="1400" b="1" dirty="0" smtClean="0">
              <a:solidFill>
                <a:schemeClr val="tx1"/>
              </a:solidFill>
              <a:latin typeface="微软雅黑" pitchFamily="34" charset="-122"/>
              <a:ea typeface="微软雅黑" pitchFamily="34" charset="-122"/>
              <a:cs typeface="+mj-cs"/>
            </a:endParaRPr>
          </a:p>
        </p:txBody>
      </p:sp>
      <p:grpSp>
        <p:nvGrpSpPr>
          <p:cNvPr id="2" name="组合 5"/>
          <p:cNvGrpSpPr/>
          <p:nvPr/>
        </p:nvGrpSpPr>
        <p:grpSpPr>
          <a:xfrm>
            <a:off x="2786050" y="1213292"/>
            <a:ext cx="5929354" cy="4073096"/>
            <a:chOff x="1377950" y="1216025"/>
            <a:chExt cx="7043738" cy="5321395"/>
          </a:xfrm>
        </p:grpSpPr>
        <p:sp>
          <p:nvSpPr>
            <p:cNvPr id="7" name="Oval 3"/>
            <p:cNvSpPr>
              <a:spLocks noChangeArrowheads="1"/>
            </p:cNvSpPr>
            <p:nvPr/>
          </p:nvSpPr>
          <p:spPr bwMode="auto">
            <a:xfrm>
              <a:off x="4060826" y="1216025"/>
              <a:ext cx="1731964" cy="621975"/>
            </a:xfrm>
            <a:prstGeom prst="ellipse">
              <a:avLst/>
            </a:prstGeom>
            <a:solidFill>
              <a:srgbClr val="ABAFB2"/>
            </a:solidFill>
            <a:ln w="25400" algn="ctr">
              <a:solidFill>
                <a:srgbClr val="000000"/>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经营战略</a:t>
              </a:r>
            </a:p>
          </p:txBody>
        </p:sp>
        <p:sp>
          <p:nvSpPr>
            <p:cNvPr id="8" name="Oval 4"/>
            <p:cNvSpPr>
              <a:spLocks noChangeArrowheads="1"/>
            </p:cNvSpPr>
            <p:nvPr/>
          </p:nvSpPr>
          <p:spPr bwMode="auto">
            <a:xfrm>
              <a:off x="4064000" y="2806699"/>
              <a:ext cx="1804988" cy="621975"/>
            </a:xfrm>
            <a:prstGeom prst="ellipse">
              <a:avLst/>
            </a:prstGeom>
            <a:solidFill>
              <a:srgbClr val="6280AF"/>
            </a:solidFill>
            <a:ln w="25400" algn="ctr">
              <a:solidFill>
                <a:srgbClr val="000000"/>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组织架构</a:t>
              </a:r>
            </a:p>
          </p:txBody>
        </p:sp>
        <p:sp>
          <p:nvSpPr>
            <p:cNvPr id="9" name="Line 5"/>
            <p:cNvSpPr>
              <a:spLocks noChangeShapeType="1"/>
            </p:cNvSpPr>
            <p:nvPr/>
          </p:nvSpPr>
          <p:spPr bwMode="auto">
            <a:xfrm flipH="1">
              <a:off x="4959350" y="1768475"/>
              <a:ext cx="0" cy="1044575"/>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0" name="Text Box 6"/>
            <p:cNvSpPr txBox="1">
              <a:spLocks noChangeArrowheads="1"/>
            </p:cNvSpPr>
            <p:nvPr/>
          </p:nvSpPr>
          <p:spPr bwMode="auto">
            <a:xfrm>
              <a:off x="6692900" y="5426075"/>
              <a:ext cx="1728788" cy="321681"/>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600" b="1" kern="1200" dirty="0">
                  <a:solidFill>
                    <a:srgbClr val="FFC000"/>
                  </a:solidFill>
                  <a:latin typeface="微软雅黑" pitchFamily="34" charset="-122"/>
                  <a:ea typeface="微软雅黑" pitchFamily="34" charset="-122"/>
                </a:rPr>
                <a:t>（绩效驱动）</a:t>
              </a:r>
            </a:p>
          </p:txBody>
        </p:sp>
        <p:sp>
          <p:nvSpPr>
            <p:cNvPr id="11" name="Text Box 7"/>
            <p:cNvSpPr txBox="1">
              <a:spLocks noChangeArrowheads="1"/>
            </p:cNvSpPr>
            <p:nvPr/>
          </p:nvSpPr>
          <p:spPr bwMode="auto">
            <a:xfrm>
              <a:off x="1397000" y="5426075"/>
              <a:ext cx="1660525" cy="321681"/>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600" b="1" kern="1200" dirty="0">
                  <a:solidFill>
                    <a:srgbClr val="FFC000"/>
                  </a:solidFill>
                  <a:latin typeface="微软雅黑" pitchFamily="34" charset="-122"/>
                  <a:ea typeface="微软雅黑" pitchFamily="34" charset="-122"/>
                </a:rPr>
                <a:t>（回报驱动）</a:t>
              </a:r>
            </a:p>
          </p:txBody>
        </p:sp>
        <p:sp>
          <p:nvSpPr>
            <p:cNvPr id="12" name="Line 8"/>
            <p:cNvSpPr>
              <a:spLocks noChangeShapeType="1"/>
            </p:cNvSpPr>
            <p:nvPr/>
          </p:nvSpPr>
          <p:spPr bwMode="auto">
            <a:xfrm>
              <a:off x="5918200" y="4635500"/>
              <a:ext cx="731838"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3" name="Line 9"/>
            <p:cNvSpPr>
              <a:spLocks noChangeShapeType="1"/>
            </p:cNvSpPr>
            <p:nvPr/>
          </p:nvSpPr>
          <p:spPr bwMode="auto">
            <a:xfrm flipH="1">
              <a:off x="3198813" y="4660900"/>
              <a:ext cx="730250"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4" name="Text Box 10"/>
            <p:cNvSpPr txBox="1">
              <a:spLocks noChangeArrowheads="1"/>
            </p:cNvSpPr>
            <p:nvPr/>
          </p:nvSpPr>
          <p:spPr bwMode="auto">
            <a:xfrm>
              <a:off x="4660179" y="3606799"/>
              <a:ext cx="1200150" cy="281472"/>
            </a:xfrm>
            <a:prstGeom prst="rect">
              <a:avLst/>
            </a:prstGeom>
            <a:noFill/>
            <a:ln w="9525" algn="ctr">
              <a:noFill/>
              <a:miter lim="800000"/>
              <a:headEnd/>
              <a:tailEnd/>
            </a:ln>
          </p:spPr>
          <p:txBody>
            <a:bodyPr lIns="0" tIns="0" rIns="0" bIns="0">
              <a:spAutoFit/>
            </a:bodyPr>
            <a:lstStyle/>
            <a:p>
              <a:pPr algn="r" rtl="0" eaLnBrk="0" fontAlgn="base" hangingPunct="0">
                <a:spcBef>
                  <a:spcPct val="0"/>
                </a:spcBef>
                <a:spcAft>
                  <a:spcPct val="0"/>
                </a:spcAft>
              </a:pPr>
              <a:r>
                <a:rPr lang="zh-CN" altLang="en-US" sz="1400" kern="1200" dirty="0">
                  <a:solidFill>
                    <a:srgbClr val="000000"/>
                  </a:solidFill>
                  <a:latin typeface="微软雅黑" pitchFamily="34" charset="-122"/>
                  <a:ea typeface="微软雅黑" pitchFamily="34" charset="-122"/>
                </a:rPr>
                <a:t>职责分解</a:t>
              </a:r>
            </a:p>
          </p:txBody>
        </p:sp>
        <p:sp>
          <p:nvSpPr>
            <p:cNvPr id="15" name="Text Box 11"/>
            <p:cNvSpPr txBox="1">
              <a:spLocks noChangeArrowheads="1"/>
            </p:cNvSpPr>
            <p:nvPr/>
          </p:nvSpPr>
          <p:spPr bwMode="auto">
            <a:xfrm>
              <a:off x="3994150" y="5411787"/>
              <a:ext cx="1909763" cy="442312"/>
            </a:xfrm>
            <a:prstGeom prst="rect">
              <a:avLst/>
            </a:prstGeom>
            <a:noFill/>
            <a:ln w="9525" algn="ctr">
              <a:noFill/>
              <a:miter lim="800000"/>
              <a:headEnd/>
              <a:tailEnd/>
            </a:ln>
          </p:spPr>
          <p:txBody>
            <a:bodyPr>
              <a:spAutoFit/>
            </a:bodyPr>
            <a:lstStyle/>
            <a:p>
              <a:pPr algn="ctr" rtl="0" fontAlgn="base">
                <a:spcBef>
                  <a:spcPct val="50000"/>
                </a:spcBef>
                <a:spcAft>
                  <a:spcPct val="0"/>
                </a:spcAft>
              </a:pPr>
              <a:r>
                <a:rPr lang="zh-CN" altLang="en-US" sz="1600" b="1" kern="1200" dirty="0">
                  <a:solidFill>
                    <a:srgbClr val="FFC000"/>
                  </a:solidFill>
                  <a:latin typeface="微软雅黑" pitchFamily="34" charset="-122"/>
                  <a:ea typeface="微软雅黑" pitchFamily="34" charset="-122"/>
                  <a:cs typeface="Times New Roman" pitchFamily="18" charset="0"/>
                </a:rPr>
                <a:t>（发展驱动）</a:t>
              </a:r>
              <a:endParaRPr lang="zh-TW" altLang="en-US" sz="1600" b="1" kern="1200" dirty="0">
                <a:solidFill>
                  <a:srgbClr val="FFC000"/>
                </a:solidFill>
                <a:latin typeface="微软雅黑" pitchFamily="34" charset="-122"/>
                <a:ea typeface="微软雅黑" pitchFamily="34" charset="-122"/>
                <a:cs typeface="Times New Roman" pitchFamily="18" charset="0"/>
              </a:endParaRPr>
            </a:p>
          </p:txBody>
        </p:sp>
        <p:sp>
          <p:nvSpPr>
            <p:cNvPr id="16" name="Line 12"/>
            <p:cNvSpPr>
              <a:spLocks noChangeShapeType="1"/>
            </p:cNvSpPr>
            <p:nvPr/>
          </p:nvSpPr>
          <p:spPr bwMode="auto">
            <a:xfrm flipH="1">
              <a:off x="4938713" y="3362325"/>
              <a:ext cx="9525" cy="742950"/>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7" name="Text Box 13"/>
            <p:cNvSpPr txBox="1">
              <a:spLocks noChangeArrowheads="1"/>
            </p:cNvSpPr>
            <p:nvPr/>
          </p:nvSpPr>
          <p:spPr bwMode="auto">
            <a:xfrm>
              <a:off x="5780286" y="4311590"/>
              <a:ext cx="1039831"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职责要求</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18" name="Text Box 14"/>
            <p:cNvSpPr txBox="1">
              <a:spLocks noChangeArrowheads="1"/>
            </p:cNvSpPr>
            <p:nvPr/>
          </p:nvSpPr>
          <p:spPr bwMode="auto">
            <a:xfrm>
              <a:off x="3205163" y="4386263"/>
              <a:ext cx="894230"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岗位价值</a:t>
              </a:r>
            </a:p>
          </p:txBody>
        </p:sp>
        <p:sp>
          <p:nvSpPr>
            <p:cNvPr id="19" name="Line 15"/>
            <p:cNvSpPr>
              <a:spLocks noChangeShapeType="1"/>
            </p:cNvSpPr>
            <p:nvPr/>
          </p:nvSpPr>
          <p:spPr bwMode="auto">
            <a:xfrm flipH="1">
              <a:off x="2354263" y="1724025"/>
              <a:ext cx="1916112" cy="2379663"/>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0" name="Line 16"/>
            <p:cNvSpPr>
              <a:spLocks noChangeShapeType="1"/>
            </p:cNvSpPr>
            <p:nvPr/>
          </p:nvSpPr>
          <p:spPr bwMode="auto">
            <a:xfrm>
              <a:off x="5607050" y="1724025"/>
              <a:ext cx="1863725" cy="2381250"/>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1" name="Text Box 17"/>
            <p:cNvSpPr txBox="1">
              <a:spLocks noChangeArrowheads="1"/>
            </p:cNvSpPr>
            <p:nvPr/>
          </p:nvSpPr>
          <p:spPr bwMode="auto">
            <a:xfrm rot="18755002">
              <a:off x="2536032" y="2609678"/>
              <a:ext cx="1296988" cy="255935"/>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cs typeface="Times New Roman" pitchFamily="18" charset="0"/>
                </a:rPr>
                <a:t>薪酬策略</a:t>
              </a:r>
            </a:p>
          </p:txBody>
        </p:sp>
        <p:sp>
          <p:nvSpPr>
            <p:cNvPr id="22" name="Text Box 18"/>
            <p:cNvSpPr txBox="1">
              <a:spLocks noChangeArrowheads="1"/>
            </p:cNvSpPr>
            <p:nvPr/>
          </p:nvSpPr>
          <p:spPr bwMode="auto">
            <a:xfrm rot="2910357">
              <a:off x="6060282" y="2654128"/>
              <a:ext cx="1296988" cy="255935"/>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cs typeface="Times New Roman" pitchFamily="18" charset="0"/>
                </a:rPr>
                <a:t>目标分解</a:t>
              </a:r>
            </a:p>
          </p:txBody>
        </p:sp>
        <p:sp>
          <p:nvSpPr>
            <p:cNvPr id="23" name="Text Box 19"/>
            <p:cNvSpPr txBox="1">
              <a:spLocks noChangeArrowheads="1"/>
            </p:cNvSpPr>
            <p:nvPr/>
          </p:nvSpPr>
          <p:spPr bwMode="auto">
            <a:xfrm>
              <a:off x="5033963" y="2146300"/>
              <a:ext cx="974726" cy="281472"/>
            </a:xfrm>
            <a:prstGeom prst="rect">
              <a:avLst/>
            </a:prstGeom>
            <a:noFill/>
            <a:ln w="9525" algn="ctr">
              <a:noFill/>
              <a:miter lim="800000"/>
              <a:headEnd/>
              <a:tailEnd/>
            </a:ln>
          </p:spPr>
          <p:txBody>
            <a:bodyPr lIns="0" tIns="0" rIns="0" bIns="0">
              <a:spAutoFit/>
            </a:bodyPr>
            <a:lstStyle/>
            <a:p>
              <a:pPr algn="l"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rPr>
                <a:t>管控模式</a:t>
              </a:r>
            </a:p>
          </p:txBody>
        </p:sp>
        <p:sp>
          <p:nvSpPr>
            <p:cNvPr id="24" name="Text Box 20"/>
            <p:cNvSpPr txBox="1">
              <a:spLocks noChangeArrowheads="1"/>
            </p:cNvSpPr>
            <p:nvPr/>
          </p:nvSpPr>
          <p:spPr bwMode="auto">
            <a:xfrm>
              <a:off x="4517930" y="6255948"/>
              <a:ext cx="974726" cy="281472"/>
            </a:xfrm>
            <a:prstGeom prst="rect">
              <a:avLst/>
            </a:prstGeom>
            <a:noFill/>
            <a:ln w="9525" algn="ctr">
              <a:noFill/>
              <a:miter lim="800000"/>
              <a:headEnd/>
              <a:tailEnd/>
            </a:ln>
          </p:spPr>
          <p:txBody>
            <a:bodyPr lIns="0" tIns="0" rIns="0" bIns="0">
              <a:spAutoFit/>
            </a:bodyPr>
            <a:lstStyle/>
            <a:p>
              <a:pPr algn="l"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rPr>
                <a:t>绩效链接</a:t>
              </a:r>
            </a:p>
          </p:txBody>
        </p:sp>
        <p:sp>
          <p:nvSpPr>
            <p:cNvPr id="25" name="Line 21"/>
            <p:cNvSpPr>
              <a:spLocks noChangeShapeType="1"/>
            </p:cNvSpPr>
            <p:nvPr/>
          </p:nvSpPr>
          <p:spPr bwMode="auto">
            <a:xfrm>
              <a:off x="7558088" y="5359400"/>
              <a:ext cx="0" cy="773113"/>
            </a:xfrm>
            <a:prstGeom prst="line">
              <a:avLst/>
            </a:prstGeom>
            <a:noFill/>
            <a:ln w="25400">
              <a:solidFill>
                <a:srgbClr val="000000"/>
              </a:solidFill>
              <a:round/>
              <a:headEnd type="triangle" w="med" len="med"/>
              <a:tailEn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6" name="Line 22"/>
            <p:cNvSpPr>
              <a:spLocks noChangeShapeType="1"/>
            </p:cNvSpPr>
            <p:nvPr/>
          </p:nvSpPr>
          <p:spPr bwMode="auto">
            <a:xfrm>
              <a:off x="2193925" y="6132513"/>
              <a:ext cx="5364163" cy="0"/>
            </a:xfrm>
            <a:prstGeom prst="line">
              <a:avLst/>
            </a:prstGeom>
            <a:noFill/>
            <a:ln w="25400">
              <a:solidFill>
                <a:srgbClr val="000000"/>
              </a:solidFill>
              <a:round/>
              <a:headEnd/>
              <a:tailEn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7" name="Line 23"/>
            <p:cNvSpPr>
              <a:spLocks noChangeShapeType="1"/>
            </p:cNvSpPr>
            <p:nvPr/>
          </p:nvSpPr>
          <p:spPr bwMode="auto">
            <a:xfrm flipV="1">
              <a:off x="2193925" y="5330825"/>
              <a:ext cx="14288" cy="801688"/>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8" name="Line 24"/>
            <p:cNvSpPr>
              <a:spLocks noChangeShapeType="1"/>
            </p:cNvSpPr>
            <p:nvPr/>
          </p:nvSpPr>
          <p:spPr bwMode="auto">
            <a:xfrm rot="10800000">
              <a:off x="5911850" y="4751388"/>
              <a:ext cx="731838"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9" name="Text Box 25"/>
            <p:cNvSpPr txBox="1">
              <a:spLocks noChangeArrowheads="1"/>
            </p:cNvSpPr>
            <p:nvPr/>
          </p:nvSpPr>
          <p:spPr bwMode="auto">
            <a:xfrm>
              <a:off x="5867869" y="4773613"/>
              <a:ext cx="872927"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绩效应用</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30" name="Oval 26"/>
            <p:cNvSpPr>
              <a:spLocks noChangeArrowheads="1"/>
            </p:cNvSpPr>
            <p:nvPr/>
          </p:nvSpPr>
          <p:spPr bwMode="auto">
            <a:xfrm>
              <a:off x="4094163" y="4124325"/>
              <a:ext cx="1711325" cy="1274763"/>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岗职体系</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职责描述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职位评估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人才发展</a:t>
              </a:r>
            </a:p>
          </p:txBody>
        </p:sp>
        <p:sp>
          <p:nvSpPr>
            <p:cNvPr id="31" name="Oval 27"/>
            <p:cNvSpPr>
              <a:spLocks noChangeArrowheads="1"/>
            </p:cNvSpPr>
            <p:nvPr/>
          </p:nvSpPr>
          <p:spPr bwMode="auto">
            <a:xfrm>
              <a:off x="1377950" y="4110038"/>
              <a:ext cx="1711325" cy="1214437"/>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薪酬体系</a:t>
              </a:r>
            </a:p>
            <a:p>
              <a:pPr marL="174625" marR="0" lvl="0" indent="-174625" algn="l"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现金薪酬</a:t>
              </a:r>
            </a:p>
            <a:p>
              <a:pPr marL="174625" marR="0" lvl="0" indent="-174625" algn="l"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福利</a:t>
              </a:r>
            </a:p>
          </p:txBody>
        </p:sp>
        <p:sp>
          <p:nvSpPr>
            <p:cNvPr id="32" name="Text Box 28"/>
            <p:cNvSpPr txBox="1">
              <a:spLocks noChangeArrowheads="1"/>
            </p:cNvSpPr>
            <p:nvPr/>
          </p:nvSpPr>
          <p:spPr bwMode="auto">
            <a:xfrm>
              <a:off x="3231429" y="4832350"/>
              <a:ext cx="867965"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激励发展</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33" name="Line 29"/>
            <p:cNvSpPr>
              <a:spLocks noChangeShapeType="1"/>
            </p:cNvSpPr>
            <p:nvPr/>
          </p:nvSpPr>
          <p:spPr bwMode="auto">
            <a:xfrm>
              <a:off x="3233738" y="4779963"/>
              <a:ext cx="731837"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34" name="Oval 30"/>
            <p:cNvSpPr>
              <a:spLocks noChangeArrowheads="1"/>
            </p:cNvSpPr>
            <p:nvPr/>
          </p:nvSpPr>
          <p:spPr bwMode="auto">
            <a:xfrm>
              <a:off x="6681788" y="4127500"/>
              <a:ext cx="1711325" cy="1200150"/>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绩效体系</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绩效计划</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绩效督导</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绩效评估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绩效应用</a:t>
              </a:r>
            </a:p>
          </p:txBody>
        </p:sp>
      </p:grpSp>
      <p:sp>
        <p:nvSpPr>
          <p:cNvPr id="35" name="标题 1"/>
          <p:cNvSpPr txBox="1">
            <a:spLocks/>
          </p:cNvSpPr>
          <p:nvPr/>
        </p:nvSpPr>
        <p:spPr bwMode="auto">
          <a:xfrm>
            <a:off x="2571736" y="5572140"/>
            <a:ext cx="6429420" cy="5079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eaLnBrk="0" hangingPunct="0">
              <a:defRPr/>
            </a:pPr>
            <a:r>
              <a:rPr kumimoji="0" lang="zh-CN" altLang="en-US" sz="1400" dirty="0" smtClean="0">
                <a:solidFill>
                  <a:srgbClr val="FF0000"/>
                </a:solidFill>
                <a:latin typeface="微软雅黑" pitchFamily="34" charset="-122"/>
                <a:ea typeface="微软雅黑" pitchFamily="34" charset="-122"/>
                <a:cs typeface="+mj-cs"/>
              </a:rPr>
              <a:t>泛字</a:t>
            </a:r>
            <a:r>
              <a:rPr kumimoji="0" lang="en-US" altLang="zh-CN" sz="1400" dirty="0" smtClean="0">
                <a:solidFill>
                  <a:srgbClr val="FF0000"/>
                </a:solidFill>
                <a:latin typeface="微软雅黑" pitchFamily="34" charset="-122"/>
                <a:ea typeface="微软雅黑" pitchFamily="34" charset="-122"/>
                <a:cs typeface="+mj-cs"/>
              </a:rPr>
              <a:t>【 2014】7</a:t>
            </a:r>
            <a:r>
              <a:rPr kumimoji="0" lang="zh-CN" altLang="en-US" sz="1400" dirty="0" smtClean="0">
                <a:solidFill>
                  <a:srgbClr val="FF0000"/>
                </a:solidFill>
                <a:latin typeface="微软雅黑" pitchFamily="34" charset="-122"/>
                <a:ea typeface="微软雅黑" pitchFamily="34" charset="-122"/>
                <a:cs typeface="+mj-cs"/>
              </a:rPr>
              <a:t>号文：关于下发人力资源管理规定的通知</a:t>
            </a:r>
            <a:endParaRPr kumimoji="0" lang="zh-CN" altLang="en-US" sz="1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2075100" y="5141395"/>
            <a:ext cx="3006490" cy="211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5"/>
          <p:cNvGrpSpPr/>
          <p:nvPr/>
        </p:nvGrpSpPr>
        <p:grpSpPr>
          <a:xfrm>
            <a:off x="1643042" y="2000240"/>
            <a:ext cx="3286148" cy="2476517"/>
            <a:chOff x="2428860" y="1357304"/>
            <a:chExt cx="2518314" cy="1857388"/>
          </a:xfrm>
        </p:grpSpPr>
        <p:cxnSp>
          <p:nvCxnSpPr>
            <p:cNvPr id="14" name="直接连接符 13"/>
            <p:cNvCxnSpPr/>
            <p:nvPr/>
          </p:nvCxnSpPr>
          <p:spPr>
            <a:xfrm>
              <a:off x="2643174" y="3071816"/>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3174" y="236696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43174" y="1652581"/>
              <a:ext cx="230400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8"/>
            <p:cNvGrpSpPr/>
            <p:nvPr/>
          </p:nvGrpSpPr>
          <p:grpSpPr>
            <a:xfrm>
              <a:off x="2428860" y="1357304"/>
              <a:ext cx="428628" cy="1857388"/>
              <a:chOff x="2285984" y="1000114"/>
              <a:chExt cx="428628" cy="1857388"/>
            </a:xfrm>
          </p:grpSpPr>
          <p:sp>
            <p:nvSpPr>
              <p:cNvPr id="5" name="椭圆 4"/>
              <p:cNvSpPr/>
              <p:nvPr/>
            </p:nvSpPr>
            <p:spPr>
              <a:xfrm>
                <a:off x="2285984" y="100011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1</a:t>
                </a:r>
                <a:endParaRPr lang="zh-CN" altLang="en-US" b="1" dirty="0"/>
              </a:p>
            </p:txBody>
          </p:sp>
          <p:sp>
            <p:nvSpPr>
              <p:cNvPr id="6" name="椭圆 5"/>
              <p:cNvSpPr/>
              <p:nvPr/>
            </p:nvSpPr>
            <p:spPr>
              <a:xfrm>
                <a:off x="2285984" y="171449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2</a:t>
                </a:r>
                <a:endParaRPr lang="zh-CN" altLang="en-US" b="1" dirty="0"/>
              </a:p>
            </p:txBody>
          </p:sp>
          <p:sp>
            <p:nvSpPr>
              <p:cNvPr id="7" name="椭圆 6"/>
              <p:cNvSpPr/>
              <p:nvPr/>
            </p:nvSpPr>
            <p:spPr>
              <a:xfrm>
                <a:off x="2285984" y="2428874"/>
                <a:ext cx="428628" cy="4286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3</a:t>
                </a:r>
                <a:endParaRPr lang="zh-CN" altLang="en-US" b="1" dirty="0"/>
              </a:p>
            </p:txBody>
          </p:sp>
        </p:grpSp>
      </p:grpSp>
      <p:pic>
        <p:nvPicPr>
          <p:cNvPr id="18" name="图片 17" descr="未标题休-1.png"/>
          <p:cNvPicPr>
            <a:picLocks noChangeAspect="1"/>
          </p:cNvPicPr>
          <p:nvPr/>
        </p:nvPicPr>
        <p:blipFill>
          <a:blip r:embed="rId2" cstate="print">
            <a:lum bright="100000"/>
          </a:blip>
          <a:srcRect l="50781"/>
          <a:stretch>
            <a:fillRect/>
          </a:stretch>
        </p:blipFill>
        <p:spPr>
          <a:xfrm>
            <a:off x="5715008" y="2190742"/>
            <a:ext cx="2488026" cy="2990423"/>
          </a:xfrm>
          <a:prstGeom prst="rect">
            <a:avLst/>
          </a:prstGeom>
        </p:spPr>
      </p:pic>
      <p:sp>
        <p:nvSpPr>
          <p:cNvPr id="19" name="TextBox 18"/>
          <p:cNvSpPr txBox="1"/>
          <p:nvPr/>
        </p:nvSpPr>
        <p:spPr>
          <a:xfrm>
            <a:off x="2357422" y="2000240"/>
            <a:ext cx="2031325"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人事调动管理</a:t>
            </a:r>
            <a:endParaRPr lang="zh-CN" altLang="en-US" sz="2400" b="0" dirty="0">
              <a:solidFill>
                <a:schemeClr val="tx1"/>
              </a:solidFill>
              <a:latin typeface="微软雅黑" pitchFamily="34" charset="-122"/>
              <a:ea typeface="微软雅黑" pitchFamily="34" charset="-122"/>
            </a:endParaRPr>
          </a:p>
        </p:txBody>
      </p:sp>
      <p:sp>
        <p:nvSpPr>
          <p:cNvPr id="20" name="TextBox 19"/>
          <p:cNvSpPr txBox="1"/>
          <p:nvPr/>
        </p:nvSpPr>
        <p:spPr>
          <a:xfrm>
            <a:off x="2500298" y="3071810"/>
            <a:ext cx="1415772" cy="461665"/>
          </a:xfrm>
          <a:prstGeom prst="rect">
            <a:avLst/>
          </a:prstGeom>
          <a:noFill/>
        </p:spPr>
        <p:txBody>
          <a:bodyPr wrap="none" rtlCol="0">
            <a:spAutoFit/>
          </a:bodyPr>
          <a:lstStyle/>
          <a:p>
            <a:r>
              <a:rPr lang="zh-CN" altLang="en-US" sz="2400" b="0" dirty="0" smtClean="0">
                <a:solidFill>
                  <a:schemeClr val="tx1"/>
                </a:solidFill>
                <a:latin typeface="微软雅黑" pitchFamily="34" charset="-122"/>
                <a:ea typeface="微软雅黑" pitchFamily="34" charset="-122"/>
              </a:rPr>
              <a:t>离职管理</a:t>
            </a:r>
            <a:endParaRPr lang="zh-CN" altLang="en-US" sz="2400" b="0" dirty="0">
              <a:solidFill>
                <a:schemeClr val="tx1"/>
              </a:solidFill>
              <a:latin typeface="微软雅黑" pitchFamily="34" charset="-122"/>
              <a:ea typeface="微软雅黑" pitchFamily="34" charset="-122"/>
            </a:endParaRPr>
          </a:p>
        </p:txBody>
      </p:sp>
      <p:sp>
        <p:nvSpPr>
          <p:cNvPr id="21" name="矩形 20"/>
          <p:cNvSpPr/>
          <p:nvPr/>
        </p:nvSpPr>
        <p:spPr>
          <a:xfrm>
            <a:off x="2428860" y="4071942"/>
            <a:ext cx="2031325" cy="461665"/>
          </a:xfrm>
          <a:prstGeom prst="rect">
            <a:avLst/>
          </a:prstGeom>
        </p:spPr>
        <p:txBody>
          <a:bodyPr wrap="none">
            <a:spAutoFit/>
          </a:bodyPr>
          <a:lstStyle/>
          <a:p>
            <a:r>
              <a:rPr lang="zh-CN" altLang="en-US" sz="2400" b="0" dirty="0" smtClean="0">
                <a:solidFill>
                  <a:schemeClr val="tx1"/>
                </a:solidFill>
                <a:latin typeface="微软雅黑" pitchFamily="34" charset="-122"/>
                <a:ea typeface="微软雅黑" pitchFamily="34" charset="-122"/>
              </a:rPr>
              <a:t>人事档案管理</a:t>
            </a:r>
            <a:endParaRPr lang="zh-CN" altLang="en-US" sz="2400" b="0" dirty="0">
              <a:solidFill>
                <a:schemeClr val="tx1"/>
              </a:solidFill>
              <a:latin typeface="微软雅黑" pitchFamily="34" charset="-122"/>
              <a:ea typeface="微软雅黑" pitchFamily="34" charset="-122"/>
            </a:endParaRPr>
          </a:p>
        </p:txBody>
      </p:sp>
      <p:sp>
        <p:nvSpPr>
          <p:cNvPr id="22" name="标题 1"/>
          <p:cNvSpPr>
            <a:spLocks noGrp="1"/>
          </p:cNvSpPr>
          <p:nvPr>
            <p:ph type="title"/>
          </p:nvPr>
        </p:nvSpPr>
        <p:spPr>
          <a:xfrm>
            <a:off x="457200" y="275167"/>
            <a:ext cx="8229600" cy="677316"/>
          </a:xfrm>
        </p:spPr>
        <p:txBody>
          <a:bodyPr>
            <a:normAutofit/>
          </a:bodyPr>
          <a:lstStyle/>
          <a:p>
            <a:r>
              <a:rPr lang="zh-CN" altLang="en-US" sz="2800" b="1" dirty="0" smtClean="0">
                <a:latin typeface="微软雅黑" pitchFamily="34" charset="-122"/>
                <a:ea typeface="微软雅黑" pitchFamily="34" charset="-122"/>
              </a:rPr>
              <a:t>人事管理</a:t>
            </a:r>
            <a:endParaRPr lang="zh-CN" altLang="en-US" sz="28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571472" y="190478"/>
            <a:ext cx="3286148" cy="677333"/>
          </a:xfrm>
          <a:noFill/>
          <a:ln>
            <a:miter lim="800000"/>
            <a:headEnd/>
            <a:tailEnd/>
          </a:ln>
        </p:spPr>
        <p:txBody>
          <a:bodyPr vert="horz" wrap="square" lIns="91440" tIns="45720" rIns="91440" bIns="45720" numCol="1" anchorCtr="0" compatLnSpc="1">
            <a:prstTxWarp prst="textNoShape">
              <a:avLst/>
            </a:prstTxWarp>
            <a:normAutofit/>
          </a:bodyPr>
          <a:lstStyle/>
          <a:p>
            <a:pPr eaLnBrk="1" hangingPunct="1"/>
            <a:r>
              <a:rPr lang="zh-CN" altLang="en-US" sz="2800" b="1" dirty="0" smtClean="0">
                <a:latin typeface="微软雅黑" pitchFamily="34" charset="-122"/>
                <a:ea typeface="微软雅黑" pitchFamily="34" charset="-122"/>
              </a:rPr>
              <a:t>人事调动</a:t>
            </a:r>
          </a:p>
        </p:txBody>
      </p:sp>
      <p:grpSp>
        <p:nvGrpSpPr>
          <p:cNvPr id="2" name="组合 31"/>
          <p:cNvGrpSpPr>
            <a:grpSpLocks/>
          </p:cNvGrpSpPr>
          <p:nvPr/>
        </p:nvGrpSpPr>
        <p:grpSpPr bwMode="auto">
          <a:xfrm>
            <a:off x="4251326" y="952500"/>
            <a:ext cx="3821113" cy="5048251"/>
            <a:chOff x="2417733" y="292926"/>
            <a:chExt cx="4600638" cy="4557649"/>
          </a:xfrm>
        </p:grpSpPr>
        <p:sp>
          <p:nvSpPr>
            <p:cNvPr id="3" name="Freeform 35"/>
            <p:cNvSpPr>
              <a:spLocks/>
            </p:cNvSpPr>
            <p:nvPr/>
          </p:nvSpPr>
          <p:spPr bwMode="gray">
            <a:xfrm>
              <a:off x="4436126" y="292926"/>
              <a:ext cx="2582245" cy="2581713"/>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headEnd/>
              <a:tailEnd/>
            </a:ln>
          </p:spPr>
          <p:txBody>
            <a:bodyPr/>
            <a:lstStyle/>
            <a:p>
              <a:pPr fontAlgn="auto">
                <a:spcBef>
                  <a:spcPts val="0"/>
                </a:spcBef>
                <a:spcAft>
                  <a:spcPts val="0"/>
                </a:spcAft>
                <a:defRPr/>
              </a:pPr>
              <a:endParaRPr lang="zh-CN" altLang="en-US" sz="1100" kern="0">
                <a:solidFill>
                  <a:sysClr val="windowText" lastClr="000000"/>
                </a:solidFill>
                <a:latin typeface="+mn-lt"/>
                <a:ea typeface="+mn-ea"/>
              </a:endParaRPr>
            </a:p>
          </p:txBody>
        </p:sp>
        <p:sp>
          <p:nvSpPr>
            <p:cNvPr id="4" name="Freeform 36"/>
            <p:cNvSpPr>
              <a:spLocks/>
            </p:cNvSpPr>
            <p:nvPr/>
          </p:nvSpPr>
          <p:spPr bwMode="gray">
            <a:xfrm rot="5400000">
              <a:off x="4426762" y="2992927"/>
              <a:ext cx="1857457" cy="1857839"/>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headEnd/>
              <a:tailEnd/>
            </a:ln>
          </p:spPr>
          <p:txBody>
            <a:bodyPr/>
            <a:lstStyle/>
            <a:p>
              <a:pPr fontAlgn="auto">
                <a:spcBef>
                  <a:spcPts val="0"/>
                </a:spcBef>
                <a:spcAft>
                  <a:spcPts val="0"/>
                </a:spcAft>
                <a:defRPr/>
              </a:pPr>
              <a:endParaRPr lang="zh-CN" altLang="en-US" sz="1100" kern="0">
                <a:solidFill>
                  <a:sysClr val="windowText" lastClr="000000"/>
                </a:solidFill>
                <a:latin typeface="+mn-lt"/>
                <a:ea typeface="+mn-ea"/>
              </a:endParaRPr>
            </a:p>
          </p:txBody>
        </p:sp>
        <p:sp>
          <p:nvSpPr>
            <p:cNvPr id="5" name="Freeform 37"/>
            <p:cNvSpPr>
              <a:spLocks/>
            </p:cNvSpPr>
            <p:nvPr/>
          </p:nvSpPr>
          <p:spPr bwMode="gray">
            <a:xfrm rot="10800000">
              <a:off x="2423468" y="2993118"/>
              <a:ext cx="1855927" cy="185745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headEnd/>
              <a:tailEnd/>
            </a:ln>
          </p:spPr>
          <p:txBody>
            <a:bodyPr/>
            <a:lstStyle/>
            <a:p>
              <a:pPr fontAlgn="auto">
                <a:spcBef>
                  <a:spcPts val="0"/>
                </a:spcBef>
                <a:spcAft>
                  <a:spcPts val="0"/>
                </a:spcAft>
                <a:defRPr/>
              </a:pPr>
              <a:endParaRPr lang="zh-CN" altLang="en-US" sz="1100" kern="0">
                <a:solidFill>
                  <a:sysClr val="windowText" lastClr="000000"/>
                </a:solidFill>
                <a:latin typeface="+mn-lt"/>
                <a:ea typeface="+mn-ea"/>
              </a:endParaRPr>
            </a:p>
          </p:txBody>
        </p:sp>
        <p:sp>
          <p:nvSpPr>
            <p:cNvPr id="6" name="Freeform 38"/>
            <p:cNvSpPr>
              <a:spLocks/>
            </p:cNvSpPr>
            <p:nvPr/>
          </p:nvSpPr>
          <p:spPr bwMode="gray">
            <a:xfrm rot="16200000">
              <a:off x="2417924" y="1020812"/>
              <a:ext cx="1857457" cy="1857839"/>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headEnd/>
              <a:tailEnd/>
            </a:ln>
          </p:spPr>
          <p:txBody>
            <a:bodyPr/>
            <a:lstStyle/>
            <a:p>
              <a:pPr fontAlgn="auto">
                <a:spcBef>
                  <a:spcPts val="0"/>
                </a:spcBef>
                <a:spcAft>
                  <a:spcPts val="0"/>
                </a:spcAft>
                <a:defRPr/>
              </a:pPr>
              <a:endParaRPr lang="zh-CN" altLang="en-US" sz="1100" kern="0">
                <a:solidFill>
                  <a:sysClr val="windowText" lastClr="000000"/>
                </a:solidFill>
                <a:latin typeface="+mn-lt"/>
                <a:ea typeface="+mn-ea"/>
              </a:endParaRPr>
            </a:p>
          </p:txBody>
        </p:sp>
        <p:grpSp>
          <p:nvGrpSpPr>
            <p:cNvPr id="7" name="Group 13"/>
            <p:cNvGrpSpPr>
              <a:grpSpLocks/>
            </p:cNvGrpSpPr>
            <p:nvPr/>
          </p:nvGrpSpPr>
          <p:grpSpPr bwMode="auto">
            <a:xfrm>
              <a:off x="3067938" y="1185579"/>
              <a:ext cx="3051453" cy="3021051"/>
              <a:chOff x="1541" y="968"/>
              <a:chExt cx="2710" cy="2683"/>
            </a:xfrm>
          </p:grpSpPr>
          <p:sp>
            <p:nvSpPr>
              <p:cNvPr id="8" name="Freeform 35"/>
              <p:cNvSpPr>
                <a:spLocks/>
              </p:cNvSpPr>
              <p:nvPr/>
            </p:nvSpPr>
            <p:spPr bwMode="gray">
              <a:xfrm>
                <a:off x="2754" y="968"/>
                <a:ext cx="1497" cy="149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chemeClr val="accent1">
                  <a:lumMod val="75000"/>
                </a:schemeClr>
              </a:solidFill>
              <a:ln w="19050">
                <a:solidFill>
                  <a:schemeClr val="bg1"/>
                </a:solidFill>
                <a:miter lim="800000"/>
                <a:headEnd/>
                <a:tailEnd/>
              </a:ln>
            </p:spPr>
            <p:txBody>
              <a:bodyPr/>
              <a:lstStyle/>
              <a:p>
                <a:pPr fontAlgn="auto">
                  <a:spcBef>
                    <a:spcPts val="0"/>
                  </a:spcBef>
                  <a:spcAft>
                    <a:spcPts val="0"/>
                  </a:spcAft>
                  <a:defRPr/>
                </a:pPr>
                <a:endParaRPr lang="zh-CN" altLang="en-US" sz="1100" kern="0" dirty="0">
                  <a:solidFill>
                    <a:sysClr val="windowText" lastClr="000000"/>
                  </a:solidFill>
                  <a:latin typeface="微软雅黑" pitchFamily="34" charset="-122"/>
                  <a:ea typeface="微软雅黑" pitchFamily="34" charset="-122"/>
                </a:endParaRPr>
              </a:p>
            </p:txBody>
          </p:sp>
          <p:sp>
            <p:nvSpPr>
              <p:cNvPr id="9" name="Freeform 36"/>
              <p:cNvSpPr>
                <a:spLocks/>
              </p:cNvSpPr>
              <p:nvPr/>
            </p:nvSpPr>
            <p:spPr bwMode="gray">
              <a:xfrm rot="5400000">
                <a:off x="2753" y="2573"/>
                <a:ext cx="1078" cy="1078"/>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rgbClr val="FFC000"/>
              </a:solidFill>
              <a:ln w="19050">
                <a:solidFill>
                  <a:schemeClr val="bg1"/>
                </a:solidFill>
                <a:miter lim="800000"/>
                <a:headEnd/>
                <a:tailEnd/>
              </a:ln>
            </p:spPr>
            <p:txBody>
              <a:bodyPr/>
              <a:lstStyle/>
              <a:p>
                <a:pPr fontAlgn="auto">
                  <a:spcBef>
                    <a:spcPts val="0"/>
                  </a:spcBef>
                  <a:spcAft>
                    <a:spcPts val="0"/>
                  </a:spcAft>
                  <a:defRPr/>
                </a:pPr>
                <a:endParaRPr lang="zh-CN" altLang="en-US" sz="1100" kern="0">
                  <a:solidFill>
                    <a:sysClr val="windowText" lastClr="000000"/>
                  </a:solidFill>
                  <a:latin typeface="+mn-lt"/>
                  <a:ea typeface="+mn-ea"/>
                </a:endParaRPr>
              </a:p>
            </p:txBody>
          </p:sp>
          <p:sp>
            <p:nvSpPr>
              <p:cNvPr id="10" name="Freeform 37"/>
              <p:cNvSpPr>
                <a:spLocks/>
              </p:cNvSpPr>
              <p:nvPr/>
            </p:nvSpPr>
            <p:spPr bwMode="gray">
              <a:xfrm rot="10800000">
                <a:off x="1544" y="2573"/>
                <a:ext cx="1076" cy="1078"/>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chemeClr val="accent3">
                  <a:lumMod val="75000"/>
                </a:schemeClr>
              </a:solidFill>
              <a:ln w="19050">
                <a:solidFill>
                  <a:schemeClr val="bg1"/>
                </a:solidFill>
                <a:miter lim="800000"/>
                <a:headEnd/>
                <a:tailEnd/>
              </a:ln>
            </p:spPr>
            <p:txBody>
              <a:bodyPr/>
              <a:lstStyle/>
              <a:p>
                <a:pPr fontAlgn="auto">
                  <a:spcBef>
                    <a:spcPts val="0"/>
                  </a:spcBef>
                  <a:spcAft>
                    <a:spcPts val="0"/>
                  </a:spcAft>
                  <a:defRPr/>
                </a:pPr>
                <a:endParaRPr lang="zh-CN" altLang="en-US" sz="1100" kern="0" dirty="0">
                  <a:solidFill>
                    <a:sysClr val="windowText" lastClr="000000"/>
                  </a:solidFill>
                  <a:latin typeface="微软雅黑" pitchFamily="34" charset="-122"/>
                  <a:ea typeface="微软雅黑" pitchFamily="34" charset="-122"/>
                </a:endParaRPr>
              </a:p>
            </p:txBody>
          </p:sp>
          <p:sp>
            <p:nvSpPr>
              <p:cNvPr id="11" name="Freeform 38"/>
              <p:cNvSpPr>
                <a:spLocks/>
              </p:cNvSpPr>
              <p:nvPr/>
            </p:nvSpPr>
            <p:spPr bwMode="gray">
              <a:xfrm rot="16200000">
                <a:off x="1542" y="1396"/>
                <a:ext cx="1076" cy="1078"/>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chemeClr val="accent1">
                  <a:lumMod val="60000"/>
                  <a:lumOff val="40000"/>
                </a:schemeClr>
              </a:solidFill>
              <a:ln w="19050">
                <a:solidFill>
                  <a:schemeClr val="bg1"/>
                </a:solidFill>
                <a:miter lim="800000"/>
                <a:headEnd/>
                <a:tailEnd/>
              </a:ln>
            </p:spPr>
            <p:txBody>
              <a:bodyPr/>
              <a:lstStyle/>
              <a:p>
                <a:pPr fontAlgn="auto">
                  <a:spcBef>
                    <a:spcPts val="0"/>
                  </a:spcBef>
                  <a:spcAft>
                    <a:spcPts val="0"/>
                  </a:spcAft>
                  <a:defRPr/>
                </a:pPr>
                <a:endParaRPr lang="zh-CN" altLang="en-US" sz="1100" kern="0" dirty="0">
                  <a:solidFill>
                    <a:sysClr val="windowText" lastClr="000000"/>
                  </a:solidFill>
                  <a:latin typeface="微软雅黑" pitchFamily="34" charset="-122"/>
                  <a:ea typeface="微软雅黑" pitchFamily="34" charset="-122"/>
                </a:endParaRPr>
              </a:p>
            </p:txBody>
          </p:sp>
        </p:grpSp>
        <p:sp>
          <p:nvSpPr>
            <p:cNvPr id="12" name="TextBox 11"/>
            <p:cNvSpPr txBox="1"/>
            <p:nvPr/>
          </p:nvSpPr>
          <p:spPr>
            <a:xfrm>
              <a:off x="3061861" y="2098787"/>
              <a:ext cx="1278698" cy="416799"/>
            </a:xfrm>
            <a:prstGeom prst="rect">
              <a:avLst/>
            </a:prstGeom>
            <a:noFill/>
          </p:spPr>
          <p:txBody>
            <a:bodyPr>
              <a:spAutoFit/>
            </a:bodyPr>
            <a:lstStyle/>
            <a:p>
              <a:pPr algn="ctr" fontAlgn="auto">
                <a:spcBef>
                  <a:spcPts val="0"/>
                </a:spcBef>
                <a:spcAft>
                  <a:spcPts val="0"/>
                </a:spcAft>
                <a:defRPr/>
              </a:pPr>
              <a:r>
                <a:rPr lang="zh-CN" altLang="en-US" sz="2400" b="1" dirty="0">
                  <a:solidFill>
                    <a:schemeClr val="bg1"/>
                  </a:solidFill>
                  <a:latin typeface="+mj-ea"/>
                  <a:ea typeface="+mj-ea"/>
                </a:rPr>
                <a:t>促进</a:t>
              </a:r>
            </a:p>
          </p:txBody>
        </p:sp>
        <p:sp>
          <p:nvSpPr>
            <p:cNvPr id="26" name="TextBox 25"/>
            <p:cNvSpPr txBox="1"/>
            <p:nvPr/>
          </p:nvSpPr>
          <p:spPr>
            <a:xfrm>
              <a:off x="4642553" y="1643978"/>
              <a:ext cx="1278699" cy="527945"/>
            </a:xfrm>
            <a:prstGeom prst="rect">
              <a:avLst/>
            </a:prstGeom>
            <a:noFill/>
          </p:spPr>
          <p:txBody>
            <a:bodyPr>
              <a:spAutoFit/>
            </a:bodyPr>
            <a:lstStyle/>
            <a:p>
              <a:pPr algn="ctr" fontAlgn="auto">
                <a:spcBef>
                  <a:spcPts val="0"/>
                </a:spcBef>
                <a:spcAft>
                  <a:spcPts val="0"/>
                </a:spcAft>
                <a:defRPr/>
              </a:pPr>
              <a:r>
                <a:rPr lang="zh-CN" altLang="en-US" sz="3200" b="1" dirty="0">
                  <a:solidFill>
                    <a:schemeClr val="bg1"/>
                  </a:solidFill>
                  <a:latin typeface="+mj-ea"/>
                  <a:ea typeface="+mj-ea"/>
                </a:rPr>
                <a:t>发展</a:t>
              </a:r>
            </a:p>
          </p:txBody>
        </p:sp>
        <p:sp>
          <p:nvSpPr>
            <p:cNvPr id="27" name="TextBox 26"/>
            <p:cNvSpPr txBox="1"/>
            <p:nvPr/>
          </p:nvSpPr>
          <p:spPr>
            <a:xfrm>
              <a:off x="3067595" y="3499523"/>
              <a:ext cx="1278699" cy="277866"/>
            </a:xfrm>
            <a:prstGeom prst="rect">
              <a:avLst/>
            </a:prstGeom>
            <a:noFill/>
          </p:spPr>
          <p:txBody>
            <a:bodyPr>
              <a:spAutoFit/>
            </a:bodyPr>
            <a:lstStyle/>
            <a:p>
              <a:pPr algn="ctr" fontAlgn="auto">
                <a:spcBef>
                  <a:spcPts val="0"/>
                </a:spcBef>
                <a:spcAft>
                  <a:spcPts val="0"/>
                </a:spcAft>
                <a:defRPr/>
              </a:pPr>
              <a:r>
                <a:rPr lang="zh-CN" altLang="en-US" sz="1400" b="1" dirty="0">
                  <a:solidFill>
                    <a:schemeClr val="bg1"/>
                  </a:solidFill>
                  <a:latin typeface="微软雅黑" pitchFamily="34" charset="-122"/>
                  <a:ea typeface="微软雅黑" pitchFamily="34" charset="-122"/>
                </a:rPr>
                <a:t>提升</a:t>
              </a:r>
            </a:p>
          </p:txBody>
        </p:sp>
        <p:sp>
          <p:nvSpPr>
            <p:cNvPr id="28" name="TextBox 27"/>
            <p:cNvSpPr txBox="1"/>
            <p:nvPr/>
          </p:nvSpPr>
          <p:spPr>
            <a:xfrm>
              <a:off x="4352027" y="3130708"/>
              <a:ext cx="1278699" cy="472372"/>
            </a:xfrm>
            <a:prstGeom prst="rect">
              <a:avLst/>
            </a:prstGeom>
            <a:noFill/>
          </p:spPr>
          <p:txBody>
            <a:bodyPr>
              <a:spAutoFit/>
            </a:bodyPr>
            <a:lstStyle/>
            <a:p>
              <a:pPr algn="ctr" fontAlgn="auto">
                <a:spcBef>
                  <a:spcPts val="0"/>
                </a:spcBef>
                <a:spcAft>
                  <a:spcPts val="0"/>
                </a:spcAft>
                <a:defRPr/>
              </a:pPr>
              <a:r>
                <a:rPr lang="zh-CN" altLang="en-US" sz="2800" b="1" dirty="0">
                  <a:solidFill>
                    <a:srgbClr val="FF0000"/>
                  </a:solidFill>
                  <a:latin typeface="微软雅黑" pitchFamily="34" charset="-122"/>
                  <a:ea typeface="微软雅黑" pitchFamily="34" charset="-122"/>
                </a:rPr>
                <a:t> </a:t>
              </a:r>
              <a:r>
                <a:rPr lang="zh-CN" altLang="en-US" sz="2800" b="1" dirty="0">
                  <a:solidFill>
                    <a:schemeClr val="bg1"/>
                  </a:solidFill>
                  <a:latin typeface="微软雅黑" pitchFamily="34" charset="-122"/>
                  <a:ea typeface="微软雅黑" pitchFamily="34" charset="-122"/>
                </a:rPr>
                <a:t>机会</a:t>
              </a:r>
            </a:p>
          </p:txBody>
        </p:sp>
      </p:grpSp>
      <p:sp>
        <p:nvSpPr>
          <p:cNvPr id="7172" name="矩形 33"/>
          <p:cNvSpPr>
            <a:spLocks noChangeArrowheads="1"/>
          </p:cNvSpPr>
          <p:nvPr/>
        </p:nvSpPr>
        <p:spPr bwMode="auto">
          <a:xfrm>
            <a:off x="714372" y="1524000"/>
            <a:ext cx="3429000" cy="2302875"/>
          </a:xfrm>
          <a:prstGeom prst="rect">
            <a:avLst/>
          </a:prstGeom>
          <a:noFill/>
          <a:ln w="9525">
            <a:noFill/>
            <a:miter lim="800000"/>
            <a:headEnd/>
            <a:tailEnd/>
          </a:ln>
        </p:spPr>
        <p:txBody>
          <a:bodyPr>
            <a:spAutoFit/>
          </a:bodyPr>
          <a:lstStyle/>
          <a:p>
            <a:pPr algn="l">
              <a:lnSpc>
                <a:spcPct val="114000"/>
              </a:lnSpc>
            </a:pPr>
            <a:r>
              <a:rPr lang="zh-CN" altLang="en-US" sz="1800" b="0" dirty="0">
                <a:solidFill>
                  <a:schemeClr val="tx1"/>
                </a:solidFill>
                <a:latin typeface="微软雅黑" pitchFamily="34" charset="-122"/>
                <a:ea typeface="微软雅黑" pitchFamily="34" charset="-122"/>
              </a:rPr>
              <a:t>集团深信合理的工作调动将有利于发挥员工的潜质，如有需要，集团将可能根据员工的能力和工作表现，将员工调至集团内任何部门</a:t>
            </a:r>
            <a:r>
              <a:rPr lang="en-US" altLang="zh-CN" sz="1800" b="0" dirty="0">
                <a:solidFill>
                  <a:schemeClr val="tx1"/>
                </a:solidFill>
                <a:latin typeface="微软雅黑" pitchFamily="34" charset="-122"/>
                <a:ea typeface="微软雅黑" pitchFamily="34" charset="-122"/>
              </a:rPr>
              <a:t>/</a:t>
            </a:r>
            <a:r>
              <a:rPr lang="zh-CN" altLang="en-US" sz="1800" b="0" dirty="0">
                <a:solidFill>
                  <a:schemeClr val="tx1"/>
                </a:solidFill>
                <a:latin typeface="微软雅黑" pitchFamily="34" charset="-122"/>
                <a:ea typeface="微软雅黑" pitchFamily="34" charset="-122"/>
              </a:rPr>
              <a:t>单位工作，亦可能视业务需要指派员工前往全国其它地方工作。</a:t>
            </a:r>
            <a:endParaRPr lang="en-US" altLang="zh-CN" sz="1800" b="0" dirty="0">
              <a:solidFill>
                <a:schemeClr val="tx1"/>
              </a:solidFill>
              <a:latin typeface="微软雅黑" pitchFamily="34" charset="-122"/>
              <a:ea typeface="微软雅黑" pitchFamily="34" charset="-122"/>
            </a:endParaRPr>
          </a:p>
        </p:txBody>
      </p:sp>
      <p:sp>
        <p:nvSpPr>
          <p:cNvPr id="18" name="矩形 17"/>
          <p:cNvSpPr/>
          <p:nvPr/>
        </p:nvSpPr>
        <p:spPr>
          <a:xfrm>
            <a:off x="714348" y="4572009"/>
            <a:ext cx="3143250" cy="1355499"/>
          </a:xfrm>
          <a:prstGeom prst="rect">
            <a:avLst/>
          </a:prstGeom>
        </p:spPr>
        <p:txBody>
          <a:bodyPr>
            <a:spAutoFit/>
          </a:bodyPr>
          <a:lstStyle/>
          <a:p>
            <a:pPr algn="l" fontAlgn="auto">
              <a:lnSpc>
                <a:spcPct val="114000"/>
              </a:lnSpc>
              <a:spcBef>
                <a:spcPts val="0"/>
              </a:spcBef>
              <a:spcAft>
                <a:spcPts val="0"/>
              </a:spcAft>
              <a:defRPr/>
            </a:pPr>
            <a:r>
              <a:rPr lang="zh-CN" altLang="en-US" sz="1800" b="0" dirty="0">
                <a:solidFill>
                  <a:schemeClr val="tx1"/>
                </a:solidFill>
                <a:latin typeface="微软雅黑" pitchFamily="34" charset="-122"/>
                <a:ea typeface="微软雅黑" pitchFamily="34" charset="-122"/>
              </a:rPr>
              <a:t>人事调动是一种组织行为，必须经过正式批准并履行相应调动手续。</a:t>
            </a:r>
          </a:p>
          <a:p>
            <a:pPr algn="l" fontAlgn="auto">
              <a:lnSpc>
                <a:spcPct val="114000"/>
              </a:lnSpc>
              <a:spcBef>
                <a:spcPts val="0"/>
              </a:spcBef>
              <a:spcAft>
                <a:spcPts val="0"/>
              </a:spcAft>
              <a:defRPr/>
            </a:pPr>
            <a:endParaRPr lang="en-US" altLang="zh-CN" sz="1800" b="0" dirty="0">
              <a:solidFill>
                <a:schemeClr val="tx1"/>
              </a:solidFill>
              <a:latin typeface="微软雅黑" pitchFamily="34" charset="-122"/>
              <a:ea typeface="微软雅黑" pitchFamily="34" charset="-122"/>
            </a:endParaRPr>
          </a:p>
        </p:txBody>
      </p:sp>
      <p:sp>
        <p:nvSpPr>
          <p:cNvPr id="7174" name="矩形 19"/>
          <p:cNvSpPr>
            <a:spLocks noChangeArrowheads="1"/>
          </p:cNvSpPr>
          <p:nvPr/>
        </p:nvSpPr>
        <p:spPr bwMode="auto">
          <a:xfrm>
            <a:off x="366686" y="4286251"/>
            <a:ext cx="490538" cy="794064"/>
          </a:xfrm>
          <a:prstGeom prst="rect">
            <a:avLst/>
          </a:prstGeom>
          <a:noFill/>
          <a:ln w="9525">
            <a:noFill/>
            <a:miter lim="800000"/>
            <a:headEnd/>
            <a:tailEnd/>
          </a:ln>
        </p:spPr>
        <p:txBody>
          <a:bodyPr>
            <a:spAutoFit/>
          </a:bodyPr>
          <a:lstStyle/>
          <a:p>
            <a:pPr>
              <a:lnSpc>
                <a:spcPct val="114000"/>
              </a:lnSpc>
            </a:pPr>
            <a:r>
              <a:rPr lang="zh-CN" altLang="en-US" sz="4000" b="1" dirty="0">
                <a:solidFill>
                  <a:schemeClr val="bg1"/>
                </a:solidFill>
                <a:latin typeface="微软雅黑" pitchFamily="34" charset="-122"/>
                <a:ea typeface="微软雅黑" pitchFamily="34" charset="-122"/>
              </a:rPr>
              <a:t>▶</a:t>
            </a:r>
            <a:endParaRPr lang="en-US" altLang="zh-CN" sz="1600" b="1" dirty="0">
              <a:solidFill>
                <a:schemeClr val="bg1"/>
              </a:solidFill>
              <a:latin typeface="微软雅黑" pitchFamily="34" charset="-122"/>
              <a:ea typeface="微软雅黑" pitchFamily="34" charset="-122"/>
            </a:endParaRPr>
          </a:p>
        </p:txBody>
      </p:sp>
      <p:sp>
        <p:nvSpPr>
          <p:cNvPr id="7175" name="矩形 20"/>
          <p:cNvSpPr>
            <a:spLocks noChangeArrowheads="1"/>
          </p:cNvSpPr>
          <p:nvPr/>
        </p:nvSpPr>
        <p:spPr bwMode="auto">
          <a:xfrm>
            <a:off x="295248" y="1238251"/>
            <a:ext cx="490538" cy="794064"/>
          </a:xfrm>
          <a:prstGeom prst="rect">
            <a:avLst/>
          </a:prstGeom>
          <a:noFill/>
          <a:ln w="9525">
            <a:noFill/>
            <a:miter lim="800000"/>
            <a:headEnd/>
            <a:tailEnd/>
          </a:ln>
        </p:spPr>
        <p:txBody>
          <a:bodyPr>
            <a:spAutoFit/>
          </a:bodyPr>
          <a:lstStyle/>
          <a:p>
            <a:pPr>
              <a:lnSpc>
                <a:spcPct val="114000"/>
              </a:lnSpc>
            </a:pPr>
            <a:r>
              <a:rPr lang="zh-CN" altLang="en-US" sz="4000" b="1" dirty="0">
                <a:solidFill>
                  <a:schemeClr val="bg1"/>
                </a:solidFill>
                <a:latin typeface="微软雅黑" pitchFamily="34" charset="-122"/>
                <a:ea typeface="微软雅黑" pitchFamily="34" charset="-122"/>
              </a:rPr>
              <a:t>▶</a:t>
            </a:r>
            <a:endParaRPr lang="en-US" altLang="zh-CN" sz="16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457200" y="275167"/>
            <a:ext cx="8229600" cy="677333"/>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zh-CN" altLang="en-US" sz="2800" b="1" dirty="0" smtClean="0">
                <a:latin typeface="微软雅黑" pitchFamily="34" charset="-122"/>
                <a:ea typeface="微软雅黑" pitchFamily="34" charset="-122"/>
              </a:rPr>
              <a:t> 离职管理</a:t>
            </a:r>
          </a:p>
        </p:txBody>
      </p:sp>
      <p:sp>
        <p:nvSpPr>
          <p:cNvPr id="8" name="TextBox 7"/>
          <p:cNvSpPr txBox="1"/>
          <p:nvPr/>
        </p:nvSpPr>
        <p:spPr bwMode="auto">
          <a:xfrm>
            <a:off x="4572000" y="1524000"/>
            <a:ext cx="3403600" cy="584775"/>
          </a:xfrm>
          <a:prstGeom prst="rect">
            <a:avLst/>
          </a:prstGeom>
          <a:noFill/>
        </p:spPr>
        <p:txBody>
          <a:bodyPr anchor="ctr">
            <a:spAutoFit/>
          </a:bodyPr>
          <a:lstStyle/>
          <a:p>
            <a:pPr fontAlgn="auto">
              <a:spcBef>
                <a:spcPts val="0"/>
              </a:spcBef>
              <a:spcAft>
                <a:spcPts val="0"/>
              </a:spcAft>
              <a:defRPr/>
            </a:pPr>
            <a:endParaRPr lang="zh-CN" altLang="en-US" b="1" dirty="0">
              <a:latin typeface="+mj-ea"/>
              <a:ea typeface="+mj-ea"/>
            </a:endParaRPr>
          </a:p>
        </p:txBody>
      </p:sp>
      <p:grpSp>
        <p:nvGrpSpPr>
          <p:cNvPr id="2" name="组合 38"/>
          <p:cNvGrpSpPr/>
          <p:nvPr/>
        </p:nvGrpSpPr>
        <p:grpSpPr>
          <a:xfrm>
            <a:off x="214282" y="1523987"/>
            <a:ext cx="3357586" cy="4476781"/>
            <a:chOff x="2699412" y="1537745"/>
            <a:chExt cx="2692902" cy="2551357"/>
          </a:xfrm>
          <a:solidFill>
            <a:schemeClr val="bg1"/>
          </a:solidFill>
        </p:grpSpPr>
        <p:sp>
          <p:nvSpPr>
            <p:cNvPr id="53" name="椭圆 52"/>
            <p:cNvSpPr/>
            <p:nvPr/>
          </p:nvSpPr>
          <p:spPr>
            <a:xfrm>
              <a:off x="2699412" y="1537745"/>
              <a:ext cx="2692902" cy="2551357"/>
            </a:xfrm>
            <a:prstGeom prst="ellipse">
              <a:avLst/>
            </a:prstGeom>
            <a:grp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latin typeface="微软雅黑" pitchFamily="34" charset="-122"/>
                <a:ea typeface="微软雅黑" pitchFamily="34" charset="-122"/>
              </a:endParaRPr>
            </a:p>
          </p:txBody>
        </p:sp>
        <p:sp>
          <p:nvSpPr>
            <p:cNvPr id="54" name="TextBox 53"/>
            <p:cNvSpPr txBox="1"/>
            <p:nvPr/>
          </p:nvSpPr>
          <p:spPr>
            <a:xfrm>
              <a:off x="3100483" y="1917734"/>
              <a:ext cx="1320050" cy="228026"/>
            </a:xfrm>
            <a:prstGeom prst="rect">
              <a:avLst/>
            </a:prstGeom>
            <a:grpFill/>
            <a:ln>
              <a:noFill/>
            </a:ln>
          </p:spPr>
          <p:txBody>
            <a:bodyPr>
              <a:spAutoFit/>
            </a:bodyPr>
            <a:lstStyle/>
            <a:p>
              <a:pPr fontAlgn="auto">
                <a:spcBef>
                  <a:spcPts val="0"/>
                </a:spcBef>
                <a:spcAft>
                  <a:spcPts val="0"/>
                </a:spcAft>
                <a:defRPr/>
              </a:pPr>
              <a:r>
                <a:rPr lang="zh-CN" altLang="en-US" sz="2000" b="1" dirty="0">
                  <a:solidFill>
                    <a:srgbClr val="FFC000"/>
                  </a:solidFill>
                  <a:latin typeface="微软雅黑" pitchFamily="34" charset="-122"/>
                  <a:ea typeface="微软雅黑" pitchFamily="34" charset="-122"/>
                </a:rPr>
                <a:t>离职方式：</a:t>
              </a:r>
            </a:p>
          </p:txBody>
        </p:sp>
      </p:grpSp>
      <p:sp>
        <p:nvSpPr>
          <p:cNvPr id="6151" name="矩形 58"/>
          <p:cNvSpPr>
            <a:spLocks noChangeArrowheads="1"/>
          </p:cNvSpPr>
          <p:nvPr/>
        </p:nvSpPr>
        <p:spPr bwMode="auto">
          <a:xfrm>
            <a:off x="785814" y="2667001"/>
            <a:ext cx="357187" cy="861484"/>
          </a:xfrm>
          <a:prstGeom prst="rect">
            <a:avLst/>
          </a:prstGeom>
          <a:noFill/>
          <a:ln w="9525">
            <a:noFill/>
            <a:miter lim="800000"/>
            <a:headEnd/>
            <a:tailEnd/>
          </a:ln>
        </p:spPr>
        <p:txBody>
          <a:bodyPr wrap="none" tIns="36000" anchor="ctr"/>
          <a:lstStyle/>
          <a:p>
            <a:r>
              <a:rPr lang="zh-CN" altLang="en-US" sz="3600">
                <a:latin typeface="Arial Black" pitchFamily="34" charset="0"/>
                <a:ea typeface="微软雅黑" pitchFamily="34" charset="-122"/>
              </a:rPr>
              <a:t>▶</a:t>
            </a:r>
            <a:endParaRPr lang="en-US" altLang="zh-CN" sz="1600">
              <a:latin typeface="Verdana" pitchFamily="34" charset="0"/>
              <a:ea typeface="微软雅黑" pitchFamily="34" charset="-122"/>
            </a:endParaRPr>
          </a:p>
        </p:txBody>
      </p:sp>
      <p:sp>
        <p:nvSpPr>
          <p:cNvPr id="6152" name="矩形 59"/>
          <p:cNvSpPr>
            <a:spLocks noChangeArrowheads="1"/>
          </p:cNvSpPr>
          <p:nvPr/>
        </p:nvSpPr>
        <p:spPr bwMode="auto">
          <a:xfrm>
            <a:off x="785814" y="3429001"/>
            <a:ext cx="417102" cy="646331"/>
          </a:xfrm>
          <a:prstGeom prst="rect">
            <a:avLst/>
          </a:prstGeom>
          <a:noFill/>
          <a:ln w="9525">
            <a:noFill/>
            <a:miter lim="800000"/>
            <a:headEnd/>
            <a:tailEnd/>
          </a:ln>
        </p:spPr>
        <p:txBody>
          <a:bodyPr wrap="none" anchor="ctr">
            <a:spAutoFit/>
          </a:bodyPr>
          <a:lstStyle/>
          <a:p>
            <a:r>
              <a:rPr lang="zh-CN" altLang="en-US" sz="3600">
                <a:latin typeface="Arial Black" pitchFamily="34" charset="0"/>
                <a:ea typeface="微软雅黑" pitchFamily="34" charset="-122"/>
              </a:rPr>
              <a:t>▶</a:t>
            </a:r>
            <a:endParaRPr lang="zh-CN" altLang="en-US" sz="1600">
              <a:latin typeface="Arial Black" pitchFamily="34" charset="0"/>
              <a:ea typeface="微软雅黑" pitchFamily="34" charset="-122"/>
            </a:endParaRPr>
          </a:p>
        </p:txBody>
      </p:sp>
      <p:grpSp>
        <p:nvGrpSpPr>
          <p:cNvPr id="3" name="组合 60"/>
          <p:cNvGrpSpPr/>
          <p:nvPr/>
        </p:nvGrpSpPr>
        <p:grpSpPr>
          <a:xfrm>
            <a:off x="3929058" y="285728"/>
            <a:ext cx="4214842" cy="5715040"/>
            <a:chOff x="2756708" y="1537745"/>
            <a:chExt cx="2692902" cy="2551357"/>
          </a:xfrm>
          <a:solidFill>
            <a:schemeClr val="bg1"/>
          </a:solidFill>
        </p:grpSpPr>
        <p:sp>
          <p:nvSpPr>
            <p:cNvPr id="62" name="椭圆 61"/>
            <p:cNvSpPr/>
            <p:nvPr/>
          </p:nvSpPr>
          <p:spPr>
            <a:xfrm>
              <a:off x="2756708" y="1537745"/>
              <a:ext cx="2692902" cy="2551357"/>
            </a:xfrm>
            <a:prstGeom prst="ellipse">
              <a:avLst/>
            </a:prstGeom>
            <a:grp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latin typeface="微软雅黑" pitchFamily="34" charset="-122"/>
                <a:ea typeface="微软雅黑" pitchFamily="34" charset="-122"/>
              </a:endParaRPr>
            </a:p>
          </p:txBody>
        </p:sp>
        <p:sp>
          <p:nvSpPr>
            <p:cNvPr id="63" name="TextBox 62"/>
            <p:cNvSpPr txBox="1"/>
            <p:nvPr/>
          </p:nvSpPr>
          <p:spPr>
            <a:xfrm>
              <a:off x="3213132" y="1877926"/>
              <a:ext cx="1320050" cy="261060"/>
            </a:xfrm>
            <a:prstGeom prst="rect">
              <a:avLst/>
            </a:prstGeom>
            <a:grpFill/>
            <a:ln>
              <a:noFill/>
            </a:ln>
          </p:spPr>
          <p:txBody>
            <a:bodyPr>
              <a:spAutoFit/>
            </a:bodyPr>
            <a:lstStyle/>
            <a:p>
              <a:pPr fontAlgn="auto">
                <a:spcBef>
                  <a:spcPts val="0"/>
                </a:spcBef>
                <a:spcAft>
                  <a:spcPts val="0"/>
                </a:spcAft>
                <a:defRPr/>
              </a:pPr>
              <a:r>
                <a:rPr lang="zh-CN" altLang="en-US" sz="2000" b="1" dirty="0">
                  <a:solidFill>
                    <a:srgbClr val="FFC000"/>
                  </a:solidFill>
                  <a:latin typeface="微软雅黑" pitchFamily="34" charset="-122"/>
                  <a:ea typeface="微软雅黑" pitchFamily="34" charset="-122"/>
                </a:rPr>
                <a:t>离职手续</a:t>
              </a:r>
              <a:r>
                <a:rPr lang="zh-CN" altLang="en-US" b="1" dirty="0">
                  <a:solidFill>
                    <a:srgbClr val="FFC000"/>
                  </a:solidFill>
                  <a:latin typeface="微软雅黑" pitchFamily="34" charset="-122"/>
                  <a:ea typeface="微软雅黑" pitchFamily="34" charset="-122"/>
                </a:rPr>
                <a:t>：</a:t>
              </a:r>
            </a:p>
          </p:txBody>
        </p:sp>
      </p:grpSp>
      <p:sp>
        <p:nvSpPr>
          <p:cNvPr id="64" name="TextBox 63"/>
          <p:cNvSpPr txBox="1"/>
          <p:nvPr/>
        </p:nvSpPr>
        <p:spPr>
          <a:xfrm>
            <a:off x="4500564" y="3810001"/>
            <a:ext cx="2928937" cy="276999"/>
          </a:xfrm>
          <a:prstGeom prst="rect">
            <a:avLst/>
          </a:prstGeom>
          <a:noFill/>
          <a:ln>
            <a:noFill/>
          </a:ln>
        </p:spPr>
        <p:txBody>
          <a:bodyPr>
            <a:spAutoFit/>
          </a:bodyPr>
          <a:lstStyle/>
          <a:p>
            <a:pPr algn="just" fontAlgn="auto">
              <a:spcBef>
                <a:spcPts val="0"/>
              </a:spcBef>
              <a:spcAft>
                <a:spcPts val="0"/>
              </a:spcAft>
              <a:defRPr/>
            </a:pPr>
            <a:endParaRPr lang="en-US" altLang="zh-CN" sz="1200" b="1" dirty="0">
              <a:solidFill>
                <a:schemeClr val="bg1"/>
              </a:solidFill>
              <a:latin typeface="+mn-ea"/>
              <a:ea typeface="+mn-ea"/>
            </a:endParaRPr>
          </a:p>
        </p:txBody>
      </p:sp>
      <p:sp>
        <p:nvSpPr>
          <p:cNvPr id="6155" name="矩形 64"/>
          <p:cNvSpPr>
            <a:spLocks noChangeArrowheads="1"/>
          </p:cNvSpPr>
          <p:nvPr/>
        </p:nvSpPr>
        <p:spPr bwMode="auto">
          <a:xfrm>
            <a:off x="4286250" y="1428751"/>
            <a:ext cx="357188" cy="646331"/>
          </a:xfrm>
          <a:prstGeom prst="rect">
            <a:avLst/>
          </a:prstGeom>
          <a:noFill/>
          <a:ln w="9525">
            <a:noFill/>
            <a:miter lim="800000"/>
            <a:headEnd/>
            <a:tailEnd/>
          </a:ln>
        </p:spPr>
        <p:txBody>
          <a:bodyPr anchor="ctr">
            <a:spAutoFit/>
          </a:bodyPr>
          <a:lstStyle/>
          <a:p>
            <a:r>
              <a:rPr lang="zh-CN" altLang="en-US" sz="3600" dirty="0">
                <a:latin typeface="Arial Black" pitchFamily="34" charset="0"/>
                <a:ea typeface="微软雅黑" pitchFamily="34" charset="-122"/>
              </a:rPr>
              <a:t>▶</a:t>
            </a:r>
            <a:endParaRPr lang="zh-CN" altLang="en-US" sz="1600" dirty="0">
              <a:latin typeface="Arial Black" pitchFamily="34" charset="0"/>
              <a:ea typeface="微软雅黑" pitchFamily="34" charset="-122"/>
            </a:endParaRPr>
          </a:p>
        </p:txBody>
      </p:sp>
      <p:sp>
        <p:nvSpPr>
          <p:cNvPr id="6156" name="矩形 65"/>
          <p:cNvSpPr>
            <a:spLocks noChangeArrowheads="1"/>
          </p:cNvSpPr>
          <p:nvPr/>
        </p:nvSpPr>
        <p:spPr bwMode="auto">
          <a:xfrm>
            <a:off x="4286248" y="3429000"/>
            <a:ext cx="357188" cy="646331"/>
          </a:xfrm>
          <a:prstGeom prst="rect">
            <a:avLst/>
          </a:prstGeom>
          <a:noFill/>
          <a:ln w="9525">
            <a:noFill/>
            <a:miter lim="800000"/>
            <a:headEnd/>
            <a:tailEnd/>
          </a:ln>
        </p:spPr>
        <p:txBody>
          <a:bodyPr anchor="ctr">
            <a:spAutoFit/>
          </a:bodyPr>
          <a:lstStyle/>
          <a:p>
            <a:r>
              <a:rPr lang="zh-CN" altLang="en-US" sz="3600" dirty="0">
                <a:latin typeface="Arial Black" pitchFamily="34" charset="0"/>
                <a:ea typeface="微软雅黑" pitchFamily="34" charset="-122"/>
              </a:rPr>
              <a:t>▶</a:t>
            </a:r>
            <a:endParaRPr lang="zh-CN" altLang="en-US" sz="1600" dirty="0">
              <a:latin typeface="Arial Black" pitchFamily="34" charset="0"/>
              <a:ea typeface="微软雅黑" pitchFamily="34" charset="-122"/>
            </a:endParaRPr>
          </a:p>
        </p:txBody>
      </p:sp>
      <p:sp>
        <p:nvSpPr>
          <p:cNvPr id="6157" name="矩形 67"/>
          <p:cNvSpPr>
            <a:spLocks noChangeArrowheads="1"/>
          </p:cNvSpPr>
          <p:nvPr/>
        </p:nvSpPr>
        <p:spPr bwMode="auto">
          <a:xfrm>
            <a:off x="1214439" y="3429001"/>
            <a:ext cx="1646237" cy="861484"/>
          </a:xfrm>
          <a:prstGeom prst="rect">
            <a:avLst/>
          </a:prstGeom>
          <a:noFill/>
          <a:ln w="9525">
            <a:noFill/>
            <a:miter lim="800000"/>
            <a:headEnd/>
            <a:tailEnd/>
          </a:ln>
        </p:spPr>
        <p:txBody>
          <a:bodyPr wrap="none" tIns="36000" anchor="ctr"/>
          <a:lstStyle/>
          <a:p>
            <a:r>
              <a:rPr lang="zh-CN" altLang="en-US" sz="1600" dirty="0">
                <a:latin typeface="Verdana" pitchFamily="34" charset="0"/>
                <a:ea typeface="微软雅黑" pitchFamily="34" charset="-122"/>
              </a:rPr>
              <a:t>终止劳动合同</a:t>
            </a:r>
            <a:endParaRPr lang="en-US" altLang="zh-CN" sz="1600" dirty="0">
              <a:latin typeface="Verdana" pitchFamily="34" charset="0"/>
              <a:ea typeface="微软雅黑" pitchFamily="34" charset="-122"/>
            </a:endParaRPr>
          </a:p>
        </p:txBody>
      </p:sp>
      <p:sp>
        <p:nvSpPr>
          <p:cNvPr id="6158" name="矩形 68"/>
          <p:cNvSpPr>
            <a:spLocks noChangeArrowheads="1"/>
          </p:cNvSpPr>
          <p:nvPr/>
        </p:nvSpPr>
        <p:spPr bwMode="auto">
          <a:xfrm>
            <a:off x="1214439" y="2667001"/>
            <a:ext cx="1646237" cy="861484"/>
          </a:xfrm>
          <a:prstGeom prst="rect">
            <a:avLst/>
          </a:prstGeom>
          <a:noFill/>
          <a:ln w="9525">
            <a:noFill/>
            <a:miter lim="800000"/>
            <a:headEnd/>
            <a:tailEnd/>
          </a:ln>
        </p:spPr>
        <p:txBody>
          <a:bodyPr wrap="none" tIns="36000" anchor="ctr"/>
          <a:lstStyle/>
          <a:p>
            <a:r>
              <a:rPr lang="zh-CN" altLang="en-US" sz="1600" dirty="0">
                <a:latin typeface="Verdana" pitchFamily="34" charset="0"/>
                <a:ea typeface="微软雅黑" pitchFamily="34" charset="-122"/>
              </a:rPr>
              <a:t>解除劳动合同</a:t>
            </a:r>
            <a:endParaRPr lang="en-US" altLang="zh-CN" sz="1600" dirty="0">
              <a:latin typeface="Verdana" pitchFamily="34" charset="0"/>
              <a:ea typeface="微软雅黑" pitchFamily="34" charset="-122"/>
            </a:endParaRPr>
          </a:p>
        </p:txBody>
      </p:sp>
      <p:sp>
        <p:nvSpPr>
          <p:cNvPr id="6159" name="矩形 69"/>
          <p:cNvSpPr>
            <a:spLocks noChangeArrowheads="1"/>
          </p:cNvSpPr>
          <p:nvPr/>
        </p:nvSpPr>
        <p:spPr bwMode="auto">
          <a:xfrm>
            <a:off x="4643438" y="1619251"/>
            <a:ext cx="3214710" cy="738180"/>
          </a:xfrm>
          <a:prstGeom prst="rect">
            <a:avLst/>
          </a:prstGeom>
          <a:noFill/>
          <a:ln w="9525">
            <a:noFill/>
            <a:miter lim="800000"/>
            <a:headEnd/>
            <a:tailEnd/>
          </a:ln>
        </p:spPr>
        <p:txBody>
          <a:bodyPr wrap="none" tIns="36000" anchor="ctr"/>
          <a:lstStyle/>
          <a:p>
            <a:pPr algn="l"/>
            <a:r>
              <a:rPr lang="zh-CN" altLang="en-US" sz="1600" b="1" dirty="0">
                <a:latin typeface="Arial Black" pitchFamily="34" charset="0"/>
                <a:ea typeface="微软雅黑" pitchFamily="34" charset="-122"/>
              </a:rPr>
              <a:t>员工无论以何种理由离职均应按</a:t>
            </a:r>
            <a:endParaRPr lang="en-US" altLang="zh-CN" sz="1600" b="1" dirty="0">
              <a:latin typeface="Arial Black" pitchFamily="34" charset="0"/>
              <a:ea typeface="微软雅黑" pitchFamily="34" charset="-122"/>
            </a:endParaRPr>
          </a:p>
          <a:p>
            <a:pPr algn="l"/>
            <a:r>
              <a:rPr lang="zh-CN" altLang="en-US" sz="1600" b="1" dirty="0">
                <a:latin typeface="Arial Black" pitchFamily="34" charset="0"/>
                <a:ea typeface="微软雅黑" pitchFamily="34" charset="-122"/>
              </a:rPr>
              <a:t>公司规章制度办理离职手续</a:t>
            </a:r>
            <a:r>
              <a:rPr lang="zh-CN" altLang="en-US" sz="1600" dirty="0" smtClean="0">
                <a:latin typeface="Arial Black" pitchFamily="34" charset="0"/>
                <a:ea typeface="微软雅黑" pitchFamily="34" charset="-122"/>
              </a:rPr>
              <a:t>。</a:t>
            </a:r>
            <a:endParaRPr lang="en-US" altLang="zh-CN" sz="1600" dirty="0" smtClean="0">
              <a:latin typeface="Arial Black" pitchFamily="34" charset="0"/>
              <a:ea typeface="微软雅黑" pitchFamily="34" charset="-122"/>
            </a:endParaRPr>
          </a:p>
        </p:txBody>
      </p:sp>
      <p:sp>
        <p:nvSpPr>
          <p:cNvPr id="6160" name="矩形 70"/>
          <p:cNvSpPr>
            <a:spLocks noChangeArrowheads="1"/>
          </p:cNvSpPr>
          <p:nvPr/>
        </p:nvSpPr>
        <p:spPr bwMode="auto">
          <a:xfrm>
            <a:off x="4643438" y="3500438"/>
            <a:ext cx="3143250" cy="1815882"/>
          </a:xfrm>
          <a:prstGeom prst="rect">
            <a:avLst/>
          </a:prstGeom>
          <a:noFill/>
          <a:ln w="9525">
            <a:noFill/>
            <a:miter lim="800000"/>
            <a:headEnd/>
            <a:tailEnd/>
          </a:ln>
        </p:spPr>
        <p:txBody>
          <a:bodyPr>
            <a:spAutoFit/>
          </a:bodyPr>
          <a:lstStyle/>
          <a:p>
            <a:pPr algn="l"/>
            <a:r>
              <a:rPr lang="zh-CN" altLang="en-US" sz="1600" dirty="0">
                <a:latin typeface="Arial Black" pitchFamily="34" charset="0"/>
                <a:ea typeface="微软雅黑" pitchFamily="34" charset="-122"/>
              </a:rPr>
              <a:t>若员工无办理离职手续而擅自离职则视为旷工，扣发工资。</a:t>
            </a:r>
            <a:r>
              <a:rPr lang="zh-CN" altLang="en-US" sz="1600" b="1" dirty="0">
                <a:latin typeface="Arial Black" pitchFamily="34" charset="0"/>
                <a:ea typeface="微软雅黑" pitchFamily="34" charset="-122"/>
              </a:rPr>
              <a:t>连续</a:t>
            </a:r>
            <a:r>
              <a:rPr lang="zh-CN" altLang="en-US" sz="1600" b="1" dirty="0">
                <a:latin typeface="Verdana" pitchFamily="34" charset="0"/>
                <a:ea typeface="微软雅黑" pitchFamily="34" charset="-122"/>
              </a:rPr>
              <a:t>或年度累计旷工</a:t>
            </a:r>
            <a:r>
              <a:rPr lang="en-US" altLang="zh-CN" sz="1600" b="1" dirty="0">
                <a:latin typeface="Verdana" pitchFamily="34" charset="0"/>
                <a:ea typeface="微软雅黑" pitchFamily="34" charset="-122"/>
              </a:rPr>
              <a:t>2 </a:t>
            </a:r>
            <a:r>
              <a:rPr lang="zh-CN" altLang="en-US" sz="1600" b="1" dirty="0">
                <a:latin typeface="Verdana" pitchFamily="34" charset="0"/>
                <a:ea typeface="微软雅黑" pitchFamily="34" charset="-122"/>
              </a:rPr>
              <a:t>天及以上者，视为严重违反公司规章制度，公司按自动离职与之解除劳动合同，并保留追究其给公司造成损失的权利。</a:t>
            </a:r>
            <a:endParaRPr lang="zh-CN" altLang="en-US" sz="1600" b="1" dirty="0">
              <a:solidFill>
                <a:srgbClr val="FF0000"/>
              </a:solidFill>
              <a:latin typeface="Verdana" pitchFamily="34" charset="0"/>
              <a:ea typeface="微软雅黑" pitchFamily="34" charset="-122"/>
            </a:endParaRPr>
          </a:p>
        </p:txBody>
      </p:sp>
      <p:sp>
        <p:nvSpPr>
          <p:cNvPr id="19" name="矩形 69"/>
          <p:cNvSpPr>
            <a:spLocks noChangeArrowheads="1"/>
          </p:cNvSpPr>
          <p:nvPr/>
        </p:nvSpPr>
        <p:spPr bwMode="auto">
          <a:xfrm>
            <a:off x="4643438" y="2424641"/>
            <a:ext cx="3214710" cy="861483"/>
          </a:xfrm>
          <a:prstGeom prst="rect">
            <a:avLst/>
          </a:prstGeom>
          <a:noFill/>
          <a:ln w="9525">
            <a:noFill/>
            <a:miter lim="800000"/>
            <a:headEnd/>
            <a:tailEnd/>
          </a:ln>
        </p:spPr>
        <p:txBody>
          <a:bodyPr wrap="none" tIns="36000" anchor="ctr"/>
          <a:lstStyle/>
          <a:p>
            <a:pPr algn="l"/>
            <a:r>
              <a:rPr lang="zh-CN" altLang="en-US" sz="1600" dirty="0" smtClean="0">
                <a:latin typeface="Arial Black" pitchFamily="34" charset="0"/>
                <a:ea typeface="微软雅黑" pitchFamily="34" charset="-122"/>
              </a:rPr>
              <a:t>员工试用期内辞职须提前</a:t>
            </a:r>
            <a:r>
              <a:rPr lang="en-US" altLang="zh-CN" sz="1600" dirty="0" smtClean="0">
                <a:latin typeface="Arial Black" pitchFamily="34" charset="0"/>
                <a:ea typeface="微软雅黑" pitchFamily="34" charset="-122"/>
              </a:rPr>
              <a:t>3</a:t>
            </a:r>
            <a:r>
              <a:rPr lang="zh-CN" altLang="en-US" sz="1600" dirty="0" smtClean="0">
                <a:latin typeface="Arial Black" pitchFamily="34" charset="0"/>
                <a:ea typeface="微软雅黑" pitchFamily="34" charset="-122"/>
              </a:rPr>
              <a:t>日，转</a:t>
            </a:r>
            <a:endParaRPr lang="en-US" altLang="zh-CN" sz="1600" dirty="0" smtClean="0">
              <a:latin typeface="Arial Black" pitchFamily="34" charset="0"/>
              <a:ea typeface="微软雅黑" pitchFamily="34" charset="-122"/>
            </a:endParaRPr>
          </a:p>
          <a:p>
            <a:pPr algn="l"/>
            <a:r>
              <a:rPr lang="zh-CN" altLang="en-US" sz="1600" dirty="0" smtClean="0">
                <a:latin typeface="Arial Black" pitchFamily="34" charset="0"/>
                <a:ea typeface="微软雅黑" pitchFamily="34" charset="-122"/>
              </a:rPr>
              <a:t>正后在岗期间辞职的提前</a:t>
            </a:r>
            <a:r>
              <a:rPr lang="en-US" altLang="zh-CN" sz="1600" dirty="0" smtClean="0">
                <a:latin typeface="Arial Black" pitchFamily="34" charset="0"/>
                <a:ea typeface="微软雅黑" pitchFamily="34" charset="-122"/>
              </a:rPr>
              <a:t>30</a:t>
            </a:r>
            <a:r>
              <a:rPr lang="zh-CN" altLang="en-US" sz="1600" dirty="0" smtClean="0">
                <a:latin typeface="Arial Black" pitchFamily="34" charset="0"/>
                <a:ea typeface="微软雅黑" pitchFamily="34" charset="-122"/>
              </a:rPr>
              <a:t>日</a:t>
            </a:r>
            <a:endParaRPr lang="en-US" altLang="zh-CN" sz="1600" b="1" dirty="0">
              <a:latin typeface="Verdana" pitchFamily="34" charset="0"/>
              <a:ea typeface="微软雅黑" pitchFamily="34" charset="-122"/>
            </a:endParaRPr>
          </a:p>
        </p:txBody>
      </p:sp>
      <p:sp>
        <p:nvSpPr>
          <p:cNvPr id="20" name="矩形 64"/>
          <p:cNvSpPr>
            <a:spLocks noChangeArrowheads="1"/>
          </p:cNvSpPr>
          <p:nvPr/>
        </p:nvSpPr>
        <p:spPr bwMode="auto">
          <a:xfrm>
            <a:off x="4286248" y="2357430"/>
            <a:ext cx="357188" cy="646331"/>
          </a:xfrm>
          <a:prstGeom prst="rect">
            <a:avLst/>
          </a:prstGeom>
          <a:noFill/>
          <a:ln w="9525">
            <a:noFill/>
            <a:miter lim="800000"/>
            <a:headEnd/>
            <a:tailEnd/>
          </a:ln>
        </p:spPr>
        <p:txBody>
          <a:bodyPr anchor="ctr">
            <a:spAutoFit/>
          </a:bodyPr>
          <a:lstStyle/>
          <a:p>
            <a:r>
              <a:rPr lang="zh-CN" altLang="en-US" sz="3600" dirty="0">
                <a:latin typeface="Arial Black" pitchFamily="34" charset="0"/>
                <a:ea typeface="微软雅黑" pitchFamily="34" charset="-122"/>
              </a:rPr>
              <a:t>▶</a:t>
            </a:r>
            <a:endParaRPr lang="zh-CN" altLang="en-US" sz="1600" dirty="0">
              <a:latin typeface="Arial Black" pitchFamily="34" charset="0"/>
              <a:ea typeface="微软雅黑"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00034" y="95227"/>
            <a:ext cx="8229600" cy="904881"/>
          </a:xfrm>
        </p:spPr>
        <p:txBody>
          <a:bodyPr>
            <a:normAutofit/>
          </a:bodyPr>
          <a:lstStyle/>
          <a:p>
            <a:pPr eaLnBrk="1" hangingPunct="1">
              <a:defRPr/>
            </a:pPr>
            <a:r>
              <a:rPr lang="zh-CN" altLang="en-US" sz="2800" dirty="0" smtClean="0">
                <a:latin typeface="微软雅黑" pitchFamily="34" charset="-122"/>
                <a:ea typeface="微软雅黑" pitchFamily="34" charset="-122"/>
              </a:rPr>
              <a:t>档案管理</a:t>
            </a:r>
            <a:endParaRPr lang="en-US" altLang="zh-CN" sz="2800" dirty="0" smtClean="0">
              <a:latin typeface="微软雅黑" pitchFamily="34" charset="-122"/>
              <a:ea typeface="微软雅黑" pitchFamily="34" charset="-122"/>
            </a:endParaRPr>
          </a:p>
        </p:txBody>
      </p:sp>
      <p:sp>
        <p:nvSpPr>
          <p:cNvPr id="133124" name="Oval 3"/>
          <p:cNvSpPr>
            <a:spLocks noChangeArrowheads="1"/>
          </p:cNvSpPr>
          <p:nvPr/>
        </p:nvSpPr>
        <p:spPr bwMode="gray">
          <a:xfrm>
            <a:off x="5384802" y="2600316"/>
            <a:ext cx="2867025" cy="2968625"/>
          </a:xfrm>
          <a:prstGeom prst="ellipse">
            <a:avLst/>
          </a:prstGeom>
          <a:noFill/>
          <a:ln w="57150">
            <a:solidFill>
              <a:schemeClr val="tx2">
                <a:alpha val="39999"/>
              </a:schemeClr>
            </a:solidFill>
            <a:round/>
            <a:headEnd/>
            <a:tailEnd/>
          </a:ln>
          <a:scene3d>
            <a:camera prst="legacyPerspectiveFront"/>
            <a:lightRig rig="legacyFlat3" dir="r"/>
          </a:scene3d>
          <a:sp3d extrusionH="430200" prstMaterial="legacyPlastic">
            <a:bevelT w="13500" h="13500" prst="angle"/>
            <a:bevelB w="13500" h="13500" prst="angle"/>
            <a:extrusionClr>
              <a:schemeClr val="accent2"/>
            </a:extrusionClr>
          </a:sp3d>
        </p:spPr>
        <p:txBody>
          <a:bodyPr wrap="none" anchor="ctr">
            <a:flatTx/>
          </a:bodyPr>
          <a:lstStyle/>
          <a:p>
            <a:endParaRPr lang="zh-CN" altLang="en-US">
              <a:latin typeface="微软雅黑" pitchFamily="34" charset="-122"/>
              <a:ea typeface="微软雅黑" pitchFamily="34" charset="-122"/>
            </a:endParaRPr>
          </a:p>
        </p:txBody>
      </p:sp>
      <p:sp>
        <p:nvSpPr>
          <p:cNvPr id="133125" name="Oval 4"/>
          <p:cNvSpPr>
            <a:spLocks noChangeArrowheads="1"/>
          </p:cNvSpPr>
          <p:nvPr/>
        </p:nvSpPr>
        <p:spPr bwMode="gray">
          <a:xfrm>
            <a:off x="1001714" y="2600316"/>
            <a:ext cx="2867025" cy="2968625"/>
          </a:xfrm>
          <a:prstGeom prst="ellipse">
            <a:avLst/>
          </a:prstGeom>
          <a:noFill/>
          <a:ln w="57150">
            <a:solidFill>
              <a:schemeClr val="tx2">
                <a:alpha val="39999"/>
              </a:schemeClr>
            </a:solidFill>
            <a:round/>
            <a:headEnd/>
            <a:tailEnd/>
          </a:ln>
          <a:scene3d>
            <a:camera prst="legacyPerspectiveFront"/>
            <a:lightRig rig="legacyFlat3" dir="r"/>
          </a:scene3d>
          <a:sp3d extrusionH="430200" prstMaterial="legacyPlastic">
            <a:bevelT w="13500" h="13500" prst="angle"/>
            <a:bevelB w="13500" h="13500" prst="angle"/>
            <a:extrusionClr>
              <a:schemeClr val="folHlink"/>
            </a:extrusionClr>
          </a:sp3d>
        </p:spPr>
        <p:txBody>
          <a:bodyPr wrap="none" anchor="ctr">
            <a:flatTx/>
          </a:bodyPr>
          <a:lstStyle/>
          <a:p>
            <a:endParaRPr lang="zh-CN" altLang="en-US">
              <a:latin typeface="微软雅黑" pitchFamily="34" charset="-122"/>
              <a:ea typeface="微软雅黑" pitchFamily="34" charset="-122"/>
            </a:endParaRPr>
          </a:p>
        </p:txBody>
      </p:sp>
      <p:grpSp>
        <p:nvGrpSpPr>
          <p:cNvPr id="2" name="Group 5"/>
          <p:cNvGrpSpPr>
            <a:grpSpLocks/>
          </p:cNvGrpSpPr>
          <p:nvPr/>
        </p:nvGrpSpPr>
        <p:grpSpPr bwMode="auto">
          <a:xfrm>
            <a:off x="3121027" y="3471855"/>
            <a:ext cx="1368425" cy="1266825"/>
            <a:chOff x="2226" y="2171"/>
            <a:chExt cx="798" cy="741"/>
          </a:xfrm>
        </p:grpSpPr>
        <p:sp>
          <p:nvSpPr>
            <p:cNvPr id="49158" name="AutoShape 6"/>
            <p:cNvSpPr>
              <a:spLocks noChangeArrowheads="1"/>
            </p:cNvSpPr>
            <p:nvPr/>
          </p:nvSpPr>
          <p:spPr bwMode="gray">
            <a:xfrm>
              <a:off x="2226" y="2171"/>
              <a:ext cx="798" cy="741"/>
            </a:xfrm>
            <a:prstGeom prst="roundRect">
              <a:avLst>
                <a:gd name="adj" fmla="val 11921"/>
              </a:avLst>
            </a:prstGeom>
            <a:gradFill rotWithShape="1">
              <a:gsLst>
                <a:gs pos="0">
                  <a:schemeClr val="folHlink"/>
                </a:gs>
                <a:gs pos="100000">
                  <a:schemeClr val="folHlink">
                    <a:gamma/>
                    <a:shade val="72941"/>
                    <a:invGamma/>
                  </a:schemeClr>
                </a:gs>
              </a:gsLst>
              <a:lin ang="5400000" scaled="1"/>
            </a:gradFill>
            <a:ln w="25400">
              <a:noFill/>
              <a:round/>
              <a:headEnd/>
              <a:tailEnd/>
            </a:ln>
            <a:effectLst>
              <a:outerShdw dist="53882" dir="2700000" algn="ctr" rotWithShape="0">
                <a:srgbClr val="000000">
                  <a:alpha val="50000"/>
                </a:srgbClr>
              </a:outerShdw>
            </a:effectLst>
          </p:spPr>
          <p:txBody>
            <a:bodyPr wrap="none" anchor="ctr"/>
            <a:lstStyle/>
            <a:p>
              <a:pPr>
                <a:defRPr/>
              </a:pPr>
              <a:endParaRPr lang="zh-CN" altLang="en-US">
                <a:latin typeface="微软雅黑" pitchFamily="34" charset="-122"/>
                <a:ea typeface="微软雅黑" pitchFamily="34" charset="-122"/>
              </a:endParaRPr>
            </a:p>
          </p:txBody>
        </p:sp>
        <p:sp>
          <p:nvSpPr>
            <p:cNvPr id="49159" name="Freeform 7"/>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60392"/>
                    <a:invGamma/>
                  </a:schemeClr>
                </a:gs>
                <a:gs pos="50000">
                  <a:schemeClr val="folHlink">
                    <a:alpha val="0"/>
                  </a:schemeClr>
                </a:gs>
                <a:gs pos="100000">
                  <a:schemeClr val="folHlink">
                    <a:gamma/>
                    <a:tint val="60392"/>
                    <a:invGamma/>
                  </a:schemeClr>
                </a:gs>
              </a:gsLst>
              <a:lin ang="2700000" scaled="1"/>
            </a:gradFill>
            <a:ln w="0">
              <a:noFill/>
              <a:prstDash val="solid"/>
              <a:round/>
              <a:headEnd/>
              <a:tailEnd/>
            </a:ln>
          </p:spPr>
          <p:txBody>
            <a:bodyPr/>
            <a:lstStyle/>
            <a:p>
              <a:pPr>
                <a:defRPr/>
              </a:pPr>
              <a:endParaRPr lang="zh-CN" altLang="en-US">
                <a:latin typeface="微软雅黑" pitchFamily="34" charset="-122"/>
                <a:ea typeface="微软雅黑" pitchFamily="34" charset="-122"/>
              </a:endParaRPr>
            </a:p>
          </p:txBody>
        </p:sp>
      </p:grpSp>
      <p:sp>
        <p:nvSpPr>
          <p:cNvPr id="133127" name="Text Box 8"/>
          <p:cNvSpPr txBox="1">
            <a:spLocks noChangeArrowheads="1"/>
          </p:cNvSpPr>
          <p:nvPr/>
        </p:nvSpPr>
        <p:spPr bwMode="white">
          <a:xfrm>
            <a:off x="3214679" y="3562344"/>
            <a:ext cx="1096959" cy="830997"/>
          </a:xfrm>
          <a:prstGeom prst="rect">
            <a:avLst/>
          </a:prstGeom>
          <a:noFill/>
          <a:ln w="9525" algn="ctr">
            <a:noFill/>
            <a:miter lim="800000"/>
            <a:headEnd/>
            <a:tailEnd/>
          </a:ln>
        </p:spPr>
        <p:txBody>
          <a:bodyPr wrap="square">
            <a:spAutoFit/>
          </a:bodyPr>
          <a:lstStyle/>
          <a:p>
            <a:pPr algn="ctr">
              <a:spcBef>
                <a:spcPct val="50000"/>
              </a:spcBef>
            </a:pPr>
            <a:r>
              <a:rPr lang="zh-CN" altLang="en-US" sz="2400" b="1" dirty="0" smtClean="0">
                <a:solidFill>
                  <a:srgbClr val="F8F8F8"/>
                </a:solidFill>
                <a:latin typeface="微软雅黑" pitchFamily="34" charset="-122"/>
                <a:ea typeface="微软雅黑" pitchFamily="34" charset="-122"/>
                <a:cs typeface="Arial" pitchFamily="34" charset="0"/>
              </a:rPr>
              <a:t>一级档案</a:t>
            </a:r>
            <a:endParaRPr lang="en-US" altLang="zh-CN" sz="2400" b="1" dirty="0">
              <a:solidFill>
                <a:srgbClr val="F8F8F8"/>
              </a:solidFill>
              <a:latin typeface="微软雅黑" pitchFamily="34" charset="-122"/>
              <a:ea typeface="微软雅黑" pitchFamily="34" charset="-122"/>
              <a:cs typeface="Arial" pitchFamily="34" charset="0"/>
            </a:endParaRPr>
          </a:p>
        </p:txBody>
      </p:sp>
      <p:sp>
        <p:nvSpPr>
          <p:cNvPr id="133128" name="Text Box 9"/>
          <p:cNvSpPr txBox="1">
            <a:spLocks noChangeArrowheads="1"/>
          </p:cNvSpPr>
          <p:nvPr/>
        </p:nvSpPr>
        <p:spPr bwMode="auto">
          <a:xfrm>
            <a:off x="1571604" y="3657595"/>
            <a:ext cx="1646238" cy="584775"/>
          </a:xfrm>
          <a:prstGeom prst="rect">
            <a:avLst/>
          </a:prstGeom>
          <a:noFill/>
          <a:ln w="9525" algn="ctr">
            <a:noFill/>
            <a:miter lim="800000"/>
            <a:headEnd/>
            <a:tailEnd/>
          </a:ln>
        </p:spPr>
        <p:txBody>
          <a:bodyPr>
            <a:spAutoFit/>
          </a:bodyPr>
          <a:lstStyle/>
          <a:p>
            <a:pPr algn="ctr">
              <a:spcBef>
                <a:spcPct val="50000"/>
              </a:spcBef>
            </a:pPr>
            <a:r>
              <a:rPr lang="zh-CN" altLang="en-US" sz="1600" b="1" dirty="0" smtClean="0">
                <a:solidFill>
                  <a:srgbClr val="000000"/>
                </a:solidFill>
                <a:latin typeface="微软雅黑" pitchFamily="34" charset="-122"/>
                <a:ea typeface="微软雅黑" pitchFamily="34" charset="-122"/>
                <a:cs typeface="Arial" pitchFamily="34" charset="0"/>
              </a:rPr>
              <a:t>关键人员        应届生</a:t>
            </a:r>
            <a:r>
              <a:rPr lang="en-US" altLang="zh-CN" sz="1600" b="1" dirty="0" smtClean="0">
                <a:solidFill>
                  <a:srgbClr val="000000"/>
                </a:solidFill>
                <a:latin typeface="微软雅黑" pitchFamily="34" charset="-122"/>
                <a:ea typeface="微软雅黑" pitchFamily="34" charset="-122"/>
                <a:cs typeface="Arial" pitchFamily="34" charset="0"/>
              </a:rPr>
              <a:t>  </a:t>
            </a:r>
            <a:endParaRPr lang="en-US" altLang="zh-CN" sz="1600" b="1" dirty="0">
              <a:solidFill>
                <a:srgbClr val="000000"/>
              </a:solidFill>
              <a:latin typeface="微软雅黑" pitchFamily="34" charset="-122"/>
              <a:ea typeface="微软雅黑" pitchFamily="34" charset="-122"/>
              <a:cs typeface="Arial" pitchFamily="34" charset="0"/>
            </a:endParaRPr>
          </a:p>
        </p:txBody>
      </p:sp>
      <p:sp>
        <p:nvSpPr>
          <p:cNvPr id="133129" name="AutoShape 10"/>
          <p:cNvSpPr>
            <a:spLocks noChangeArrowheads="1"/>
          </p:cNvSpPr>
          <p:nvPr/>
        </p:nvSpPr>
        <p:spPr bwMode="gray">
          <a:xfrm>
            <a:off x="3911600" y="2905115"/>
            <a:ext cx="1333500" cy="762000"/>
          </a:xfrm>
          <a:custGeom>
            <a:avLst/>
            <a:gdLst>
              <a:gd name="T0" fmla="*/ 35883870 w 21600"/>
              <a:gd name="T1" fmla="*/ 110772 h 21600"/>
              <a:gd name="T2" fmla="*/ 5366350 w 21600"/>
              <a:gd name="T3" fmla="*/ 13244195 h 21600"/>
              <a:gd name="T4" fmla="*/ 37259721 w 21600"/>
              <a:gd name="T5" fmla="*/ 3582987 h 21600"/>
              <a:gd name="T6" fmla="*/ 90694790 w 21600"/>
              <a:gd name="T7" fmla="*/ 8895855 h 21600"/>
              <a:gd name="T8" fmla="*/ 79859181 w 21600"/>
              <a:gd name="T9" fmla="*/ 15198089 h 21600"/>
              <a:gd name="T10" fmla="*/ 60558488 w 21600"/>
              <a:gd name="T11" fmla="*/ 116611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88" y="8640"/>
                </a:moveTo>
                <a:cubicBezTo>
                  <a:pt x="17520" y="5194"/>
                  <a:pt x="14378" y="2814"/>
                  <a:pt x="10800" y="2814"/>
                </a:cubicBezTo>
                <a:cubicBezTo>
                  <a:pt x="6441" y="2813"/>
                  <a:pt x="2888" y="6308"/>
                  <a:pt x="2815" y="10665"/>
                </a:cubicBezTo>
                <a:lnTo>
                  <a:pt x="1" y="10618"/>
                </a:lnTo>
                <a:cubicBezTo>
                  <a:pt x="100" y="4725"/>
                  <a:pt x="4906" y="-1"/>
                  <a:pt x="10800" y="0"/>
                </a:cubicBezTo>
                <a:cubicBezTo>
                  <a:pt x="15639" y="0"/>
                  <a:pt x="19888" y="3219"/>
                  <a:pt x="21197" y="7879"/>
                </a:cubicBezTo>
                <a:lnTo>
                  <a:pt x="23796" y="7148"/>
                </a:lnTo>
                <a:lnTo>
                  <a:pt x="20953" y="12212"/>
                </a:lnTo>
                <a:lnTo>
                  <a:pt x="15889" y="9370"/>
                </a:lnTo>
                <a:lnTo>
                  <a:pt x="18488" y="8640"/>
                </a:lnTo>
                <a:close/>
              </a:path>
            </a:pathLst>
          </a:custGeom>
          <a:solidFill>
            <a:schemeClr val="tx1">
              <a:alpha val="36862"/>
            </a:scheme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grpSp>
        <p:nvGrpSpPr>
          <p:cNvPr id="3" name="Group 11"/>
          <p:cNvGrpSpPr>
            <a:grpSpLocks/>
          </p:cNvGrpSpPr>
          <p:nvPr/>
        </p:nvGrpSpPr>
        <p:grpSpPr bwMode="auto">
          <a:xfrm>
            <a:off x="4640265" y="3471855"/>
            <a:ext cx="1368425" cy="1266825"/>
            <a:chOff x="2226" y="2171"/>
            <a:chExt cx="798" cy="741"/>
          </a:xfrm>
        </p:grpSpPr>
        <p:sp>
          <p:nvSpPr>
            <p:cNvPr id="49164" name="AutoShape 12"/>
            <p:cNvSpPr>
              <a:spLocks noChangeArrowheads="1"/>
            </p:cNvSpPr>
            <p:nvPr/>
          </p:nvSpPr>
          <p:spPr bwMode="gray">
            <a:xfrm>
              <a:off x="2226" y="2171"/>
              <a:ext cx="798" cy="741"/>
            </a:xfrm>
            <a:prstGeom prst="roundRect">
              <a:avLst>
                <a:gd name="adj" fmla="val 11921"/>
              </a:avLst>
            </a:prstGeom>
            <a:gradFill rotWithShape="1">
              <a:gsLst>
                <a:gs pos="0">
                  <a:schemeClr val="accent2"/>
                </a:gs>
                <a:gs pos="100000">
                  <a:schemeClr val="accent2">
                    <a:gamma/>
                    <a:shade val="72941"/>
                    <a:invGamma/>
                  </a:schemeClr>
                </a:gs>
              </a:gsLst>
              <a:lin ang="5400000" scaled="1"/>
            </a:gradFill>
            <a:ln w="25400">
              <a:noFill/>
              <a:round/>
              <a:headEnd/>
              <a:tailEnd/>
            </a:ln>
            <a:effectLst>
              <a:outerShdw dist="53882" dir="2700000" algn="ctr" rotWithShape="0">
                <a:srgbClr val="000000">
                  <a:alpha val="50000"/>
                </a:srgbClr>
              </a:outerShdw>
            </a:effectLst>
          </p:spPr>
          <p:txBody>
            <a:bodyPr wrap="none" anchor="ctr"/>
            <a:lstStyle/>
            <a:p>
              <a:pPr>
                <a:defRPr/>
              </a:pPr>
              <a:endParaRPr lang="zh-CN" altLang="en-US">
                <a:latin typeface="微软雅黑" pitchFamily="34" charset="-122"/>
                <a:ea typeface="微软雅黑" pitchFamily="34" charset="-122"/>
              </a:endParaRPr>
            </a:p>
          </p:txBody>
        </p:sp>
        <p:sp>
          <p:nvSpPr>
            <p:cNvPr id="49165" name="Freeform 13"/>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60392"/>
                    <a:invGamma/>
                  </a:schemeClr>
                </a:gs>
                <a:gs pos="50000">
                  <a:schemeClr val="accent2">
                    <a:alpha val="0"/>
                  </a:schemeClr>
                </a:gs>
                <a:gs pos="100000">
                  <a:schemeClr val="accent2">
                    <a:gamma/>
                    <a:tint val="60392"/>
                    <a:invGamma/>
                  </a:schemeClr>
                </a:gs>
              </a:gsLst>
              <a:lin ang="2700000" scaled="1"/>
            </a:gradFill>
            <a:ln w="0">
              <a:noFill/>
              <a:prstDash val="solid"/>
              <a:round/>
              <a:headEnd/>
              <a:tailEnd/>
            </a:ln>
          </p:spPr>
          <p:txBody>
            <a:bodyPr/>
            <a:lstStyle/>
            <a:p>
              <a:pPr>
                <a:defRPr/>
              </a:pPr>
              <a:endParaRPr lang="zh-CN" altLang="en-US">
                <a:latin typeface="微软雅黑" pitchFamily="34" charset="-122"/>
                <a:ea typeface="微软雅黑" pitchFamily="34" charset="-122"/>
              </a:endParaRPr>
            </a:p>
          </p:txBody>
        </p:sp>
      </p:grpSp>
      <p:sp>
        <p:nvSpPr>
          <p:cNvPr id="133131" name="Text Box 14"/>
          <p:cNvSpPr txBox="1">
            <a:spLocks noChangeArrowheads="1"/>
          </p:cNvSpPr>
          <p:nvPr/>
        </p:nvSpPr>
        <p:spPr bwMode="white">
          <a:xfrm>
            <a:off x="4857752" y="3562344"/>
            <a:ext cx="1006482" cy="830997"/>
          </a:xfrm>
          <a:prstGeom prst="rect">
            <a:avLst/>
          </a:prstGeom>
          <a:noFill/>
          <a:ln w="9525" algn="ctr">
            <a:noFill/>
            <a:miter lim="800000"/>
            <a:headEnd/>
            <a:tailEnd/>
          </a:ln>
        </p:spPr>
        <p:txBody>
          <a:bodyPr wrap="square">
            <a:spAutoFit/>
          </a:bodyPr>
          <a:lstStyle/>
          <a:p>
            <a:pPr algn="ctr">
              <a:spcBef>
                <a:spcPct val="50000"/>
              </a:spcBef>
            </a:pPr>
            <a:r>
              <a:rPr lang="zh-CN" altLang="en-US" sz="2400" b="1" dirty="0" smtClean="0">
                <a:solidFill>
                  <a:srgbClr val="F8F8F8"/>
                </a:solidFill>
                <a:latin typeface="微软雅黑" pitchFamily="34" charset="-122"/>
                <a:ea typeface="微软雅黑" pitchFamily="34" charset="-122"/>
                <a:cs typeface="Arial" pitchFamily="34" charset="0"/>
              </a:rPr>
              <a:t>二级档案</a:t>
            </a:r>
            <a:endParaRPr lang="en-US" altLang="zh-CN" sz="2400" b="1" dirty="0">
              <a:solidFill>
                <a:srgbClr val="F8F8F8"/>
              </a:solidFill>
              <a:latin typeface="微软雅黑" pitchFamily="34" charset="-122"/>
              <a:ea typeface="微软雅黑" pitchFamily="34" charset="-122"/>
              <a:cs typeface="Arial" pitchFamily="34" charset="0"/>
            </a:endParaRPr>
          </a:p>
        </p:txBody>
      </p:sp>
      <p:grpSp>
        <p:nvGrpSpPr>
          <p:cNvPr id="4" name="Group 15"/>
          <p:cNvGrpSpPr>
            <a:grpSpLocks/>
          </p:cNvGrpSpPr>
          <p:nvPr/>
        </p:nvGrpSpPr>
        <p:grpSpPr bwMode="auto">
          <a:xfrm>
            <a:off x="1235077" y="2143116"/>
            <a:ext cx="1196975" cy="1171575"/>
            <a:chOff x="480" y="1200"/>
            <a:chExt cx="1042" cy="1019"/>
          </a:xfrm>
        </p:grpSpPr>
        <p:grpSp>
          <p:nvGrpSpPr>
            <p:cNvPr id="5" name="Group 16"/>
            <p:cNvGrpSpPr>
              <a:grpSpLocks/>
            </p:cNvGrpSpPr>
            <p:nvPr/>
          </p:nvGrpSpPr>
          <p:grpSpPr bwMode="auto">
            <a:xfrm>
              <a:off x="480" y="1200"/>
              <a:ext cx="1042" cy="1019"/>
              <a:chOff x="480" y="1200"/>
              <a:chExt cx="1042" cy="1019"/>
            </a:xfrm>
          </p:grpSpPr>
          <p:pic>
            <p:nvPicPr>
              <p:cNvPr id="133169" name="Picture 17"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a:ln w="9525">
                <a:noFill/>
                <a:miter lim="800000"/>
                <a:headEnd/>
                <a:tailEnd/>
              </a:ln>
            </p:spPr>
          </p:pic>
          <p:sp>
            <p:nvSpPr>
              <p:cNvPr id="49170" name="Oval 18"/>
              <p:cNvSpPr>
                <a:spLocks noChangeArrowheads="1"/>
              </p:cNvSpPr>
              <p:nvPr/>
            </p:nvSpPr>
            <p:spPr bwMode="gray">
              <a:xfrm>
                <a:off x="480" y="1200"/>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9525" algn="ctr">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pic>
          <p:nvPicPr>
            <p:cNvPr id="133168" name="Picture 19"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grpSp>
        <p:nvGrpSpPr>
          <p:cNvPr id="6" name="Group 20"/>
          <p:cNvGrpSpPr>
            <a:grpSpLocks/>
          </p:cNvGrpSpPr>
          <p:nvPr/>
        </p:nvGrpSpPr>
        <p:grpSpPr bwMode="auto">
          <a:xfrm>
            <a:off x="357158" y="3371844"/>
            <a:ext cx="1357323" cy="1333508"/>
            <a:chOff x="480" y="1200"/>
            <a:chExt cx="1042" cy="1019"/>
          </a:xfrm>
        </p:grpSpPr>
        <p:grpSp>
          <p:nvGrpSpPr>
            <p:cNvPr id="7" name="Group 21"/>
            <p:cNvGrpSpPr>
              <a:grpSpLocks/>
            </p:cNvGrpSpPr>
            <p:nvPr/>
          </p:nvGrpSpPr>
          <p:grpSpPr bwMode="auto">
            <a:xfrm>
              <a:off x="480" y="1200"/>
              <a:ext cx="1042" cy="1019"/>
              <a:chOff x="480" y="1200"/>
              <a:chExt cx="1042" cy="1019"/>
            </a:xfrm>
          </p:grpSpPr>
          <p:pic>
            <p:nvPicPr>
              <p:cNvPr id="133165" name="Picture 22" descr="circuler_1"/>
              <p:cNvPicPr>
                <a:picLocks noChangeAspect="1" noChangeArrowheads="1"/>
              </p:cNvPicPr>
              <p:nvPr/>
            </p:nvPicPr>
            <p:blipFill>
              <a:blip r:embed="rId4" cstate="print"/>
              <a:srcRect/>
              <a:stretch>
                <a:fillRect/>
              </a:stretch>
            </p:blipFill>
            <p:spPr bwMode="gray">
              <a:xfrm>
                <a:off x="480" y="1200"/>
                <a:ext cx="1042" cy="1016"/>
              </a:xfrm>
              <a:prstGeom prst="rect">
                <a:avLst/>
              </a:prstGeom>
              <a:noFill/>
              <a:ln w="9525">
                <a:noFill/>
                <a:miter lim="800000"/>
                <a:headEnd/>
                <a:tailEnd/>
              </a:ln>
            </p:spPr>
          </p:pic>
          <p:sp>
            <p:nvSpPr>
              <p:cNvPr id="49175" name="Oval 23"/>
              <p:cNvSpPr>
                <a:spLocks noChangeArrowheads="1"/>
              </p:cNvSpPr>
              <p:nvPr/>
            </p:nvSpPr>
            <p:spPr bwMode="gray">
              <a:xfrm>
                <a:off x="480" y="1200"/>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9525" algn="ctr">
                <a:noFill/>
                <a:round/>
                <a:headEnd/>
                <a:tailEnd/>
              </a:ln>
              <a:effectLst/>
            </p:spPr>
            <p:txBody>
              <a:bodyPr wrap="none" anchor="ctr"/>
              <a:lstStyle/>
              <a:p>
                <a:pPr algn="ctr">
                  <a:spcBef>
                    <a:spcPct val="50000"/>
                  </a:spcBef>
                  <a:defRPr/>
                </a:pPr>
                <a:r>
                  <a:rPr lang="zh-CN" altLang="en-US" sz="1600" b="1" dirty="0" smtClean="0">
                    <a:solidFill>
                      <a:srgbClr val="F8F8F8"/>
                    </a:solidFill>
                    <a:latin typeface="微软雅黑" pitchFamily="34" charset="-122"/>
                    <a:ea typeface="微软雅黑" pitchFamily="34" charset="-122"/>
                    <a:cs typeface="Arial" pitchFamily="34" charset="0"/>
                  </a:rPr>
                  <a:t>保管、调档等</a:t>
                </a:r>
                <a:endParaRPr lang="zh-CN" altLang="en-US" sz="1600" b="1" dirty="0">
                  <a:solidFill>
                    <a:srgbClr val="F8F8F8"/>
                  </a:solidFill>
                  <a:latin typeface="微软雅黑" pitchFamily="34" charset="-122"/>
                  <a:ea typeface="微软雅黑" pitchFamily="34" charset="-122"/>
                  <a:cs typeface="Arial" pitchFamily="34" charset="0"/>
                </a:endParaRPr>
              </a:p>
            </p:txBody>
          </p:sp>
        </p:grpSp>
        <p:pic>
          <p:nvPicPr>
            <p:cNvPr id="133164" name="Picture 24"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grpSp>
        <p:nvGrpSpPr>
          <p:cNvPr id="8" name="Group 25"/>
          <p:cNvGrpSpPr>
            <a:grpSpLocks/>
          </p:cNvGrpSpPr>
          <p:nvPr/>
        </p:nvGrpSpPr>
        <p:grpSpPr bwMode="auto">
          <a:xfrm>
            <a:off x="1235077" y="4810116"/>
            <a:ext cx="1196975" cy="1171575"/>
            <a:chOff x="480" y="1200"/>
            <a:chExt cx="1042" cy="1019"/>
          </a:xfrm>
        </p:grpSpPr>
        <p:grpSp>
          <p:nvGrpSpPr>
            <p:cNvPr id="9" name="Group 26"/>
            <p:cNvGrpSpPr>
              <a:grpSpLocks/>
            </p:cNvGrpSpPr>
            <p:nvPr/>
          </p:nvGrpSpPr>
          <p:grpSpPr bwMode="auto">
            <a:xfrm>
              <a:off x="480" y="1200"/>
              <a:ext cx="1042" cy="1019"/>
              <a:chOff x="480" y="1200"/>
              <a:chExt cx="1042" cy="1019"/>
            </a:xfrm>
          </p:grpSpPr>
          <p:pic>
            <p:nvPicPr>
              <p:cNvPr id="133161" name="Picture 27"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a:ln w="9525">
                <a:noFill/>
                <a:miter lim="800000"/>
                <a:headEnd/>
                <a:tailEnd/>
              </a:ln>
            </p:spPr>
          </p:pic>
          <p:sp>
            <p:nvSpPr>
              <p:cNvPr id="49180" name="Oval 28"/>
              <p:cNvSpPr>
                <a:spLocks noChangeArrowheads="1"/>
              </p:cNvSpPr>
              <p:nvPr/>
            </p:nvSpPr>
            <p:spPr bwMode="gray">
              <a:xfrm>
                <a:off x="480" y="1200"/>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9525" algn="ctr">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pic>
          <p:nvPicPr>
            <p:cNvPr id="133160" name="Picture 29"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sp>
        <p:nvSpPr>
          <p:cNvPr id="133135" name="Text Box 30"/>
          <p:cNvSpPr txBox="1">
            <a:spLocks noChangeArrowheads="1"/>
          </p:cNvSpPr>
          <p:nvPr/>
        </p:nvSpPr>
        <p:spPr bwMode="white">
          <a:xfrm>
            <a:off x="1285852" y="2324085"/>
            <a:ext cx="1060450" cy="584775"/>
          </a:xfrm>
          <a:prstGeom prst="rect">
            <a:avLst/>
          </a:prstGeom>
          <a:noFill/>
          <a:ln w="9525" algn="ctr">
            <a:noFill/>
            <a:miter lim="800000"/>
            <a:headEnd/>
            <a:tailEnd/>
          </a:ln>
        </p:spPr>
        <p:txBody>
          <a:bodyPr>
            <a:spAutoFit/>
          </a:bodyPr>
          <a:lstStyle/>
          <a:p>
            <a:pPr algn="ctr">
              <a:spcBef>
                <a:spcPct val="50000"/>
              </a:spcBef>
            </a:pPr>
            <a:r>
              <a:rPr lang="zh-CN" altLang="en-US" sz="1600" b="1" dirty="0" smtClean="0">
                <a:solidFill>
                  <a:srgbClr val="F8F8F8"/>
                </a:solidFill>
                <a:latin typeface="微软雅黑" pitchFamily="34" charset="-122"/>
                <a:ea typeface="微软雅黑" pitchFamily="34" charset="-122"/>
                <a:cs typeface="Arial" pitchFamily="34" charset="0"/>
              </a:rPr>
              <a:t>公司承担费用</a:t>
            </a:r>
            <a:endParaRPr lang="en-US" altLang="zh-CN" sz="1600" b="1" dirty="0">
              <a:solidFill>
                <a:srgbClr val="F8F8F8"/>
              </a:solidFill>
              <a:latin typeface="微软雅黑" pitchFamily="34" charset="-122"/>
              <a:ea typeface="微软雅黑" pitchFamily="34" charset="-122"/>
              <a:cs typeface="Arial" pitchFamily="34" charset="0"/>
            </a:endParaRPr>
          </a:p>
        </p:txBody>
      </p:sp>
      <p:sp>
        <p:nvSpPr>
          <p:cNvPr id="133137" name="Text Box 32"/>
          <p:cNvSpPr txBox="1">
            <a:spLocks noChangeArrowheads="1"/>
          </p:cNvSpPr>
          <p:nvPr/>
        </p:nvSpPr>
        <p:spPr bwMode="white">
          <a:xfrm>
            <a:off x="1303338" y="5102216"/>
            <a:ext cx="1060450" cy="584775"/>
          </a:xfrm>
          <a:prstGeom prst="rect">
            <a:avLst/>
          </a:prstGeom>
          <a:noFill/>
          <a:ln w="9525" algn="ctr">
            <a:noFill/>
            <a:miter lim="800000"/>
            <a:headEnd/>
            <a:tailEnd/>
          </a:ln>
        </p:spPr>
        <p:txBody>
          <a:bodyPr>
            <a:spAutoFit/>
          </a:bodyPr>
          <a:lstStyle/>
          <a:p>
            <a:pPr algn="ctr">
              <a:spcBef>
                <a:spcPct val="50000"/>
              </a:spcBef>
            </a:pPr>
            <a:r>
              <a:rPr lang="zh-CN" altLang="en-US" sz="1600" b="1" dirty="0" smtClean="0">
                <a:solidFill>
                  <a:srgbClr val="F8F8F8"/>
                </a:solidFill>
                <a:latin typeface="微软雅黑" pitchFamily="34" charset="-122"/>
                <a:ea typeface="微软雅黑" pitchFamily="34" charset="-122"/>
                <a:cs typeface="Arial" pitchFamily="34" charset="0"/>
              </a:rPr>
              <a:t>退休离职等转移</a:t>
            </a:r>
            <a:endParaRPr lang="en-US" altLang="zh-CN" sz="1600" b="1" dirty="0">
              <a:solidFill>
                <a:srgbClr val="F8F8F8"/>
              </a:solidFill>
              <a:latin typeface="微软雅黑" pitchFamily="34" charset="-122"/>
              <a:ea typeface="微软雅黑" pitchFamily="34" charset="-122"/>
              <a:cs typeface="Arial" pitchFamily="34" charset="0"/>
            </a:endParaRPr>
          </a:p>
        </p:txBody>
      </p:sp>
      <p:grpSp>
        <p:nvGrpSpPr>
          <p:cNvPr id="10" name="Group 33"/>
          <p:cNvGrpSpPr>
            <a:grpSpLocks/>
          </p:cNvGrpSpPr>
          <p:nvPr/>
        </p:nvGrpSpPr>
        <p:grpSpPr bwMode="auto">
          <a:xfrm>
            <a:off x="6748465" y="2143116"/>
            <a:ext cx="1196975" cy="1171575"/>
            <a:chOff x="480" y="1200"/>
            <a:chExt cx="1042" cy="1019"/>
          </a:xfrm>
        </p:grpSpPr>
        <p:grpSp>
          <p:nvGrpSpPr>
            <p:cNvPr id="11" name="Group 34"/>
            <p:cNvGrpSpPr>
              <a:grpSpLocks/>
            </p:cNvGrpSpPr>
            <p:nvPr/>
          </p:nvGrpSpPr>
          <p:grpSpPr bwMode="auto">
            <a:xfrm>
              <a:off x="480" y="1200"/>
              <a:ext cx="1042" cy="1019"/>
              <a:chOff x="480" y="1200"/>
              <a:chExt cx="1042" cy="1019"/>
            </a:xfrm>
          </p:grpSpPr>
          <p:pic>
            <p:nvPicPr>
              <p:cNvPr id="133157" name="Picture 35"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a:ln w="9525">
                <a:noFill/>
                <a:miter lim="800000"/>
                <a:headEnd/>
                <a:tailEnd/>
              </a:ln>
            </p:spPr>
          </p:pic>
          <p:sp>
            <p:nvSpPr>
              <p:cNvPr id="49188" name="Oval 36"/>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66275"/>
                      <a:invGamma/>
                      <a:alpha val="89999"/>
                    </a:schemeClr>
                  </a:gs>
                  <a:gs pos="100000">
                    <a:schemeClr val="accent2">
                      <a:alpha val="55000"/>
                    </a:schemeClr>
                  </a:gs>
                </a:gsLst>
                <a:lin ang="5400000" scaled="1"/>
              </a:gradFill>
              <a:ln w="9525" algn="ctr">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pic>
          <p:nvPicPr>
            <p:cNvPr id="133156" name="Picture 37"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sp>
        <p:nvSpPr>
          <p:cNvPr id="133139" name="Text Box 38"/>
          <p:cNvSpPr txBox="1">
            <a:spLocks noChangeArrowheads="1"/>
          </p:cNvSpPr>
          <p:nvPr/>
        </p:nvSpPr>
        <p:spPr bwMode="white">
          <a:xfrm>
            <a:off x="6786578" y="2419336"/>
            <a:ext cx="1060450" cy="338554"/>
          </a:xfrm>
          <a:prstGeom prst="rect">
            <a:avLst/>
          </a:prstGeom>
          <a:noFill/>
          <a:ln w="9525" algn="ctr">
            <a:noFill/>
            <a:miter lim="800000"/>
            <a:headEnd/>
            <a:tailEnd/>
          </a:ln>
        </p:spPr>
        <p:txBody>
          <a:bodyPr>
            <a:spAutoFit/>
          </a:bodyPr>
          <a:lstStyle/>
          <a:p>
            <a:pPr algn="ctr">
              <a:spcBef>
                <a:spcPct val="50000"/>
              </a:spcBef>
            </a:pPr>
            <a:r>
              <a:rPr lang="zh-CN" altLang="en-US" sz="1600" b="1" dirty="0" smtClean="0">
                <a:solidFill>
                  <a:srgbClr val="F8F8F8"/>
                </a:solidFill>
                <a:latin typeface="微软雅黑" pitchFamily="34" charset="-122"/>
                <a:ea typeface="微软雅黑" pitchFamily="34" charset="-122"/>
                <a:cs typeface="Arial" pitchFamily="34" charset="0"/>
              </a:rPr>
              <a:t>借阅登记</a:t>
            </a:r>
            <a:endParaRPr lang="en-US" altLang="zh-CN" sz="1600" b="1" dirty="0">
              <a:solidFill>
                <a:srgbClr val="F8F8F8"/>
              </a:solidFill>
              <a:latin typeface="微软雅黑" pitchFamily="34" charset="-122"/>
              <a:ea typeface="微软雅黑" pitchFamily="34" charset="-122"/>
              <a:cs typeface="Arial" pitchFamily="34" charset="0"/>
            </a:endParaRPr>
          </a:p>
        </p:txBody>
      </p:sp>
      <p:grpSp>
        <p:nvGrpSpPr>
          <p:cNvPr id="12" name="Group 39"/>
          <p:cNvGrpSpPr>
            <a:grpSpLocks/>
          </p:cNvGrpSpPr>
          <p:nvPr/>
        </p:nvGrpSpPr>
        <p:grpSpPr bwMode="auto">
          <a:xfrm>
            <a:off x="7642227" y="3514716"/>
            <a:ext cx="1196975" cy="1171575"/>
            <a:chOff x="480" y="1200"/>
            <a:chExt cx="1042" cy="1019"/>
          </a:xfrm>
        </p:grpSpPr>
        <p:grpSp>
          <p:nvGrpSpPr>
            <p:cNvPr id="13" name="Group 40"/>
            <p:cNvGrpSpPr>
              <a:grpSpLocks/>
            </p:cNvGrpSpPr>
            <p:nvPr/>
          </p:nvGrpSpPr>
          <p:grpSpPr bwMode="auto">
            <a:xfrm>
              <a:off x="480" y="1200"/>
              <a:ext cx="1042" cy="1019"/>
              <a:chOff x="480" y="1200"/>
              <a:chExt cx="1042" cy="1019"/>
            </a:xfrm>
          </p:grpSpPr>
          <p:pic>
            <p:nvPicPr>
              <p:cNvPr id="133153" name="Picture 41"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a:ln w="9525">
                <a:noFill/>
                <a:miter lim="800000"/>
                <a:headEnd/>
                <a:tailEnd/>
              </a:ln>
            </p:spPr>
          </p:pic>
          <p:sp>
            <p:nvSpPr>
              <p:cNvPr id="49194" name="Oval 42"/>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66275"/>
                      <a:invGamma/>
                      <a:alpha val="89999"/>
                    </a:schemeClr>
                  </a:gs>
                  <a:gs pos="100000">
                    <a:schemeClr val="accent2">
                      <a:alpha val="55000"/>
                    </a:schemeClr>
                  </a:gs>
                </a:gsLst>
                <a:lin ang="5400000" scaled="1"/>
              </a:gradFill>
              <a:ln w="9525" algn="ctr">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pic>
          <p:nvPicPr>
            <p:cNvPr id="133152" name="Picture 43"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sp>
        <p:nvSpPr>
          <p:cNvPr id="133141" name="Text Box 44"/>
          <p:cNvSpPr txBox="1">
            <a:spLocks noChangeArrowheads="1"/>
          </p:cNvSpPr>
          <p:nvPr/>
        </p:nvSpPr>
        <p:spPr bwMode="white">
          <a:xfrm>
            <a:off x="7683500" y="3836978"/>
            <a:ext cx="1060450" cy="338554"/>
          </a:xfrm>
          <a:prstGeom prst="rect">
            <a:avLst/>
          </a:prstGeom>
          <a:noFill/>
          <a:ln w="9525" algn="ctr">
            <a:noFill/>
            <a:miter lim="800000"/>
            <a:headEnd/>
            <a:tailEnd/>
          </a:ln>
        </p:spPr>
        <p:txBody>
          <a:bodyPr>
            <a:spAutoFit/>
          </a:bodyPr>
          <a:lstStyle/>
          <a:p>
            <a:pPr algn="ctr">
              <a:spcBef>
                <a:spcPct val="50000"/>
              </a:spcBef>
            </a:pPr>
            <a:r>
              <a:rPr lang="zh-CN" altLang="en-US" sz="1600" b="1" dirty="0" smtClean="0">
                <a:solidFill>
                  <a:srgbClr val="F8F8F8"/>
                </a:solidFill>
                <a:latin typeface="微软雅黑" pitchFamily="34" charset="-122"/>
                <a:ea typeface="微软雅黑" pitchFamily="34" charset="-122"/>
                <a:cs typeface="Arial" pitchFamily="34" charset="0"/>
              </a:rPr>
              <a:t>调动转移</a:t>
            </a:r>
            <a:endParaRPr lang="en-US" altLang="zh-CN" sz="1600" b="1" dirty="0">
              <a:solidFill>
                <a:srgbClr val="F8F8F8"/>
              </a:solidFill>
              <a:latin typeface="微软雅黑" pitchFamily="34" charset="-122"/>
              <a:ea typeface="微软雅黑" pitchFamily="34" charset="-122"/>
              <a:cs typeface="Arial" pitchFamily="34" charset="0"/>
            </a:endParaRPr>
          </a:p>
        </p:txBody>
      </p:sp>
      <p:grpSp>
        <p:nvGrpSpPr>
          <p:cNvPr id="14" name="Group 45"/>
          <p:cNvGrpSpPr>
            <a:grpSpLocks/>
          </p:cNvGrpSpPr>
          <p:nvPr/>
        </p:nvGrpSpPr>
        <p:grpSpPr bwMode="auto">
          <a:xfrm>
            <a:off x="6748465" y="4792655"/>
            <a:ext cx="1196975" cy="1171575"/>
            <a:chOff x="480" y="1200"/>
            <a:chExt cx="1042" cy="1019"/>
          </a:xfrm>
        </p:grpSpPr>
        <p:grpSp>
          <p:nvGrpSpPr>
            <p:cNvPr id="15" name="Group 46"/>
            <p:cNvGrpSpPr>
              <a:grpSpLocks/>
            </p:cNvGrpSpPr>
            <p:nvPr/>
          </p:nvGrpSpPr>
          <p:grpSpPr bwMode="auto">
            <a:xfrm>
              <a:off x="480" y="1200"/>
              <a:ext cx="1042" cy="1019"/>
              <a:chOff x="480" y="1200"/>
              <a:chExt cx="1042" cy="1019"/>
            </a:xfrm>
          </p:grpSpPr>
          <p:pic>
            <p:nvPicPr>
              <p:cNvPr id="133149" name="Picture 47"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a:ln w="9525">
                <a:noFill/>
                <a:miter lim="800000"/>
                <a:headEnd/>
                <a:tailEnd/>
              </a:ln>
            </p:spPr>
          </p:pic>
          <p:sp>
            <p:nvSpPr>
              <p:cNvPr id="49200" name="Oval 48"/>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66275"/>
                      <a:invGamma/>
                      <a:alpha val="89999"/>
                    </a:schemeClr>
                  </a:gs>
                  <a:gs pos="100000">
                    <a:schemeClr val="accent2">
                      <a:alpha val="55000"/>
                    </a:schemeClr>
                  </a:gs>
                </a:gsLst>
                <a:lin ang="5400000" scaled="1"/>
              </a:gradFill>
              <a:ln w="9525" algn="ctr">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pic>
          <p:nvPicPr>
            <p:cNvPr id="133148" name="Picture 49"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sp>
        <p:nvSpPr>
          <p:cNvPr id="133143" name="Text Box 50"/>
          <p:cNvSpPr txBox="1">
            <a:spLocks noChangeArrowheads="1"/>
          </p:cNvSpPr>
          <p:nvPr/>
        </p:nvSpPr>
        <p:spPr bwMode="white">
          <a:xfrm>
            <a:off x="6813550" y="5099041"/>
            <a:ext cx="1060450" cy="584775"/>
          </a:xfrm>
          <a:prstGeom prst="rect">
            <a:avLst/>
          </a:prstGeom>
          <a:noFill/>
          <a:ln w="9525" algn="ctr">
            <a:noFill/>
            <a:miter lim="800000"/>
            <a:headEnd/>
            <a:tailEnd/>
          </a:ln>
        </p:spPr>
        <p:txBody>
          <a:bodyPr>
            <a:spAutoFit/>
          </a:bodyPr>
          <a:lstStyle/>
          <a:p>
            <a:pPr algn="ctr">
              <a:spcBef>
                <a:spcPct val="50000"/>
              </a:spcBef>
            </a:pPr>
            <a:r>
              <a:rPr lang="zh-CN" altLang="en-US" sz="1600" b="1" dirty="0" smtClean="0">
                <a:solidFill>
                  <a:srgbClr val="F8F8F8"/>
                </a:solidFill>
                <a:latin typeface="微软雅黑" pitchFamily="34" charset="-122"/>
                <a:ea typeface="微软雅黑" pitchFamily="34" charset="-122"/>
                <a:cs typeface="Arial" pitchFamily="34" charset="0"/>
              </a:rPr>
              <a:t>离职保存</a:t>
            </a:r>
            <a:r>
              <a:rPr lang="en-US" altLang="zh-CN" sz="1600" b="1" dirty="0" smtClean="0">
                <a:solidFill>
                  <a:srgbClr val="F8F8F8"/>
                </a:solidFill>
                <a:latin typeface="微软雅黑" pitchFamily="34" charset="-122"/>
                <a:ea typeface="微软雅黑" pitchFamily="34" charset="-122"/>
                <a:cs typeface="Arial" pitchFamily="34" charset="0"/>
              </a:rPr>
              <a:t>2</a:t>
            </a:r>
            <a:r>
              <a:rPr lang="zh-CN" altLang="en-US" sz="1600" b="1" dirty="0" smtClean="0">
                <a:solidFill>
                  <a:srgbClr val="F8F8F8"/>
                </a:solidFill>
                <a:latin typeface="微软雅黑" pitchFamily="34" charset="-122"/>
                <a:ea typeface="微软雅黑" pitchFamily="34" charset="-122"/>
                <a:cs typeface="Arial" pitchFamily="34" charset="0"/>
              </a:rPr>
              <a:t>年</a:t>
            </a:r>
            <a:endParaRPr lang="en-US" altLang="zh-CN" sz="1600" b="1" dirty="0">
              <a:solidFill>
                <a:srgbClr val="F8F8F8"/>
              </a:solidFill>
              <a:latin typeface="微软雅黑" pitchFamily="34" charset="-122"/>
              <a:ea typeface="微软雅黑" pitchFamily="34" charset="-122"/>
              <a:cs typeface="Arial" pitchFamily="34" charset="0"/>
            </a:endParaRPr>
          </a:p>
        </p:txBody>
      </p:sp>
      <p:sp>
        <p:nvSpPr>
          <p:cNvPr id="133144" name="AutoShape 51"/>
          <p:cNvSpPr>
            <a:spLocks noChangeArrowheads="1"/>
          </p:cNvSpPr>
          <p:nvPr/>
        </p:nvSpPr>
        <p:spPr bwMode="gray">
          <a:xfrm rot="10800000">
            <a:off x="3956050" y="4581515"/>
            <a:ext cx="1333500" cy="762000"/>
          </a:xfrm>
          <a:custGeom>
            <a:avLst/>
            <a:gdLst>
              <a:gd name="T0" fmla="*/ 35883870 w 21600"/>
              <a:gd name="T1" fmla="*/ 110772 h 21600"/>
              <a:gd name="T2" fmla="*/ 5366350 w 21600"/>
              <a:gd name="T3" fmla="*/ 13244195 h 21600"/>
              <a:gd name="T4" fmla="*/ 37259721 w 21600"/>
              <a:gd name="T5" fmla="*/ 3582987 h 21600"/>
              <a:gd name="T6" fmla="*/ 90694790 w 21600"/>
              <a:gd name="T7" fmla="*/ 8895855 h 21600"/>
              <a:gd name="T8" fmla="*/ 79859181 w 21600"/>
              <a:gd name="T9" fmla="*/ 15198089 h 21600"/>
              <a:gd name="T10" fmla="*/ 60558488 w 21600"/>
              <a:gd name="T11" fmla="*/ 116611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88" y="8640"/>
                </a:moveTo>
                <a:cubicBezTo>
                  <a:pt x="17520" y="5194"/>
                  <a:pt x="14378" y="2814"/>
                  <a:pt x="10800" y="2814"/>
                </a:cubicBezTo>
                <a:cubicBezTo>
                  <a:pt x="6441" y="2813"/>
                  <a:pt x="2888" y="6308"/>
                  <a:pt x="2815" y="10665"/>
                </a:cubicBezTo>
                <a:lnTo>
                  <a:pt x="1" y="10618"/>
                </a:lnTo>
                <a:cubicBezTo>
                  <a:pt x="100" y="4725"/>
                  <a:pt x="4906" y="-1"/>
                  <a:pt x="10800" y="0"/>
                </a:cubicBezTo>
                <a:cubicBezTo>
                  <a:pt x="15639" y="0"/>
                  <a:pt x="19888" y="3219"/>
                  <a:pt x="21197" y="7879"/>
                </a:cubicBezTo>
                <a:lnTo>
                  <a:pt x="23796" y="7148"/>
                </a:lnTo>
                <a:lnTo>
                  <a:pt x="20953" y="12212"/>
                </a:lnTo>
                <a:lnTo>
                  <a:pt x="15889" y="9370"/>
                </a:lnTo>
                <a:lnTo>
                  <a:pt x="18488" y="8640"/>
                </a:lnTo>
                <a:close/>
              </a:path>
            </a:pathLst>
          </a:custGeom>
          <a:solidFill>
            <a:schemeClr val="tx1">
              <a:alpha val="36862"/>
            </a:scheme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33145" name="Text Box 52"/>
          <p:cNvSpPr txBox="1">
            <a:spLocks noChangeArrowheads="1"/>
          </p:cNvSpPr>
          <p:nvPr/>
        </p:nvSpPr>
        <p:spPr bwMode="auto">
          <a:xfrm>
            <a:off x="6043615" y="3841741"/>
            <a:ext cx="1646237" cy="338554"/>
          </a:xfrm>
          <a:prstGeom prst="rect">
            <a:avLst/>
          </a:prstGeom>
          <a:noFill/>
          <a:ln w="9525" algn="ctr">
            <a:noFill/>
            <a:miter lim="800000"/>
            <a:headEnd/>
            <a:tailEnd/>
          </a:ln>
        </p:spPr>
        <p:txBody>
          <a:bodyPr>
            <a:spAutoFit/>
          </a:bodyPr>
          <a:lstStyle/>
          <a:p>
            <a:pPr algn="ctr">
              <a:spcBef>
                <a:spcPct val="50000"/>
              </a:spcBef>
            </a:pPr>
            <a:r>
              <a:rPr lang="zh-CN" altLang="en-US" sz="1600" b="1" dirty="0" smtClean="0">
                <a:solidFill>
                  <a:srgbClr val="000000"/>
                </a:solidFill>
                <a:latin typeface="微软雅黑" pitchFamily="34" charset="-122"/>
                <a:ea typeface="微软雅黑" pitchFamily="34" charset="-122"/>
                <a:cs typeface="Arial" pitchFamily="34" charset="0"/>
              </a:rPr>
              <a:t>全体员工</a:t>
            </a:r>
            <a:endParaRPr lang="en-US" altLang="zh-CN" sz="1600" b="1" dirty="0">
              <a:solidFill>
                <a:srgbClr val="000000"/>
              </a:solidFill>
              <a:latin typeface="微软雅黑" pitchFamily="34" charset="-122"/>
              <a:ea typeface="微软雅黑" pitchFamily="34" charset="-122"/>
              <a:cs typeface="Arial" pitchFamily="34" charset="0"/>
            </a:endParaRPr>
          </a:p>
        </p:txBody>
      </p:sp>
      <p:sp>
        <p:nvSpPr>
          <p:cNvPr id="133146" name="Rectangle 53"/>
          <p:cNvSpPr>
            <a:spLocks noChangeArrowheads="1"/>
          </p:cNvSpPr>
          <p:nvPr/>
        </p:nvSpPr>
        <p:spPr bwMode="gray">
          <a:xfrm>
            <a:off x="714348" y="1047733"/>
            <a:ext cx="7500990" cy="701731"/>
          </a:xfrm>
          <a:prstGeom prst="rect">
            <a:avLst/>
          </a:prstGeom>
          <a:noFill/>
          <a:ln w="9525" algn="ctr">
            <a:noFill/>
            <a:miter lim="800000"/>
            <a:headEnd/>
            <a:tailEnd/>
          </a:ln>
        </p:spPr>
        <p:txBody>
          <a:bodyPr wrap="square">
            <a:spAutoFit/>
          </a:bodyPr>
          <a:lstStyle/>
          <a:p>
            <a:pPr algn="l" eaLnBrk="0" hangingPunct="0">
              <a:lnSpc>
                <a:spcPct val="110000"/>
              </a:lnSpc>
              <a:buClr>
                <a:srgbClr val="D7181F"/>
              </a:buClr>
              <a:buFont typeface="Wingdings" pitchFamily="2" charset="2"/>
              <a:buNone/>
            </a:pPr>
            <a:r>
              <a:rPr lang="zh-CN" altLang="en-US" sz="1800" b="1" dirty="0" smtClean="0">
                <a:solidFill>
                  <a:srgbClr val="FFC000"/>
                </a:solidFill>
                <a:latin typeface="微软雅黑" pitchFamily="34" charset="-122"/>
                <a:ea typeface="微软雅黑" pitchFamily="34" charset="-122"/>
              </a:rPr>
              <a:t>一级档案：</a:t>
            </a:r>
            <a:r>
              <a:rPr lang="zh-CN" altLang="en-US" sz="1800" dirty="0" smtClean="0">
                <a:solidFill>
                  <a:srgbClr val="FFC000"/>
                </a:solidFill>
                <a:latin typeface="微软雅黑" pitchFamily="34" charset="-122"/>
                <a:ea typeface="微软雅黑" pitchFamily="34" charset="-122"/>
              </a:rPr>
              <a:t>进入本集团前所形成的合法有效的人事档案                      </a:t>
            </a:r>
            <a:endParaRPr lang="en-US" altLang="zh-CN" sz="1800" dirty="0" smtClean="0">
              <a:solidFill>
                <a:srgbClr val="FFC000"/>
              </a:solidFill>
              <a:latin typeface="微软雅黑" pitchFamily="34" charset="-122"/>
              <a:ea typeface="微软雅黑" pitchFamily="34" charset="-122"/>
            </a:endParaRPr>
          </a:p>
          <a:p>
            <a:pPr algn="l" eaLnBrk="0" hangingPunct="0">
              <a:lnSpc>
                <a:spcPct val="110000"/>
              </a:lnSpc>
              <a:buClr>
                <a:srgbClr val="D7181F"/>
              </a:buClr>
              <a:buFont typeface="Wingdings" pitchFamily="2" charset="2"/>
              <a:buNone/>
            </a:pPr>
            <a:r>
              <a:rPr lang="zh-CN" altLang="en-US" sz="1800" b="1" dirty="0" smtClean="0">
                <a:solidFill>
                  <a:srgbClr val="FFC000"/>
                </a:solidFill>
                <a:latin typeface="微软雅黑" pitchFamily="34" charset="-122"/>
                <a:ea typeface="微软雅黑" pitchFamily="34" charset="-122"/>
              </a:rPr>
              <a:t>二级档案</a:t>
            </a:r>
            <a:r>
              <a:rPr lang="zh-CN" altLang="en-US" sz="1800" dirty="0" smtClean="0">
                <a:solidFill>
                  <a:srgbClr val="FFC000"/>
                </a:solidFill>
                <a:latin typeface="微软雅黑" pitchFamily="34" charset="-122"/>
                <a:ea typeface="微软雅黑" pitchFamily="34" charset="-122"/>
              </a:rPr>
              <a:t>：在本集团工作期间所形成的且在本集团保管的部分档案资料</a:t>
            </a:r>
            <a:endParaRPr lang="en-US" altLang="zh-CN" sz="1800" dirty="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7158" y="285729"/>
            <a:ext cx="8229600" cy="487343"/>
          </a:xfrm>
        </p:spPr>
        <p:txBody>
          <a:bodyPr>
            <a:noAutofit/>
          </a:bodyPr>
          <a:lstStyle/>
          <a:p>
            <a:pPr lvl="0" algn="l">
              <a:spcBef>
                <a:spcPts val="0"/>
              </a:spcBef>
            </a:pPr>
            <a:r>
              <a:rPr lang="zh-CN" altLang="en-US" sz="2800" b="1" dirty="0" smtClean="0">
                <a:latin typeface="微软雅黑" pitchFamily="34" charset="-122"/>
                <a:ea typeface="微软雅黑" pitchFamily="34" charset="-122"/>
                <a:cs typeface="+mn-cs"/>
              </a:rPr>
              <a:t>职位管理关键定义（</a:t>
            </a:r>
            <a:r>
              <a:rPr lang="en-US" altLang="zh-CN" sz="2800" b="1" dirty="0" smtClean="0">
                <a:latin typeface="微软雅黑" pitchFamily="34" charset="-122"/>
                <a:ea typeface="微软雅黑" pitchFamily="34" charset="-122"/>
                <a:cs typeface="+mn-cs"/>
              </a:rPr>
              <a:t>2</a:t>
            </a:r>
            <a:r>
              <a:rPr lang="zh-CN" altLang="en-US" sz="2800" b="1" dirty="0" smtClean="0">
                <a:latin typeface="微软雅黑" pitchFamily="34" charset="-122"/>
                <a:ea typeface="微软雅黑" pitchFamily="34" charset="-122"/>
                <a:cs typeface="+mn-cs"/>
              </a:rPr>
              <a:t>）</a:t>
            </a:r>
            <a:endParaRPr lang="zh-CN" altLang="en-US" sz="2800" b="1" dirty="0">
              <a:latin typeface="微软雅黑" pitchFamily="34" charset="-122"/>
              <a:ea typeface="微软雅黑" pitchFamily="34" charset="-122"/>
              <a:cs typeface="+mn-cs"/>
            </a:endParaRPr>
          </a:p>
        </p:txBody>
      </p:sp>
      <p:graphicFrame>
        <p:nvGraphicFramePr>
          <p:cNvPr id="32" name="图示 31"/>
          <p:cNvGraphicFramePr/>
          <p:nvPr/>
        </p:nvGraphicFramePr>
        <p:xfrm>
          <a:off x="285720" y="1142984"/>
          <a:ext cx="857690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214282" y="214290"/>
            <a:ext cx="6429420" cy="5079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人力资源管理体系</a:t>
            </a:r>
            <a:endParaRPr kumimoji="0" lang="zh-CN" altLang="en-US" sz="28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标题 1"/>
          <p:cNvSpPr txBox="1">
            <a:spLocks/>
          </p:cNvSpPr>
          <p:nvPr/>
        </p:nvSpPr>
        <p:spPr>
          <a:xfrm>
            <a:off x="357158" y="928670"/>
            <a:ext cx="2428892" cy="500066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altLang="zh-CN" sz="1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rPr>
              <a:t>1-</a:t>
            </a:r>
            <a:r>
              <a:rPr lang="zh-CN" altLang="en-US" sz="1400" b="1" dirty="0" smtClean="0">
                <a:solidFill>
                  <a:srgbClr val="FF0000"/>
                </a:solidFill>
                <a:latin typeface="微软雅黑" pitchFamily="34" charset="-122"/>
                <a:ea typeface="微软雅黑" pitchFamily="34" charset="-122"/>
              </a:rPr>
              <a:t>职位管理规定</a:t>
            </a:r>
          </a:p>
          <a:p>
            <a:pPr lvl="0"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2-</a:t>
            </a:r>
            <a:r>
              <a:rPr lang="zh-CN" altLang="en-US" sz="1400" b="1" dirty="0" smtClean="0">
                <a:solidFill>
                  <a:schemeClr val="tx1"/>
                </a:solidFill>
                <a:latin typeface="微软雅黑" pitchFamily="34" charset="-122"/>
                <a:ea typeface="微软雅黑" pitchFamily="34" charset="-122"/>
                <a:cs typeface="+mj-cs"/>
              </a:rPr>
              <a:t>干部管理规定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cs typeface="+mj-cs"/>
              </a:rPr>
              <a:t>3-</a:t>
            </a:r>
            <a:r>
              <a:rPr lang="zh-CN" altLang="en-US" sz="1400" b="1" dirty="0" smtClean="0">
                <a:solidFill>
                  <a:srgbClr val="FF0000"/>
                </a:solidFill>
                <a:latin typeface="微软雅黑" pitchFamily="34" charset="-122"/>
                <a:ea typeface="微软雅黑" pitchFamily="34" charset="-122"/>
                <a:cs typeface="+mj-cs"/>
              </a:rPr>
              <a:t>薪酬管理规定</a:t>
            </a:r>
            <a:endParaRPr lang="en-US" altLang="zh-CN" sz="1400" b="1" dirty="0" smtClean="0">
              <a:solidFill>
                <a:srgbClr val="FF000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4-</a:t>
            </a:r>
            <a:r>
              <a:rPr lang="zh-CN" altLang="en-US" sz="1400" b="1" dirty="0" smtClean="0">
                <a:solidFill>
                  <a:schemeClr val="tx1"/>
                </a:solidFill>
                <a:latin typeface="微软雅黑" pitchFamily="34" charset="-122"/>
                <a:ea typeface="微软雅黑" pitchFamily="34" charset="-122"/>
                <a:cs typeface="+mj-cs"/>
              </a:rPr>
              <a:t>福利管理规定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chemeClr val="tx1"/>
                </a:solidFill>
                <a:latin typeface="微软雅黑" pitchFamily="34" charset="-122"/>
                <a:ea typeface="微软雅黑" pitchFamily="34" charset="-122"/>
                <a:cs typeface="+mj-cs"/>
              </a:rPr>
              <a:t>5-</a:t>
            </a:r>
            <a:r>
              <a:rPr lang="zh-CN" altLang="en-US" sz="1400" b="1" dirty="0" smtClean="0">
                <a:solidFill>
                  <a:schemeClr val="tx1"/>
                </a:solidFill>
                <a:latin typeface="微软雅黑" pitchFamily="34" charset="-122"/>
                <a:ea typeface="微软雅黑" pitchFamily="34" charset="-122"/>
                <a:cs typeface="+mj-cs"/>
              </a:rPr>
              <a:t>考勤休假管理规定</a:t>
            </a:r>
            <a:endParaRPr lang="en-US" altLang="zh-CN" sz="1400" b="1" dirty="0" smtClean="0">
              <a:solidFill>
                <a:schemeClr val="tx1"/>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FF0000"/>
                </a:solidFill>
                <a:latin typeface="微软雅黑" pitchFamily="34" charset="-122"/>
                <a:ea typeface="微软雅黑" pitchFamily="34" charset="-122"/>
                <a:cs typeface="+mj-cs"/>
              </a:rPr>
              <a:t>6-</a:t>
            </a:r>
            <a:r>
              <a:rPr lang="zh-CN" altLang="en-US" sz="1400" b="1" dirty="0" smtClean="0">
                <a:solidFill>
                  <a:srgbClr val="FF0000"/>
                </a:solidFill>
                <a:latin typeface="微软雅黑" pitchFamily="34" charset="-122"/>
                <a:ea typeface="微软雅黑" pitchFamily="34" charset="-122"/>
                <a:cs typeface="+mj-cs"/>
              </a:rPr>
              <a:t>绩效管理规定</a:t>
            </a:r>
            <a:endParaRPr lang="en-US" altLang="zh-CN" sz="1400" b="1" dirty="0" smtClean="0">
              <a:solidFill>
                <a:srgbClr val="FF0000"/>
              </a:solidFill>
              <a:latin typeface="微软雅黑" pitchFamily="34" charset="-122"/>
              <a:ea typeface="微软雅黑" pitchFamily="34" charset="-12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rPr>
              <a:t>7-</a:t>
            </a:r>
            <a:r>
              <a:rPr kumimoji="0" lang="zh-CN" altLang="en-US"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rPr>
              <a:t>招聘与录用管理规定</a:t>
            </a:r>
            <a:endParaRPr kumimoji="0" lang="en-US" altLang="zh-CN" sz="1400" b="1" i="0" u="none" strike="noStrike" kern="1200" cap="none" spc="0" normalizeH="0" baseline="0" noProof="0" dirty="0" smtClean="0">
              <a:ln>
                <a:noFill/>
              </a:ln>
              <a:solidFill>
                <a:schemeClr val="bg1">
                  <a:lumMod val="50000"/>
                </a:schemeClr>
              </a:solidFill>
              <a:effectLst/>
              <a:uLnTx/>
              <a:uFillTx/>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F0"/>
                </a:solidFill>
                <a:latin typeface="微软雅黑" pitchFamily="34" charset="-122"/>
                <a:ea typeface="微软雅黑" pitchFamily="34" charset="-122"/>
                <a:cs typeface="+mj-cs"/>
              </a:rPr>
              <a:t>8-</a:t>
            </a:r>
            <a:r>
              <a:rPr lang="zh-CN" altLang="en-US" sz="1400" b="1" dirty="0" smtClean="0">
                <a:solidFill>
                  <a:srgbClr val="00B0F0"/>
                </a:solidFill>
                <a:latin typeface="微软雅黑" pitchFamily="34" charset="-122"/>
                <a:ea typeface="微软雅黑" pitchFamily="34" charset="-122"/>
                <a:cs typeface="+mj-cs"/>
              </a:rPr>
              <a:t>内部推荐管理办法</a:t>
            </a:r>
            <a:endParaRPr lang="en-US" altLang="zh-CN" sz="1400" b="1" dirty="0" smtClean="0">
              <a:solidFill>
                <a:srgbClr val="00B0F0"/>
              </a:solidFill>
              <a:latin typeface="微软雅黑" pitchFamily="34" charset="-122"/>
              <a:ea typeface="微软雅黑" pitchFamily="34" charset="-12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altLang="zh-CN" sz="1400" b="1" dirty="0" smtClean="0">
                <a:solidFill>
                  <a:schemeClr val="bg1">
                    <a:lumMod val="50000"/>
                  </a:schemeClr>
                </a:solidFill>
                <a:latin typeface="微软雅黑" pitchFamily="34" charset="-122"/>
                <a:ea typeface="微软雅黑" pitchFamily="34" charset="-122"/>
                <a:cs typeface="+mj-cs"/>
              </a:rPr>
              <a:t>9-</a:t>
            </a:r>
            <a:r>
              <a:rPr lang="zh-CN" altLang="en-US" sz="1400" b="1" dirty="0" smtClean="0">
                <a:solidFill>
                  <a:schemeClr val="bg1">
                    <a:lumMod val="50000"/>
                  </a:schemeClr>
                </a:solidFill>
                <a:latin typeface="微软雅黑" pitchFamily="34" charset="-122"/>
                <a:ea typeface="微软雅黑" pitchFamily="34" charset="-122"/>
                <a:cs typeface="+mj-cs"/>
              </a:rPr>
              <a:t>劳动合同管理规定</a:t>
            </a:r>
            <a:endParaRPr lang="en-US" altLang="zh-CN" sz="1400" b="1" dirty="0" smtClean="0">
              <a:solidFill>
                <a:schemeClr val="bg1">
                  <a:lumMod val="50000"/>
                </a:schemeClr>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F0"/>
                </a:solidFill>
                <a:latin typeface="微软雅黑" pitchFamily="34" charset="-122"/>
                <a:ea typeface="微软雅黑" pitchFamily="34" charset="-122"/>
              </a:rPr>
              <a:t>10-</a:t>
            </a:r>
            <a:r>
              <a:rPr lang="zh-CN" altLang="en-US" sz="1400" b="1" dirty="0" smtClean="0">
                <a:solidFill>
                  <a:srgbClr val="00B0F0"/>
                </a:solidFill>
                <a:latin typeface="微软雅黑" pitchFamily="34" charset="-122"/>
                <a:ea typeface="微软雅黑" pitchFamily="34" charset="-122"/>
              </a:rPr>
              <a:t>培训管理规定</a:t>
            </a:r>
            <a:endParaRPr lang="en-US" altLang="zh-CN" sz="1400" b="1" dirty="0" smtClean="0">
              <a:solidFill>
                <a:srgbClr val="00B0F0"/>
              </a:solidFill>
              <a:latin typeface="微软雅黑" pitchFamily="34" charset="-122"/>
              <a:ea typeface="微软雅黑" pitchFamily="34" charset="-122"/>
            </a:endParaRPr>
          </a:p>
          <a:p>
            <a:pPr algn="l">
              <a:lnSpc>
                <a:spcPct val="150000"/>
              </a:lnSpc>
              <a:spcBef>
                <a:spcPct val="0"/>
              </a:spcBef>
            </a:pPr>
            <a:r>
              <a:rPr lang="en-US" altLang="zh-CN" sz="1400" b="1" dirty="0" smtClean="0">
                <a:solidFill>
                  <a:schemeClr val="bg1">
                    <a:lumMod val="50000"/>
                  </a:schemeClr>
                </a:solidFill>
                <a:latin typeface="微软雅黑" pitchFamily="34" charset="-122"/>
                <a:ea typeface="微软雅黑" pitchFamily="34" charset="-122"/>
                <a:cs typeface="+mj-cs"/>
              </a:rPr>
              <a:t>11-</a:t>
            </a:r>
            <a:r>
              <a:rPr lang="zh-CN" altLang="en-US" sz="1400" b="1" dirty="0" smtClean="0">
                <a:solidFill>
                  <a:schemeClr val="bg1">
                    <a:lumMod val="50000"/>
                  </a:schemeClr>
                </a:solidFill>
                <a:latin typeface="微软雅黑" pitchFamily="34" charset="-122"/>
                <a:ea typeface="微软雅黑" pitchFamily="34" charset="-122"/>
                <a:cs typeface="+mj-cs"/>
              </a:rPr>
              <a:t>新员工入职及试用期管理办法</a:t>
            </a:r>
            <a:endParaRPr lang="en-US" altLang="zh-CN" sz="1400" b="1" dirty="0" smtClean="0">
              <a:solidFill>
                <a:schemeClr val="bg1">
                  <a:lumMod val="50000"/>
                </a:schemeClr>
              </a:solidFill>
              <a:latin typeface="微软雅黑" pitchFamily="34" charset="-122"/>
              <a:ea typeface="微软雅黑" pitchFamily="34" charset="-122"/>
              <a:cs typeface="+mj-cs"/>
            </a:endParaRPr>
          </a:p>
          <a:p>
            <a:pPr lvl="0" algn="l">
              <a:lnSpc>
                <a:spcPct val="150000"/>
              </a:lnSpc>
              <a:spcBef>
                <a:spcPct val="0"/>
              </a:spcBef>
            </a:pPr>
            <a:r>
              <a:rPr lang="en-US" altLang="zh-CN" sz="1400" b="1" dirty="0" smtClean="0">
                <a:solidFill>
                  <a:schemeClr val="bg1">
                    <a:lumMod val="50000"/>
                  </a:schemeClr>
                </a:solidFill>
                <a:latin typeface="微软雅黑" pitchFamily="34" charset="-122"/>
                <a:ea typeface="微软雅黑" pitchFamily="34" charset="-122"/>
                <a:cs typeface="+mj-cs"/>
              </a:rPr>
              <a:t>12-</a:t>
            </a:r>
            <a:r>
              <a:rPr lang="zh-CN" altLang="en-US" sz="1400" b="1" dirty="0" smtClean="0">
                <a:solidFill>
                  <a:schemeClr val="bg1">
                    <a:lumMod val="50000"/>
                  </a:schemeClr>
                </a:solidFill>
                <a:latin typeface="微软雅黑" pitchFamily="34" charset="-122"/>
                <a:ea typeface="微软雅黑" pitchFamily="34" charset="-122"/>
                <a:cs typeface="+mj-cs"/>
              </a:rPr>
              <a:t>新员工培训管理办法</a:t>
            </a:r>
            <a:endParaRPr lang="en-US" altLang="zh-CN" sz="1400" b="1" dirty="0" smtClean="0">
              <a:solidFill>
                <a:schemeClr val="bg1">
                  <a:lumMod val="50000"/>
                </a:schemeClr>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13-</a:t>
            </a:r>
            <a:r>
              <a:rPr lang="zh-CN" altLang="en-US" sz="1400" b="1" dirty="0" smtClean="0">
                <a:solidFill>
                  <a:srgbClr val="00B050"/>
                </a:solidFill>
                <a:latin typeface="微软雅黑" pitchFamily="34" charset="-122"/>
                <a:ea typeface="微软雅黑" pitchFamily="34" charset="-122"/>
                <a:cs typeface="+mj-cs"/>
              </a:rPr>
              <a:t>人事调动管理规定</a:t>
            </a:r>
            <a:endParaRPr lang="en-US" altLang="zh-CN" sz="1400" b="1" dirty="0" smtClean="0">
              <a:solidFill>
                <a:srgbClr val="00B05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14-</a:t>
            </a:r>
            <a:r>
              <a:rPr lang="zh-CN" altLang="en-US" sz="1400" b="1" dirty="0" smtClean="0">
                <a:solidFill>
                  <a:srgbClr val="00B050"/>
                </a:solidFill>
                <a:latin typeface="微软雅黑" pitchFamily="34" charset="-122"/>
                <a:ea typeface="微软雅黑" pitchFamily="34" charset="-122"/>
                <a:cs typeface="+mj-cs"/>
              </a:rPr>
              <a:t>离职管理规定</a:t>
            </a:r>
            <a:endParaRPr lang="en-US" altLang="zh-CN" sz="1400" b="1" dirty="0" smtClean="0">
              <a:solidFill>
                <a:srgbClr val="00B050"/>
              </a:solidFill>
              <a:latin typeface="微软雅黑" pitchFamily="34" charset="-122"/>
              <a:ea typeface="微软雅黑" pitchFamily="34" charset="-122"/>
              <a:cs typeface="+mj-cs"/>
            </a:endParaRPr>
          </a:p>
          <a:p>
            <a:pPr algn="l">
              <a:lnSpc>
                <a:spcPct val="150000"/>
              </a:lnSpc>
              <a:spcBef>
                <a:spcPct val="0"/>
              </a:spcBef>
            </a:pPr>
            <a:r>
              <a:rPr lang="en-US" altLang="zh-CN" sz="1400" b="1" dirty="0" smtClean="0">
                <a:solidFill>
                  <a:srgbClr val="00B050"/>
                </a:solidFill>
                <a:latin typeface="微软雅黑" pitchFamily="34" charset="-122"/>
                <a:ea typeface="微软雅黑" pitchFamily="34" charset="-122"/>
                <a:cs typeface="+mj-cs"/>
              </a:rPr>
              <a:t>15-</a:t>
            </a:r>
            <a:r>
              <a:rPr lang="zh-CN" altLang="en-US" sz="1400" b="1" dirty="0" smtClean="0">
                <a:solidFill>
                  <a:srgbClr val="00B050"/>
                </a:solidFill>
                <a:latin typeface="微软雅黑" pitchFamily="34" charset="-122"/>
                <a:ea typeface="微软雅黑" pitchFamily="34" charset="-122"/>
                <a:cs typeface="+mj-cs"/>
              </a:rPr>
              <a:t>人事档案管理规定</a:t>
            </a:r>
            <a:endParaRPr lang="en-US" altLang="zh-CN" sz="1400" b="1" dirty="0" smtClean="0">
              <a:solidFill>
                <a:srgbClr val="00B050"/>
              </a:solidFill>
              <a:latin typeface="微软雅黑" pitchFamily="34" charset="-122"/>
              <a:ea typeface="微软雅黑" pitchFamily="34" charset="-122"/>
              <a:cs typeface="+mj-cs"/>
            </a:endParaRPr>
          </a:p>
          <a:p>
            <a:pPr lvl="0" algn="l">
              <a:lnSpc>
                <a:spcPct val="150000"/>
              </a:lnSpc>
              <a:spcBef>
                <a:spcPct val="0"/>
              </a:spcBef>
            </a:pPr>
            <a:endParaRPr lang="en-US" altLang="zh-CN" sz="1400" b="1" dirty="0" smtClean="0">
              <a:solidFill>
                <a:schemeClr val="tx1"/>
              </a:solidFill>
              <a:latin typeface="微软雅黑" pitchFamily="34" charset="-122"/>
              <a:ea typeface="微软雅黑" pitchFamily="34" charset="-122"/>
              <a:cs typeface="+mj-cs"/>
            </a:endParaRPr>
          </a:p>
        </p:txBody>
      </p:sp>
      <p:grpSp>
        <p:nvGrpSpPr>
          <p:cNvPr id="2" name="组合 5"/>
          <p:cNvGrpSpPr/>
          <p:nvPr/>
        </p:nvGrpSpPr>
        <p:grpSpPr>
          <a:xfrm>
            <a:off x="2786050" y="1213292"/>
            <a:ext cx="5929354" cy="4073096"/>
            <a:chOff x="1377950" y="1216025"/>
            <a:chExt cx="7043738" cy="5321395"/>
          </a:xfrm>
        </p:grpSpPr>
        <p:sp>
          <p:nvSpPr>
            <p:cNvPr id="7" name="Oval 3"/>
            <p:cNvSpPr>
              <a:spLocks noChangeArrowheads="1"/>
            </p:cNvSpPr>
            <p:nvPr/>
          </p:nvSpPr>
          <p:spPr bwMode="auto">
            <a:xfrm>
              <a:off x="4060826" y="1216025"/>
              <a:ext cx="1731964" cy="621975"/>
            </a:xfrm>
            <a:prstGeom prst="ellipse">
              <a:avLst/>
            </a:prstGeom>
            <a:solidFill>
              <a:srgbClr val="ABAFB2"/>
            </a:solidFill>
            <a:ln w="25400" algn="ctr">
              <a:solidFill>
                <a:srgbClr val="000000"/>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经营战略</a:t>
              </a:r>
            </a:p>
          </p:txBody>
        </p:sp>
        <p:sp>
          <p:nvSpPr>
            <p:cNvPr id="8" name="Oval 4"/>
            <p:cNvSpPr>
              <a:spLocks noChangeArrowheads="1"/>
            </p:cNvSpPr>
            <p:nvPr/>
          </p:nvSpPr>
          <p:spPr bwMode="auto">
            <a:xfrm>
              <a:off x="4064000" y="2806699"/>
              <a:ext cx="1804988" cy="621975"/>
            </a:xfrm>
            <a:prstGeom prst="ellipse">
              <a:avLst/>
            </a:prstGeom>
            <a:solidFill>
              <a:srgbClr val="6280AF"/>
            </a:solidFill>
            <a:ln w="25400" algn="ctr">
              <a:solidFill>
                <a:srgbClr val="000000"/>
              </a:solidFill>
              <a:round/>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组织架构</a:t>
              </a:r>
            </a:p>
          </p:txBody>
        </p:sp>
        <p:sp>
          <p:nvSpPr>
            <p:cNvPr id="9" name="Line 5"/>
            <p:cNvSpPr>
              <a:spLocks noChangeShapeType="1"/>
            </p:cNvSpPr>
            <p:nvPr/>
          </p:nvSpPr>
          <p:spPr bwMode="auto">
            <a:xfrm flipH="1">
              <a:off x="4959350" y="1768475"/>
              <a:ext cx="0" cy="1044575"/>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0" name="Text Box 6"/>
            <p:cNvSpPr txBox="1">
              <a:spLocks noChangeArrowheads="1"/>
            </p:cNvSpPr>
            <p:nvPr/>
          </p:nvSpPr>
          <p:spPr bwMode="auto">
            <a:xfrm>
              <a:off x="6692900" y="5426075"/>
              <a:ext cx="1728788" cy="321681"/>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600" b="1" kern="1200" dirty="0">
                  <a:solidFill>
                    <a:srgbClr val="FFC000"/>
                  </a:solidFill>
                  <a:latin typeface="微软雅黑" pitchFamily="34" charset="-122"/>
                  <a:ea typeface="微软雅黑" pitchFamily="34" charset="-122"/>
                </a:rPr>
                <a:t>（绩效驱动）</a:t>
              </a:r>
            </a:p>
          </p:txBody>
        </p:sp>
        <p:sp>
          <p:nvSpPr>
            <p:cNvPr id="11" name="Text Box 7"/>
            <p:cNvSpPr txBox="1">
              <a:spLocks noChangeArrowheads="1"/>
            </p:cNvSpPr>
            <p:nvPr/>
          </p:nvSpPr>
          <p:spPr bwMode="auto">
            <a:xfrm>
              <a:off x="1397000" y="5426075"/>
              <a:ext cx="1660525" cy="321681"/>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600" b="1" kern="1200" dirty="0">
                  <a:solidFill>
                    <a:srgbClr val="FFC000"/>
                  </a:solidFill>
                  <a:latin typeface="微软雅黑" pitchFamily="34" charset="-122"/>
                  <a:ea typeface="微软雅黑" pitchFamily="34" charset="-122"/>
                </a:rPr>
                <a:t>（回报驱动）</a:t>
              </a:r>
            </a:p>
          </p:txBody>
        </p:sp>
        <p:sp>
          <p:nvSpPr>
            <p:cNvPr id="12" name="Line 8"/>
            <p:cNvSpPr>
              <a:spLocks noChangeShapeType="1"/>
            </p:cNvSpPr>
            <p:nvPr/>
          </p:nvSpPr>
          <p:spPr bwMode="auto">
            <a:xfrm>
              <a:off x="5918200" y="4635500"/>
              <a:ext cx="731838"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3" name="Line 9"/>
            <p:cNvSpPr>
              <a:spLocks noChangeShapeType="1"/>
            </p:cNvSpPr>
            <p:nvPr/>
          </p:nvSpPr>
          <p:spPr bwMode="auto">
            <a:xfrm flipH="1">
              <a:off x="3198813" y="4660900"/>
              <a:ext cx="730250"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4" name="Text Box 10"/>
            <p:cNvSpPr txBox="1">
              <a:spLocks noChangeArrowheads="1"/>
            </p:cNvSpPr>
            <p:nvPr/>
          </p:nvSpPr>
          <p:spPr bwMode="auto">
            <a:xfrm>
              <a:off x="4660179" y="3606799"/>
              <a:ext cx="1200150" cy="281472"/>
            </a:xfrm>
            <a:prstGeom prst="rect">
              <a:avLst/>
            </a:prstGeom>
            <a:noFill/>
            <a:ln w="9525" algn="ctr">
              <a:noFill/>
              <a:miter lim="800000"/>
              <a:headEnd/>
              <a:tailEnd/>
            </a:ln>
          </p:spPr>
          <p:txBody>
            <a:bodyPr lIns="0" tIns="0" rIns="0" bIns="0">
              <a:spAutoFit/>
            </a:bodyPr>
            <a:lstStyle/>
            <a:p>
              <a:pPr algn="r" rtl="0" eaLnBrk="0" fontAlgn="base" hangingPunct="0">
                <a:spcBef>
                  <a:spcPct val="0"/>
                </a:spcBef>
                <a:spcAft>
                  <a:spcPct val="0"/>
                </a:spcAft>
              </a:pPr>
              <a:r>
                <a:rPr lang="zh-CN" altLang="en-US" sz="1400" kern="1200" dirty="0">
                  <a:solidFill>
                    <a:srgbClr val="000000"/>
                  </a:solidFill>
                  <a:latin typeface="微软雅黑" pitchFamily="34" charset="-122"/>
                  <a:ea typeface="微软雅黑" pitchFamily="34" charset="-122"/>
                </a:rPr>
                <a:t>职责分解</a:t>
              </a:r>
            </a:p>
          </p:txBody>
        </p:sp>
        <p:sp>
          <p:nvSpPr>
            <p:cNvPr id="15" name="Text Box 11"/>
            <p:cNvSpPr txBox="1">
              <a:spLocks noChangeArrowheads="1"/>
            </p:cNvSpPr>
            <p:nvPr/>
          </p:nvSpPr>
          <p:spPr bwMode="auto">
            <a:xfrm>
              <a:off x="3994150" y="5411787"/>
              <a:ext cx="1909763" cy="442312"/>
            </a:xfrm>
            <a:prstGeom prst="rect">
              <a:avLst/>
            </a:prstGeom>
            <a:noFill/>
            <a:ln w="9525" algn="ctr">
              <a:noFill/>
              <a:miter lim="800000"/>
              <a:headEnd/>
              <a:tailEnd/>
            </a:ln>
          </p:spPr>
          <p:txBody>
            <a:bodyPr>
              <a:spAutoFit/>
            </a:bodyPr>
            <a:lstStyle/>
            <a:p>
              <a:pPr algn="ctr" rtl="0" fontAlgn="base">
                <a:spcBef>
                  <a:spcPct val="50000"/>
                </a:spcBef>
                <a:spcAft>
                  <a:spcPct val="0"/>
                </a:spcAft>
              </a:pPr>
              <a:r>
                <a:rPr lang="zh-CN" altLang="en-US" sz="1600" b="1" kern="1200" dirty="0">
                  <a:solidFill>
                    <a:srgbClr val="FFC000"/>
                  </a:solidFill>
                  <a:latin typeface="微软雅黑" pitchFamily="34" charset="-122"/>
                  <a:ea typeface="微软雅黑" pitchFamily="34" charset="-122"/>
                  <a:cs typeface="Times New Roman" pitchFamily="18" charset="0"/>
                </a:rPr>
                <a:t>（发展驱动）</a:t>
              </a:r>
              <a:endParaRPr lang="zh-TW" altLang="en-US" sz="1600" b="1" kern="1200" dirty="0">
                <a:solidFill>
                  <a:srgbClr val="FFC000"/>
                </a:solidFill>
                <a:latin typeface="微软雅黑" pitchFamily="34" charset="-122"/>
                <a:ea typeface="微软雅黑" pitchFamily="34" charset="-122"/>
                <a:cs typeface="Times New Roman" pitchFamily="18" charset="0"/>
              </a:endParaRPr>
            </a:p>
          </p:txBody>
        </p:sp>
        <p:sp>
          <p:nvSpPr>
            <p:cNvPr id="16" name="Line 12"/>
            <p:cNvSpPr>
              <a:spLocks noChangeShapeType="1"/>
            </p:cNvSpPr>
            <p:nvPr/>
          </p:nvSpPr>
          <p:spPr bwMode="auto">
            <a:xfrm flipH="1">
              <a:off x="4938713" y="3362325"/>
              <a:ext cx="9525" cy="742950"/>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17" name="Text Box 13"/>
            <p:cNvSpPr txBox="1">
              <a:spLocks noChangeArrowheads="1"/>
            </p:cNvSpPr>
            <p:nvPr/>
          </p:nvSpPr>
          <p:spPr bwMode="auto">
            <a:xfrm>
              <a:off x="5780286" y="4311590"/>
              <a:ext cx="1039831"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职责要求</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18" name="Text Box 14"/>
            <p:cNvSpPr txBox="1">
              <a:spLocks noChangeArrowheads="1"/>
            </p:cNvSpPr>
            <p:nvPr/>
          </p:nvSpPr>
          <p:spPr bwMode="auto">
            <a:xfrm>
              <a:off x="3205163" y="4386263"/>
              <a:ext cx="894230"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岗位价值</a:t>
              </a:r>
            </a:p>
          </p:txBody>
        </p:sp>
        <p:sp>
          <p:nvSpPr>
            <p:cNvPr id="19" name="Line 15"/>
            <p:cNvSpPr>
              <a:spLocks noChangeShapeType="1"/>
            </p:cNvSpPr>
            <p:nvPr/>
          </p:nvSpPr>
          <p:spPr bwMode="auto">
            <a:xfrm flipH="1">
              <a:off x="2354263" y="1724025"/>
              <a:ext cx="1916112" cy="2379663"/>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0" name="Line 16"/>
            <p:cNvSpPr>
              <a:spLocks noChangeShapeType="1"/>
            </p:cNvSpPr>
            <p:nvPr/>
          </p:nvSpPr>
          <p:spPr bwMode="auto">
            <a:xfrm>
              <a:off x="5607050" y="1724025"/>
              <a:ext cx="1863725" cy="2381250"/>
            </a:xfrm>
            <a:prstGeom prst="line">
              <a:avLst/>
            </a:prstGeom>
            <a:noFill/>
            <a:ln w="25400">
              <a:solidFill>
                <a:srgbClr val="000000"/>
              </a:solidFill>
              <a:round/>
              <a:headEnd type="triangle" w="med" len="me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1" name="Text Box 17"/>
            <p:cNvSpPr txBox="1">
              <a:spLocks noChangeArrowheads="1"/>
            </p:cNvSpPr>
            <p:nvPr/>
          </p:nvSpPr>
          <p:spPr bwMode="auto">
            <a:xfrm rot="18755002">
              <a:off x="2536032" y="2609678"/>
              <a:ext cx="1296988" cy="255935"/>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cs typeface="Times New Roman" pitchFamily="18" charset="0"/>
                </a:rPr>
                <a:t>薪酬策略</a:t>
              </a:r>
            </a:p>
          </p:txBody>
        </p:sp>
        <p:sp>
          <p:nvSpPr>
            <p:cNvPr id="22" name="Text Box 18"/>
            <p:cNvSpPr txBox="1">
              <a:spLocks noChangeArrowheads="1"/>
            </p:cNvSpPr>
            <p:nvPr/>
          </p:nvSpPr>
          <p:spPr bwMode="auto">
            <a:xfrm rot="2910357">
              <a:off x="6060282" y="2654128"/>
              <a:ext cx="1296988" cy="255935"/>
            </a:xfrm>
            <a:prstGeom prst="rect">
              <a:avLst/>
            </a:prstGeom>
            <a:noFill/>
            <a:ln w="9525" algn="ctr">
              <a:noFill/>
              <a:miter lim="800000"/>
              <a:headEnd/>
              <a:tailEnd/>
            </a:ln>
          </p:spPr>
          <p:txBody>
            <a:bodyPr lIns="0" tIns="0" rIns="0" bIns="0">
              <a:spAutoFit/>
            </a:bodyPr>
            <a:lstStyle/>
            <a:p>
              <a:pPr algn="ctr"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cs typeface="Times New Roman" pitchFamily="18" charset="0"/>
                </a:rPr>
                <a:t>目标分解</a:t>
              </a:r>
            </a:p>
          </p:txBody>
        </p:sp>
        <p:sp>
          <p:nvSpPr>
            <p:cNvPr id="23" name="Text Box 19"/>
            <p:cNvSpPr txBox="1">
              <a:spLocks noChangeArrowheads="1"/>
            </p:cNvSpPr>
            <p:nvPr/>
          </p:nvSpPr>
          <p:spPr bwMode="auto">
            <a:xfrm>
              <a:off x="5033963" y="2146300"/>
              <a:ext cx="974726" cy="281472"/>
            </a:xfrm>
            <a:prstGeom prst="rect">
              <a:avLst/>
            </a:prstGeom>
            <a:noFill/>
            <a:ln w="9525" algn="ctr">
              <a:noFill/>
              <a:miter lim="800000"/>
              <a:headEnd/>
              <a:tailEnd/>
            </a:ln>
          </p:spPr>
          <p:txBody>
            <a:bodyPr lIns="0" tIns="0" rIns="0" bIns="0">
              <a:spAutoFit/>
            </a:bodyPr>
            <a:lstStyle/>
            <a:p>
              <a:pPr algn="l" rtl="0" eaLnBrk="0" fontAlgn="base" hangingPunct="0">
                <a:spcBef>
                  <a:spcPct val="50000"/>
                </a:spcBef>
                <a:spcAft>
                  <a:spcPct val="0"/>
                </a:spcAft>
              </a:pPr>
              <a:r>
                <a:rPr lang="zh-CN" altLang="en-US" sz="1400" kern="1200">
                  <a:solidFill>
                    <a:srgbClr val="000000"/>
                  </a:solidFill>
                  <a:latin typeface="微软雅黑" pitchFamily="34" charset="-122"/>
                  <a:ea typeface="微软雅黑" pitchFamily="34" charset="-122"/>
                </a:rPr>
                <a:t>管控模式</a:t>
              </a:r>
            </a:p>
          </p:txBody>
        </p:sp>
        <p:sp>
          <p:nvSpPr>
            <p:cNvPr id="24" name="Text Box 20"/>
            <p:cNvSpPr txBox="1">
              <a:spLocks noChangeArrowheads="1"/>
            </p:cNvSpPr>
            <p:nvPr/>
          </p:nvSpPr>
          <p:spPr bwMode="auto">
            <a:xfrm>
              <a:off x="4517930" y="6255948"/>
              <a:ext cx="974726" cy="281472"/>
            </a:xfrm>
            <a:prstGeom prst="rect">
              <a:avLst/>
            </a:prstGeom>
            <a:noFill/>
            <a:ln w="9525" algn="ctr">
              <a:noFill/>
              <a:miter lim="800000"/>
              <a:headEnd/>
              <a:tailEnd/>
            </a:ln>
          </p:spPr>
          <p:txBody>
            <a:bodyPr lIns="0" tIns="0" rIns="0" bIns="0">
              <a:spAutoFit/>
            </a:bodyPr>
            <a:lstStyle/>
            <a:p>
              <a:pPr algn="l"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rPr>
                <a:t>绩效链接</a:t>
              </a:r>
            </a:p>
          </p:txBody>
        </p:sp>
        <p:sp>
          <p:nvSpPr>
            <p:cNvPr id="25" name="Line 21"/>
            <p:cNvSpPr>
              <a:spLocks noChangeShapeType="1"/>
            </p:cNvSpPr>
            <p:nvPr/>
          </p:nvSpPr>
          <p:spPr bwMode="auto">
            <a:xfrm>
              <a:off x="7558088" y="5359400"/>
              <a:ext cx="0" cy="773113"/>
            </a:xfrm>
            <a:prstGeom prst="line">
              <a:avLst/>
            </a:prstGeom>
            <a:noFill/>
            <a:ln w="25400">
              <a:solidFill>
                <a:srgbClr val="000000"/>
              </a:solidFill>
              <a:round/>
              <a:headEnd type="triangle" w="med" len="med"/>
              <a:tailEn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6" name="Line 22"/>
            <p:cNvSpPr>
              <a:spLocks noChangeShapeType="1"/>
            </p:cNvSpPr>
            <p:nvPr/>
          </p:nvSpPr>
          <p:spPr bwMode="auto">
            <a:xfrm>
              <a:off x="2193925" y="6132513"/>
              <a:ext cx="5364163" cy="0"/>
            </a:xfrm>
            <a:prstGeom prst="line">
              <a:avLst/>
            </a:prstGeom>
            <a:noFill/>
            <a:ln w="25400">
              <a:solidFill>
                <a:srgbClr val="000000"/>
              </a:solidFill>
              <a:round/>
              <a:headEnd/>
              <a:tailEn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7" name="Line 23"/>
            <p:cNvSpPr>
              <a:spLocks noChangeShapeType="1"/>
            </p:cNvSpPr>
            <p:nvPr/>
          </p:nvSpPr>
          <p:spPr bwMode="auto">
            <a:xfrm flipV="1">
              <a:off x="2193925" y="5330825"/>
              <a:ext cx="14288" cy="801688"/>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8" name="Line 24"/>
            <p:cNvSpPr>
              <a:spLocks noChangeShapeType="1"/>
            </p:cNvSpPr>
            <p:nvPr/>
          </p:nvSpPr>
          <p:spPr bwMode="auto">
            <a:xfrm rot="10800000">
              <a:off x="5911850" y="4751388"/>
              <a:ext cx="731838"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29" name="Text Box 25"/>
            <p:cNvSpPr txBox="1">
              <a:spLocks noChangeArrowheads="1"/>
            </p:cNvSpPr>
            <p:nvPr/>
          </p:nvSpPr>
          <p:spPr bwMode="auto">
            <a:xfrm>
              <a:off x="5867869" y="4773613"/>
              <a:ext cx="872927"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绩效应用</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30" name="Oval 26"/>
            <p:cNvSpPr>
              <a:spLocks noChangeArrowheads="1"/>
            </p:cNvSpPr>
            <p:nvPr/>
          </p:nvSpPr>
          <p:spPr bwMode="auto">
            <a:xfrm>
              <a:off x="4094163" y="4124325"/>
              <a:ext cx="1711325" cy="1274763"/>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岗职体系</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职责描述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职位评估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人才发展</a:t>
              </a:r>
            </a:p>
          </p:txBody>
        </p:sp>
        <p:sp>
          <p:nvSpPr>
            <p:cNvPr id="31" name="Oval 27"/>
            <p:cNvSpPr>
              <a:spLocks noChangeArrowheads="1"/>
            </p:cNvSpPr>
            <p:nvPr/>
          </p:nvSpPr>
          <p:spPr bwMode="auto">
            <a:xfrm>
              <a:off x="1377950" y="4110038"/>
              <a:ext cx="1711325" cy="1214437"/>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薪酬体系</a:t>
              </a:r>
            </a:p>
            <a:p>
              <a:pPr marL="174625" marR="0" lvl="0" indent="-174625" algn="l"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现金薪酬</a:t>
              </a:r>
            </a:p>
            <a:p>
              <a:pPr marL="174625" marR="0" lvl="0" indent="-174625" algn="l"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福利</a:t>
              </a:r>
            </a:p>
          </p:txBody>
        </p:sp>
        <p:sp>
          <p:nvSpPr>
            <p:cNvPr id="32" name="Text Box 28"/>
            <p:cNvSpPr txBox="1">
              <a:spLocks noChangeArrowheads="1"/>
            </p:cNvSpPr>
            <p:nvPr/>
          </p:nvSpPr>
          <p:spPr bwMode="auto">
            <a:xfrm>
              <a:off x="3231429" y="4832350"/>
              <a:ext cx="867965" cy="281472"/>
            </a:xfrm>
            <a:prstGeom prst="rect">
              <a:avLst/>
            </a:prstGeom>
            <a:noFill/>
            <a:ln w="9525" algn="ctr">
              <a:noFill/>
              <a:miter lim="800000"/>
              <a:headEnd/>
              <a:tailEnd/>
            </a:ln>
          </p:spPr>
          <p:txBody>
            <a:bodyPr wrap="square" lIns="0" tIns="0" rIns="0" bIns="0">
              <a:spAutoFit/>
            </a:bodyPr>
            <a:lstStyle/>
            <a:p>
              <a:pPr algn="ctr" rtl="0" eaLnBrk="0" fontAlgn="base" hangingPunct="0">
                <a:spcBef>
                  <a:spcPct val="50000"/>
                </a:spcBef>
                <a:spcAft>
                  <a:spcPct val="0"/>
                </a:spcAft>
              </a:pPr>
              <a:r>
                <a:rPr lang="zh-CN" altLang="en-US" sz="1400" kern="1200" dirty="0">
                  <a:solidFill>
                    <a:srgbClr val="000000"/>
                  </a:solidFill>
                  <a:latin typeface="微软雅黑" pitchFamily="34" charset="-122"/>
                  <a:ea typeface="微软雅黑" pitchFamily="34" charset="-122"/>
                  <a:cs typeface="Times New Roman" pitchFamily="18" charset="0"/>
                </a:rPr>
                <a:t>激励发展</a:t>
              </a:r>
              <a:endParaRPr lang="en-US" altLang="zh-CN" sz="1400" kern="1200" dirty="0">
                <a:solidFill>
                  <a:srgbClr val="000000"/>
                </a:solidFill>
                <a:latin typeface="微软雅黑" pitchFamily="34" charset="-122"/>
                <a:ea typeface="微软雅黑" pitchFamily="34" charset="-122"/>
                <a:cs typeface="Times New Roman" pitchFamily="18" charset="0"/>
              </a:endParaRPr>
            </a:p>
          </p:txBody>
        </p:sp>
        <p:sp>
          <p:nvSpPr>
            <p:cNvPr id="33" name="Line 29"/>
            <p:cNvSpPr>
              <a:spLocks noChangeShapeType="1"/>
            </p:cNvSpPr>
            <p:nvPr/>
          </p:nvSpPr>
          <p:spPr bwMode="auto">
            <a:xfrm>
              <a:off x="3233738" y="4779963"/>
              <a:ext cx="731837" cy="0"/>
            </a:xfrm>
            <a:prstGeom prst="line">
              <a:avLst/>
            </a:prstGeom>
            <a:noFill/>
            <a:ln w="25400">
              <a:solidFill>
                <a:srgbClr val="000000"/>
              </a:solidFill>
              <a:round/>
              <a:headEnd/>
              <a:tailEnd type="triangle" w="med" len="med"/>
            </a:ln>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endParaRPr>
            </a:p>
          </p:txBody>
        </p:sp>
        <p:sp>
          <p:nvSpPr>
            <p:cNvPr id="34" name="Oval 30"/>
            <p:cNvSpPr>
              <a:spLocks noChangeArrowheads="1"/>
            </p:cNvSpPr>
            <p:nvPr/>
          </p:nvSpPr>
          <p:spPr bwMode="auto">
            <a:xfrm>
              <a:off x="6681788" y="4127500"/>
              <a:ext cx="1711325" cy="1200150"/>
            </a:xfrm>
            <a:prstGeom prst="ellipse">
              <a:avLst/>
            </a:prstGeom>
            <a:solidFill>
              <a:srgbClr val="6280AF"/>
            </a:solidFill>
            <a:ln w="25400" algn="ctr">
              <a:solidFill>
                <a:srgbClr val="000000"/>
              </a:solidFill>
              <a:round/>
              <a:headEnd/>
              <a:tailEnd/>
            </a:ln>
          </p:spPr>
          <p:txBody>
            <a:bodyPr anchor="ctr"/>
            <a:lstStyle/>
            <a:p>
              <a:pPr marL="174625" marR="0" lvl="0" indent="-174625" algn="ctr" defTabSz="914400" rtl="0" eaLnBrk="0" fontAlgn="base" latinLnBrk="0" hangingPunct="0">
                <a:lnSpc>
                  <a:spcPct val="9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绩效体系</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绩效计划</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绩效督导</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绩效评估</a:t>
              </a:r>
            </a:p>
            <a:p>
              <a:pPr marL="174625" marR="0" lvl="0" indent="-174625" algn="ctr" defTabSz="914400" rtl="0" eaLnBrk="0" fontAlgn="base" latinLnBrk="0" hangingPunct="0">
                <a:lnSpc>
                  <a:spcPct val="90000"/>
                </a:lnSpc>
                <a:spcBef>
                  <a:spcPct val="0"/>
                </a:spcBef>
                <a:spcAft>
                  <a:spcPct val="0"/>
                </a:spcAft>
                <a:buClrTx/>
                <a:buSzPct val="60000"/>
                <a:buFont typeface="Wingdings" pitchFamily="2" charset="2"/>
                <a:buChar char="n"/>
                <a:tabLst/>
                <a:defRPr/>
              </a:pPr>
              <a:r>
                <a:rPr kumimoji="0" lang="zh-CN" altLang="en-US" sz="1200" b="0"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Times New Roman" pitchFamily="18" charset="0"/>
                </a:rPr>
                <a:t>绩效应用</a:t>
              </a:r>
            </a:p>
          </p:txBody>
        </p:sp>
      </p:grpSp>
      <p:sp>
        <p:nvSpPr>
          <p:cNvPr id="35" name="标题 1"/>
          <p:cNvSpPr txBox="1">
            <a:spLocks/>
          </p:cNvSpPr>
          <p:nvPr/>
        </p:nvSpPr>
        <p:spPr bwMode="auto">
          <a:xfrm>
            <a:off x="2571736" y="5572140"/>
            <a:ext cx="6429420" cy="5079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eaLnBrk="0" hangingPunct="0">
              <a:defRPr/>
            </a:pPr>
            <a:r>
              <a:rPr kumimoji="0" lang="zh-CN" altLang="en-US" sz="1400" dirty="0" smtClean="0">
                <a:solidFill>
                  <a:srgbClr val="FF0000"/>
                </a:solidFill>
                <a:latin typeface="微软雅黑" pitchFamily="34" charset="-122"/>
                <a:ea typeface="微软雅黑" pitchFamily="34" charset="-122"/>
                <a:cs typeface="+mj-cs"/>
              </a:rPr>
              <a:t>泛字</a:t>
            </a:r>
            <a:r>
              <a:rPr kumimoji="0" lang="en-US" altLang="zh-CN" sz="1400" dirty="0" smtClean="0">
                <a:solidFill>
                  <a:srgbClr val="FF0000"/>
                </a:solidFill>
                <a:latin typeface="微软雅黑" pitchFamily="34" charset="-122"/>
                <a:ea typeface="微软雅黑" pitchFamily="34" charset="-122"/>
                <a:cs typeface="+mj-cs"/>
              </a:rPr>
              <a:t>【 2014】7</a:t>
            </a:r>
            <a:r>
              <a:rPr kumimoji="0" lang="zh-CN" altLang="en-US" sz="1400" dirty="0" smtClean="0">
                <a:solidFill>
                  <a:srgbClr val="FF0000"/>
                </a:solidFill>
                <a:latin typeface="微软雅黑" pitchFamily="34" charset="-122"/>
                <a:ea typeface="微软雅黑" pitchFamily="34" charset="-122"/>
                <a:cs typeface="+mj-cs"/>
              </a:rPr>
              <a:t>号文：关于下发人力资源管理规定的通知</a:t>
            </a:r>
            <a:endParaRPr kumimoji="0" lang="zh-CN" altLang="en-US" sz="1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3571875"/>
            <a:ext cx="9144000" cy="3286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b="0"/>
          </a:p>
        </p:txBody>
      </p:sp>
      <p:sp>
        <p:nvSpPr>
          <p:cNvPr id="4" name="Text Box 4"/>
          <p:cNvSpPr txBox="1">
            <a:spLocks noChangeArrowheads="1"/>
          </p:cNvSpPr>
          <p:nvPr/>
        </p:nvSpPr>
        <p:spPr bwMode="auto">
          <a:xfrm>
            <a:off x="2143125" y="3902075"/>
            <a:ext cx="4606925" cy="1098550"/>
          </a:xfrm>
          <a:prstGeom prst="rect">
            <a:avLst/>
          </a:prstGeom>
          <a:noFill/>
          <a:ln w="9525">
            <a:noFill/>
            <a:miter lim="800000"/>
            <a:headEnd/>
            <a:tailEnd/>
          </a:ln>
          <a:effectLst/>
        </p:spPr>
        <p:txBody>
          <a:bodyPr wrap="none">
            <a:spAutoFit/>
          </a:bodyPr>
          <a:lstStyle/>
          <a:p>
            <a:pPr algn="l" fontAlgn="auto">
              <a:spcBef>
                <a:spcPts val="0"/>
              </a:spcBef>
              <a:spcAft>
                <a:spcPts val="0"/>
              </a:spcAft>
              <a:defRPr/>
            </a:pPr>
            <a:r>
              <a:rPr lang="en-US" altLang="zh-CN" sz="6600" b="0" dirty="0">
                <a:solidFill>
                  <a:srgbClr val="FF9900"/>
                </a:solidFill>
                <a:effectLst>
                  <a:outerShdw blurRad="38100" dist="38100" dir="2700000" algn="tl">
                    <a:srgbClr val="000000">
                      <a:alpha val="43137"/>
                    </a:srgbClr>
                  </a:outerShdw>
                </a:effectLst>
                <a:latin typeface="Arial Black" pitchFamily="34" charset="0"/>
                <a:ea typeface="+mn-ea"/>
              </a:rPr>
              <a:t>THE  END</a:t>
            </a:r>
          </a:p>
        </p:txBody>
      </p:sp>
      <p:sp>
        <p:nvSpPr>
          <p:cNvPr id="11" name="矩形 10"/>
          <p:cNvSpPr/>
          <p:nvPr/>
        </p:nvSpPr>
        <p:spPr>
          <a:xfrm>
            <a:off x="0" y="3571875"/>
            <a:ext cx="9144000" cy="3286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b="0"/>
          </a:p>
        </p:txBody>
      </p:sp>
      <p:pic>
        <p:nvPicPr>
          <p:cNvPr id="28677" name="图片 7" descr="email.png"/>
          <p:cNvPicPr>
            <a:picLocks noChangeAspect="1"/>
          </p:cNvPicPr>
          <p:nvPr/>
        </p:nvPicPr>
        <p:blipFill>
          <a:blip r:embed="rId2"/>
          <a:srcRect/>
          <a:stretch>
            <a:fillRect/>
          </a:stretch>
        </p:blipFill>
        <p:spPr bwMode="auto">
          <a:xfrm>
            <a:off x="4935538" y="5395913"/>
            <a:ext cx="428625" cy="428625"/>
          </a:xfrm>
          <a:prstGeom prst="rect">
            <a:avLst/>
          </a:prstGeom>
          <a:noFill/>
          <a:ln w="9525">
            <a:noFill/>
            <a:miter lim="800000"/>
            <a:headEnd/>
            <a:tailEnd/>
          </a:ln>
        </p:spPr>
      </p:pic>
      <p:pic>
        <p:nvPicPr>
          <p:cNvPr id="28678" name="图片 9" descr="029.gif"/>
          <p:cNvPicPr>
            <a:picLocks noChangeAspect="1"/>
          </p:cNvPicPr>
          <p:nvPr/>
        </p:nvPicPr>
        <p:blipFill>
          <a:blip r:embed="rId3"/>
          <a:srcRect/>
          <a:stretch>
            <a:fillRect/>
          </a:stretch>
        </p:blipFill>
        <p:spPr bwMode="auto">
          <a:xfrm>
            <a:off x="1792288" y="5395913"/>
            <a:ext cx="642937" cy="482600"/>
          </a:xfrm>
          <a:prstGeom prst="rect">
            <a:avLst/>
          </a:prstGeom>
          <a:noFill/>
          <a:ln w="9525">
            <a:noFill/>
            <a:miter lim="800000"/>
            <a:headEnd/>
            <a:tailEnd/>
          </a:ln>
        </p:spPr>
      </p:pic>
      <p:sp>
        <p:nvSpPr>
          <p:cNvPr id="28679" name="TextBox 10"/>
          <p:cNvSpPr txBox="1">
            <a:spLocks noChangeArrowheads="1"/>
          </p:cNvSpPr>
          <p:nvPr/>
        </p:nvSpPr>
        <p:spPr bwMode="auto">
          <a:xfrm>
            <a:off x="2363788" y="5467350"/>
            <a:ext cx="2082621" cy="307777"/>
          </a:xfrm>
          <a:prstGeom prst="rect">
            <a:avLst/>
          </a:prstGeom>
          <a:noFill/>
          <a:ln w="9525">
            <a:noFill/>
            <a:miter lim="800000"/>
            <a:headEnd/>
            <a:tailEnd/>
          </a:ln>
        </p:spPr>
        <p:txBody>
          <a:bodyPr wrap="none">
            <a:spAutoFit/>
          </a:bodyPr>
          <a:lstStyle/>
          <a:p>
            <a:r>
              <a:rPr lang="en-US" altLang="zh-CN" sz="1400" dirty="0"/>
              <a:t>(</a:t>
            </a:r>
            <a:r>
              <a:rPr lang="en-US" altLang="zh-CN" sz="1400" dirty="0" smtClean="0"/>
              <a:t>020)</a:t>
            </a:r>
            <a:r>
              <a:rPr lang="de-DE" sz="1400" dirty="0" smtClean="0"/>
              <a:t> 020-83886888-8323</a:t>
            </a:r>
            <a:endParaRPr lang="zh-CN" altLang="en-US" sz="1400" dirty="0"/>
          </a:p>
        </p:txBody>
      </p:sp>
      <p:sp>
        <p:nvSpPr>
          <p:cNvPr id="28680" name="TextBox 11"/>
          <p:cNvSpPr txBox="1">
            <a:spLocks noChangeArrowheads="1"/>
          </p:cNvSpPr>
          <p:nvPr/>
        </p:nvSpPr>
        <p:spPr bwMode="auto">
          <a:xfrm>
            <a:off x="5292725" y="5467350"/>
            <a:ext cx="1867755" cy="307777"/>
          </a:xfrm>
          <a:prstGeom prst="rect">
            <a:avLst/>
          </a:prstGeom>
          <a:noFill/>
          <a:ln w="9525">
            <a:noFill/>
            <a:miter lim="800000"/>
            <a:headEnd/>
            <a:tailEnd/>
          </a:ln>
        </p:spPr>
        <p:txBody>
          <a:bodyPr wrap="none">
            <a:spAutoFit/>
          </a:bodyPr>
          <a:lstStyle/>
          <a:p>
            <a:r>
              <a:rPr lang="en-US" altLang="zh-CN" sz="1400" dirty="0" smtClean="0"/>
              <a:t>donghn@cninsure.net</a:t>
            </a:r>
            <a:endParaRPr lang="zh-CN" altLang="en-US" sz="1400" dirty="0"/>
          </a:p>
        </p:txBody>
      </p:sp>
      <p:sp>
        <p:nvSpPr>
          <p:cNvPr id="28681" name="TextBox 13"/>
          <p:cNvSpPr txBox="1">
            <a:spLocks noChangeArrowheads="1"/>
          </p:cNvSpPr>
          <p:nvPr/>
        </p:nvSpPr>
        <p:spPr bwMode="auto">
          <a:xfrm>
            <a:off x="2071670" y="5972175"/>
            <a:ext cx="4907114" cy="461665"/>
          </a:xfrm>
          <a:prstGeom prst="rect">
            <a:avLst/>
          </a:prstGeom>
          <a:noFill/>
          <a:ln w="9525">
            <a:noFill/>
            <a:miter lim="800000"/>
            <a:headEnd/>
            <a:tailEnd/>
          </a:ln>
        </p:spPr>
        <p:txBody>
          <a:bodyPr wrap="none">
            <a:spAutoFit/>
          </a:bodyPr>
          <a:lstStyle/>
          <a:p>
            <a:r>
              <a:rPr lang="zh-CN" altLang="en-US" sz="2400" dirty="0" smtClean="0">
                <a:solidFill>
                  <a:srgbClr val="000000"/>
                </a:solidFill>
                <a:latin typeface="华文行楷" pitchFamily="2" charset="-122"/>
                <a:ea typeface="华文行楷" pitchFamily="2" charset="-122"/>
              </a:rPr>
              <a:t>人力资源中心欢迎</a:t>
            </a:r>
            <a:r>
              <a:rPr lang="zh-CN" altLang="en-US" sz="2400" dirty="0">
                <a:solidFill>
                  <a:srgbClr val="000000"/>
                </a:solidFill>
                <a:latin typeface="华文行楷" pitchFamily="2" charset="-122"/>
                <a:ea typeface="华文行楷" pitchFamily="2" charset="-122"/>
              </a:rPr>
              <a:t>您的意见和建议</a:t>
            </a:r>
            <a:r>
              <a:rPr lang="en-US" altLang="zh-CN" sz="2400" dirty="0">
                <a:solidFill>
                  <a:srgbClr val="000000"/>
                </a:solidFill>
                <a:latin typeface="华文行楷" pitchFamily="2" charset="-122"/>
                <a:ea typeface="华文行楷" pitchFamily="2" charset="-122"/>
              </a:rPr>
              <a:t>!</a:t>
            </a:r>
            <a:endParaRPr lang="zh-CN" altLang="en-US" sz="2400" dirty="0">
              <a:solidFill>
                <a:srgbClr val="000000"/>
              </a:solidFill>
              <a:latin typeface="华文行楷" pitchFamily="2" charset="-122"/>
              <a:ea typeface="华文行楷" pitchFamily="2" charset="-122"/>
            </a:endParaRPr>
          </a:p>
        </p:txBody>
      </p:sp>
      <p:pic>
        <p:nvPicPr>
          <p:cNvPr id="29698" name="Picture 2"/>
          <p:cNvPicPr>
            <a:picLocks noChangeAspect="1" noChangeArrowheads="1"/>
          </p:cNvPicPr>
          <p:nvPr/>
        </p:nvPicPr>
        <p:blipFill>
          <a:blip r:embed="rId4"/>
          <a:srcRect/>
          <a:stretch>
            <a:fillRect/>
          </a:stretch>
        </p:blipFill>
        <p:spPr bwMode="auto">
          <a:xfrm>
            <a:off x="5572132" y="357166"/>
            <a:ext cx="2928934" cy="2928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84666"/>
            <a:ext cx="8229600" cy="677316"/>
          </a:xfrm>
        </p:spPr>
        <p:txBody>
          <a:bodyPr>
            <a:normAutofit/>
          </a:bodyPr>
          <a:lstStyle/>
          <a:p>
            <a:r>
              <a:rPr lang="zh-CN" altLang="en-US" sz="2800" b="1" dirty="0" smtClean="0">
                <a:latin typeface="微软雅黑" pitchFamily="34" charset="-122"/>
                <a:ea typeface="微软雅黑" pitchFamily="34" charset="-122"/>
              </a:rPr>
              <a:t>关键岗位人员分类</a:t>
            </a:r>
            <a:endParaRPr lang="zh-CN" altLang="en-US" sz="2800" b="1" dirty="0">
              <a:latin typeface="微软雅黑" pitchFamily="34" charset="-122"/>
              <a:ea typeface="微软雅黑" pitchFamily="34" charset="-122"/>
            </a:endParaRPr>
          </a:p>
        </p:txBody>
      </p:sp>
      <p:graphicFrame>
        <p:nvGraphicFramePr>
          <p:cNvPr id="8" name="表格 7"/>
          <p:cNvGraphicFramePr>
            <a:graphicFrameLocks noGrp="1"/>
          </p:cNvGraphicFramePr>
          <p:nvPr/>
        </p:nvGraphicFramePr>
        <p:xfrm>
          <a:off x="214282" y="926790"/>
          <a:ext cx="8429685" cy="4941191"/>
        </p:xfrm>
        <a:graphic>
          <a:graphicData uri="http://schemas.openxmlformats.org/drawingml/2006/table">
            <a:tbl>
              <a:tblPr/>
              <a:tblGrid>
                <a:gridCol w="745990"/>
                <a:gridCol w="1342782"/>
                <a:gridCol w="1939573"/>
                <a:gridCol w="2186761"/>
                <a:gridCol w="1214446"/>
                <a:gridCol w="1000133"/>
              </a:tblGrid>
              <a:tr h="519509">
                <a:tc rowSpan="2">
                  <a:txBody>
                    <a:bodyPr/>
                    <a:lstStyle/>
                    <a:p>
                      <a:pPr algn="just">
                        <a:spcAft>
                          <a:spcPts val="0"/>
                        </a:spcAft>
                      </a:pPr>
                      <a:r>
                        <a:rPr lang="en-US" altLang="zh-CN" sz="1200" b="1" kern="100" baseline="0" dirty="0" smtClean="0">
                          <a:solidFill>
                            <a:schemeClr val="tx1"/>
                          </a:solidFill>
                          <a:latin typeface="微软雅黑" pitchFamily="34" charset="-122"/>
                          <a:ea typeface="微软雅黑" pitchFamily="34" charset="-122"/>
                          <a:cs typeface="宋体"/>
                        </a:rPr>
                        <a:t>       </a:t>
                      </a:r>
                      <a:r>
                        <a:rPr lang="zh-CN" sz="1200" b="1" kern="100" dirty="0" smtClean="0">
                          <a:solidFill>
                            <a:schemeClr val="tx1"/>
                          </a:solidFill>
                          <a:latin typeface="微软雅黑" pitchFamily="34" charset="-122"/>
                          <a:ea typeface="微软雅黑" pitchFamily="34" charset="-122"/>
                          <a:cs typeface="宋体"/>
                        </a:rPr>
                        <a:t>职位</a:t>
                      </a:r>
                      <a:endParaRPr lang="en-US" altLang="zh-CN" sz="1200" b="1" kern="100" dirty="0" smtClean="0">
                        <a:solidFill>
                          <a:schemeClr val="tx1"/>
                        </a:solidFill>
                        <a:latin typeface="微软雅黑" pitchFamily="34" charset="-122"/>
                        <a:ea typeface="微软雅黑" pitchFamily="34" charset="-122"/>
                        <a:cs typeface="宋体"/>
                      </a:endParaRPr>
                    </a:p>
                    <a:p>
                      <a:pPr algn="just">
                        <a:spcAft>
                          <a:spcPts val="0"/>
                        </a:spcAft>
                      </a:pPr>
                      <a:r>
                        <a:rPr lang="en-US" altLang="zh-CN" sz="1200" b="1" kern="100" dirty="0" smtClean="0">
                          <a:solidFill>
                            <a:schemeClr val="tx1"/>
                          </a:solidFill>
                          <a:latin typeface="微软雅黑" pitchFamily="34" charset="-122"/>
                          <a:ea typeface="微软雅黑" pitchFamily="34" charset="-122"/>
                          <a:cs typeface="宋体"/>
                        </a:rPr>
                        <a:t>       </a:t>
                      </a:r>
                      <a:r>
                        <a:rPr lang="zh-CN" sz="1200" b="1" kern="100" dirty="0" smtClean="0">
                          <a:solidFill>
                            <a:schemeClr val="tx1"/>
                          </a:solidFill>
                          <a:latin typeface="微软雅黑" pitchFamily="34" charset="-122"/>
                          <a:ea typeface="微软雅黑" pitchFamily="34" charset="-122"/>
                          <a:cs typeface="宋体"/>
                        </a:rPr>
                        <a:t>类</a:t>
                      </a:r>
                      <a:r>
                        <a:rPr lang="zh-CN" altLang="en-US" sz="1200" b="1" kern="100" dirty="0" smtClean="0">
                          <a:solidFill>
                            <a:schemeClr val="tx1"/>
                          </a:solidFill>
                          <a:latin typeface="微软雅黑" pitchFamily="34" charset="-122"/>
                          <a:ea typeface="微软雅黑" pitchFamily="34" charset="-122"/>
                          <a:cs typeface="宋体"/>
                        </a:rPr>
                        <a:t>别</a:t>
                      </a:r>
                      <a:endParaRPr lang="en-US" altLang="zh-CN" sz="1200" b="1" kern="100" dirty="0" smtClean="0">
                        <a:solidFill>
                          <a:schemeClr val="tx1"/>
                        </a:solidFill>
                        <a:latin typeface="微软雅黑" pitchFamily="34" charset="-122"/>
                        <a:ea typeface="微软雅黑" pitchFamily="34" charset="-122"/>
                        <a:cs typeface="宋体"/>
                      </a:endParaRPr>
                    </a:p>
                    <a:p>
                      <a:pPr algn="just">
                        <a:spcAft>
                          <a:spcPts val="0"/>
                        </a:spcAft>
                      </a:pPr>
                      <a:endParaRPr lang="en-US" altLang="zh-CN" sz="1200" b="1" kern="100" dirty="0" smtClean="0">
                        <a:solidFill>
                          <a:schemeClr val="tx1"/>
                        </a:solidFill>
                        <a:latin typeface="微软雅黑" pitchFamily="34" charset="-122"/>
                        <a:ea typeface="微软雅黑" pitchFamily="34" charset="-122"/>
                        <a:cs typeface="宋体"/>
                      </a:endParaRPr>
                    </a:p>
                    <a:p>
                      <a:pPr algn="just">
                        <a:spcAft>
                          <a:spcPts val="0"/>
                        </a:spcAft>
                      </a:pPr>
                      <a:r>
                        <a:rPr lang="en-US" altLang="zh-CN" sz="1200" b="1" kern="100" dirty="0" smtClean="0">
                          <a:solidFill>
                            <a:schemeClr val="tx1"/>
                          </a:solidFill>
                          <a:latin typeface="微软雅黑" pitchFamily="34" charset="-122"/>
                          <a:ea typeface="微软雅黑" pitchFamily="34" charset="-122"/>
                          <a:cs typeface="宋体"/>
                        </a:rPr>
                        <a:t>      </a:t>
                      </a:r>
                      <a:r>
                        <a:rPr lang="zh-CN" sz="1200" b="1" kern="100" dirty="0" smtClean="0">
                          <a:solidFill>
                            <a:schemeClr val="tx1"/>
                          </a:solidFill>
                          <a:latin typeface="微软雅黑" pitchFamily="34" charset="-122"/>
                          <a:ea typeface="微软雅黑" pitchFamily="34" charset="-122"/>
                          <a:cs typeface="宋体"/>
                        </a:rPr>
                        <a:t>概述</a:t>
                      </a:r>
                      <a:endParaRPr lang="en-US" altLang="zh-CN" sz="1200" b="1" kern="100" dirty="0" smtClean="0">
                        <a:solidFill>
                          <a:schemeClr val="tx1"/>
                        </a:solidFill>
                        <a:latin typeface="微软雅黑" pitchFamily="34" charset="-122"/>
                        <a:ea typeface="微软雅黑" pitchFamily="34" charset="-122"/>
                        <a:cs typeface="宋体"/>
                      </a:endParaRPr>
                    </a:p>
                    <a:p>
                      <a:pPr algn="just">
                        <a:spcAft>
                          <a:spcPts val="0"/>
                        </a:spcAft>
                      </a:pPr>
                      <a:r>
                        <a:rPr lang="zh-CN" altLang="en-US" sz="1200" b="1" kern="100" dirty="0" smtClean="0">
                          <a:solidFill>
                            <a:schemeClr val="tx1"/>
                          </a:solidFill>
                          <a:latin typeface="微软雅黑" pitchFamily="34" charset="-122"/>
                          <a:ea typeface="微软雅黑" pitchFamily="34" charset="-122"/>
                          <a:cs typeface="宋体"/>
                        </a:rPr>
                        <a:t>干部</a:t>
                      </a:r>
                      <a:endParaRPr lang="en-US" altLang="zh-CN" sz="1200" b="1" kern="100" dirty="0" smtClean="0">
                        <a:solidFill>
                          <a:schemeClr val="tx1"/>
                        </a:solidFill>
                        <a:latin typeface="微软雅黑" pitchFamily="34" charset="-122"/>
                        <a:ea typeface="微软雅黑" pitchFamily="34" charset="-122"/>
                        <a:cs typeface="宋体"/>
                      </a:endParaRPr>
                    </a:p>
                    <a:p>
                      <a:pPr algn="just">
                        <a:spcAft>
                          <a:spcPts val="0"/>
                        </a:spcAft>
                      </a:pPr>
                      <a:r>
                        <a:rPr lang="zh-CN" sz="1200" b="1" kern="100" dirty="0" smtClean="0">
                          <a:solidFill>
                            <a:schemeClr val="tx1"/>
                          </a:solidFill>
                          <a:latin typeface="微软雅黑" pitchFamily="34" charset="-122"/>
                          <a:ea typeface="微软雅黑" pitchFamily="34" charset="-122"/>
                          <a:cs typeface="宋体"/>
                        </a:rPr>
                        <a:t>类别</a:t>
                      </a:r>
                      <a:r>
                        <a:rPr lang="en-US" sz="1200" b="1" kern="100" dirty="0" smtClean="0">
                          <a:solidFill>
                            <a:schemeClr val="tx1"/>
                          </a:solidFill>
                          <a:latin typeface="微软雅黑" pitchFamily="34" charset="-122"/>
                          <a:ea typeface="微软雅黑" pitchFamily="34" charset="-122"/>
                          <a:cs typeface="宋体"/>
                        </a:rPr>
                        <a:t>    </a:t>
                      </a:r>
                      <a:endParaRPr lang="zh-CN" sz="1200" b="1" kern="100" dirty="0">
                        <a:solidFill>
                          <a:schemeClr val="tx1"/>
                        </a:solidFill>
                        <a:latin typeface="微软雅黑" pitchFamily="34" charset="-122"/>
                        <a:ea typeface="微软雅黑" pitchFamily="34" charset="-122"/>
                        <a:cs typeface="Times New Roman"/>
                      </a:endParaRPr>
                    </a:p>
                  </a:txBody>
                  <a:tcPr marL="58042" marR="58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dirty="0">
                          <a:solidFill>
                            <a:schemeClr val="tx1"/>
                          </a:solidFill>
                          <a:latin typeface="微软雅黑" pitchFamily="34" charset="-122"/>
                          <a:ea typeface="微软雅黑" pitchFamily="34" charset="-122"/>
                          <a:cs typeface="宋体"/>
                        </a:rPr>
                        <a:t>高管类</a:t>
                      </a:r>
                      <a:r>
                        <a:rPr lang="en-US" sz="1200" b="1" kern="100" dirty="0">
                          <a:solidFill>
                            <a:schemeClr val="tx1"/>
                          </a:solidFill>
                          <a:latin typeface="微软雅黑" pitchFamily="34" charset="-122"/>
                          <a:ea typeface="微软雅黑" pitchFamily="34" charset="-122"/>
                          <a:cs typeface="宋体"/>
                        </a:rPr>
                        <a:t/>
                      </a:r>
                      <a:br>
                        <a:rPr lang="en-US" sz="1200" b="1" kern="100" dirty="0">
                          <a:solidFill>
                            <a:schemeClr val="tx1"/>
                          </a:solidFill>
                          <a:latin typeface="微软雅黑" pitchFamily="34" charset="-122"/>
                          <a:ea typeface="微软雅黑" pitchFamily="34" charset="-122"/>
                          <a:cs typeface="宋体"/>
                        </a:rPr>
                      </a:br>
                      <a:r>
                        <a:rPr lang="en-US" sz="1200" b="1" kern="100" dirty="0">
                          <a:solidFill>
                            <a:schemeClr val="tx1"/>
                          </a:solidFill>
                          <a:latin typeface="微软雅黑" pitchFamily="34" charset="-122"/>
                          <a:ea typeface="微软雅黑" pitchFamily="34" charset="-122"/>
                          <a:cs typeface="宋体"/>
                        </a:rPr>
                        <a:t>(Executive)</a:t>
                      </a:r>
                      <a:endParaRPr lang="zh-CN" sz="1200" b="1"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200" b="1" kern="100" dirty="0">
                          <a:solidFill>
                            <a:schemeClr val="tx1"/>
                          </a:solidFill>
                          <a:latin typeface="微软雅黑" pitchFamily="34" charset="-122"/>
                          <a:ea typeface="微软雅黑" pitchFamily="34" charset="-122"/>
                          <a:cs typeface="宋体"/>
                        </a:rPr>
                        <a:t>管理类</a:t>
                      </a:r>
                      <a:r>
                        <a:rPr lang="en-US" sz="1200" b="1" kern="100" dirty="0">
                          <a:solidFill>
                            <a:schemeClr val="tx1"/>
                          </a:solidFill>
                          <a:latin typeface="微软雅黑" pitchFamily="34" charset="-122"/>
                          <a:ea typeface="微软雅黑" pitchFamily="34" charset="-122"/>
                          <a:cs typeface="宋体"/>
                        </a:rPr>
                        <a:t/>
                      </a:r>
                      <a:br>
                        <a:rPr lang="en-US" sz="1200" b="1" kern="100" dirty="0">
                          <a:solidFill>
                            <a:schemeClr val="tx1"/>
                          </a:solidFill>
                          <a:latin typeface="微软雅黑" pitchFamily="34" charset="-122"/>
                          <a:ea typeface="微软雅黑" pitchFamily="34" charset="-122"/>
                          <a:cs typeface="宋体"/>
                        </a:rPr>
                      </a:br>
                      <a:r>
                        <a:rPr lang="en-US" sz="1200" b="1" kern="100" dirty="0">
                          <a:solidFill>
                            <a:schemeClr val="tx1"/>
                          </a:solidFill>
                          <a:latin typeface="微软雅黑" pitchFamily="34" charset="-122"/>
                          <a:ea typeface="微软雅黑" pitchFamily="34" charset="-122"/>
                          <a:cs typeface="宋体"/>
                        </a:rPr>
                        <a:t>(Management)</a:t>
                      </a:r>
                      <a:endParaRPr lang="zh-CN" sz="1200" b="1"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1200" b="1" kern="100" dirty="0">
                          <a:solidFill>
                            <a:schemeClr val="tx1"/>
                          </a:solidFill>
                          <a:latin typeface="微软雅黑" pitchFamily="34" charset="-122"/>
                          <a:ea typeface="微软雅黑" pitchFamily="34" charset="-122"/>
                          <a:cs typeface="宋体"/>
                        </a:rPr>
                        <a:t>专业类</a:t>
                      </a:r>
                      <a:r>
                        <a:rPr lang="en-US" sz="1200" b="1" kern="100" dirty="0">
                          <a:solidFill>
                            <a:schemeClr val="tx1"/>
                          </a:solidFill>
                          <a:latin typeface="微软雅黑" pitchFamily="34" charset="-122"/>
                          <a:ea typeface="微软雅黑" pitchFamily="34" charset="-122"/>
                          <a:cs typeface="宋体"/>
                        </a:rPr>
                        <a:t/>
                      </a:r>
                      <a:br>
                        <a:rPr lang="en-US" sz="1200" b="1" kern="100" dirty="0">
                          <a:solidFill>
                            <a:schemeClr val="tx1"/>
                          </a:solidFill>
                          <a:latin typeface="微软雅黑" pitchFamily="34" charset="-122"/>
                          <a:ea typeface="微软雅黑" pitchFamily="34" charset="-122"/>
                          <a:cs typeface="宋体"/>
                        </a:rPr>
                      </a:br>
                      <a:r>
                        <a:rPr lang="en-US" sz="1200" b="1" kern="100" dirty="0">
                          <a:solidFill>
                            <a:schemeClr val="tx1"/>
                          </a:solidFill>
                          <a:latin typeface="微软雅黑" pitchFamily="34" charset="-122"/>
                          <a:ea typeface="微软雅黑" pitchFamily="34" charset="-122"/>
                          <a:cs typeface="宋体"/>
                        </a:rPr>
                        <a:t>(Professional)</a:t>
                      </a:r>
                      <a:endParaRPr lang="zh-CN" sz="1200" b="1"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dirty="0">
                          <a:solidFill>
                            <a:schemeClr val="tx1"/>
                          </a:solidFill>
                          <a:latin typeface="微软雅黑" pitchFamily="34" charset="-122"/>
                          <a:ea typeface="微软雅黑" pitchFamily="34" charset="-122"/>
                          <a:cs typeface="宋体"/>
                        </a:rPr>
                        <a:t>辅助支持类</a:t>
                      </a:r>
                      <a:r>
                        <a:rPr lang="en-US" sz="1200" b="1" kern="100" dirty="0">
                          <a:solidFill>
                            <a:schemeClr val="tx1"/>
                          </a:solidFill>
                          <a:latin typeface="微软雅黑" pitchFamily="34" charset="-122"/>
                          <a:ea typeface="微软雅黑" pitchFamily="34" charset="-122"/>
                          <a:cs typeface="宋体"/>
                        </a:rPr>
                        <a:t/>
                      </a:r>
                      <a:br>
                        <a:rPr lang="en-US" sz="1200" b="1" kern="100" dirty="0">
                          <a:solidFill>
                            <a:schemeClr val="tx1"/>
                          </a:solidFill>
                          <a:latin typeface="微软雅黑" pitchFamily="34" charset="-122"/>
                          <a:ea typeface="微软雅黑" pitchFamily="34" charset="-122"/>
                          <a:cs typeface="宋体"/>
                        </a:rPr>
                      </a:br>
                      <a:r>
                        <a:rPr lang="en-US" sz="1200" b="1" kern="100" dirty="0">
                          <a:solidFill>
                            <a:schemeClr val="tx1"/>
                          </a:solidFill>
                          <a:latin typeface="微软雅黑" pitchFamily="34" charset="-122"/>
                          <a:ea typeface="微软雅黑" pitchFamily="34" charset="-122"/>
                          <a:cs typeface="宋体"/>
                        </a:rPr>
                        <a:t>(Support)</a:t>
                      </a:r>
                      <a:endParaRPr lang="zh-CN" sz="1200" b="1"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503">
                <a:tc vMerge="1">
                  <a:txBody>
                    <a:bodyPr/>
                    <a:lstStyle/>
                    <a:p>
                      <a:endParaRPr lang="zh-CN" altLang="en-US"/>
                    </a:p>
                  </a:txBody>
                  <a:tcPr/>
                </a:tc>
                <a:tc>
                  <a:txBody>
                    <a:bodyPr/>
                    <a:lstStyle/>
                    <a:p>
                      <a:pPr algn="just">
                        <a:spcAft>
                          <a:spcPts val="0"/>
                        </a:spcAft>
                      </a:pPr>
                      <a:r>
                        <a:rPr lang="zh-CN" sz="1200" kern="100" dirty="0">
                          <a:solidFill>
                            <a:schemeClr val="tx1"/>
                          </a:solidFill>
                          <a:latin typeface="微软雅黑" pitchFamily="34" charset="-122"/>
                          <a:ea typeface="微软雅黑" pitchFamily="34" charset="-122"/>
                          <a:cs typeface="宋体"/>
                        </a:rPr>
                        <a:t>集团</a:t>
                      </a:r>
                      <a:r>
                        <a:rPr lang="en-US" sz="1200" kern="100" dirty="0">
                          <a:solidFill>
                            <a:schemeClr val="tx1"/>
                          </a:solidFill>
                          <a:latin typeface="微软雅黑" pitchFamily="34" charset="-122"/>
                          <a:ea typeface="微软雅黑" pitchFamily="34" charset="-122"/>
                          <a:cs typeface="宋体"/>
                        </a:rPr>
                        <a:t>\</a:t>
                      </a:r>
                      <a:r>
                        <a:rPr lang="zh-CN" sz="1200" kern="100" dirty="0">
                          <a:solidFill>
                            <a:schemeClr val="tx1"/>
                          </a:solidFill>
                          <a:latin typeface="微软雅黑" pitchFamily="34" charset="-122"/>
                          <a:ea typeface="微软雅黑" pitchFamily="34" charset="-122"/>
                          <a:cs typeface="宋体"/>
                        </a:rPr>
                        <a:t>二级单元总裁室成员</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200" kern="100" dirty="0">
                          <a:solidFill>
                            <a:schemeClr val="tx1"/>
                          </a:solidFill>
                          <a:latin typeface="微软雅黑" pitchFamily="34" charset="-122"/>
                          <a:ea typeface="微软雅黑" pitchFamily="34" charset="-122"/>
                          <a:cs typeface="宋体"/>
                        </a:rPr>
                        <a:t>管理工作，监督</a:t>
                      </a:r>
                      <a:r>
                        <a:rPr lang="en-US" sz="1200" kern="100" dirty="0">
                          <a:solidFill>
                            <a:schemeClr val="tx1"/>
                          </a:solidFill>
                          <a:latin typeface="微软雅黑" pitchFamily="34" charset="-122"/>
                          <a:ea typeface="微软雅黑" pitchFamily="34" charset="-122"/>
                          <a:cs typeface="宋体"/>
                        </a:rPr>
                        <a:t>\</a:t>
                      </a:r>
                      <a:r>
                        <a:rPr lang="zh-CN" sz="1200" kern="100" dirty="0">
                          <a:solidFill>
                            <a:schemeClr val="tx1"/>
                          </a:solidFill>
                          <a:latin typeface="微软雅黑" pitchFamily="34" charset="-122"/>
                          <a:ea typeface="微软雅黑" pitchFamily="34" charset="-122"/>
                          <a:cs typeface="宋体"/>
                        </a:rPr>
                        <a:t>审核他人</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专业性工作，对本岗位负责</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协助或独立完成操作性任务</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algn="ctr">
                        <a:spcAft>
                          <a:spcPts val="0"/>
                        </a:spcAft>
                      </a:pPr>
                      <a:r>
                        <a:rPr lang="en-US" sz="1200" kern="100">
                          <a:solidFill>
                            <a:schemeClr val="tx1"/>
                          </a:solidFill>
                          <a:latin typeface="微软雅黑" pitchFamily="34" charset="-122"/>
                          <a:ea typeface="微软雅黑" pitchFamily="34" charset="-122"/>
                          <a:cs typeface="宋体"/>
                        </a:rPr>
                        <a:t>E</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chemeClr val="tx1"/>
                          </a:solidFill>
                          <a:latin typeface="微软雅黑" pitchFamily="34" charset="-122"/>
                          <a:ea typeface="微软雅黑" pitchFamily="34" charset="-122"/>
                          <a:cs typeface="宋体"/>
                        </a:rPr>
                        <a:t>(1)</a:t>
                      </a:r>
                      <a:r>
                        <a:rPr lang="zh-CN" sz="1200" b="1" kern="100" dirty="0">
                          <a:solidFill>
                            <a:schemeClr val="tx1"/>
                          </a:solidFill>
                          <a:latin typeface="微软雅黑" pitchFamily="34" charset="-122"/>
                          <a:ea typeface="微软雅黑" pitchFamily="34" charset="-122"/>
                          <a:cs typeface="宋体"/>
                        </a:rPr>
                        <a:t>集团总裁</a:t>
                      </a:r>
                      <a:r>
                        <a:rPr lang="zh-CN" sz="1200" kern="100" dirty="0">
                          <a:solidFill>
                            <a:schemeClr val="tx1"/>
                          </a:solidFill>
                          <a:latin typeface="微软雅黑" pitchFamily="34" charset="-122"/>
                          <a:ea typeface="微软雅黑" pitchFamily="34" charset="-122"/>
                          <a:cs typeface="宋体"/>
                        </a:rPr>
                        <a:t>室成员；</a:t>
                      </a:r>
                      <a:r>
                        <a:rPr lang="en-US" sz="1200" kern="100" dirty="0">
                          <a:solidFill>
                            <a:schemeClr val="tx1"/>
                          </a:solidFill>
                          <a:latin typeface="微软雅黑" pitchFamily="34" charset="-122"/>
                          <a:ea typeface="微软雅黑" pitchFamily="34" charset="-122"/>
                          <a:cs typeface="宋体"/>
                        </a:rPr>
                        <a:t>(2)</a:t>
                      </a:r>
                      <a:r>
                        <a:rPr lang="zh-CN" sz="1200" kern="100" dirty="0">
                          <a:solidFill>
                            <a:schemeClr val="tx1"/>
                          </a:solidFill>
                          <a:latin typeface="微软雅黑" pitchFamily="34" charset="-122"/>
                          <a:ea typeface="微软雅黑" pitchFamily="34" charset="-122"/>
                          <a:cs typeface="宋体"/>
                        </a:rPr>
                        <a:t>符合要求</a:t>
                      </a:r>
                      <a:r>
                        <a:rPr lang="zh-CN" sz="1200" kern="100" dirty="0" smtClean="0">
                          <a:solidFill>
                            <a:schemeClr val="tx1"/>
                          </a:solidFill>
                          <a:latin typeface="微软雅黑" pitchFamily="34" charset="-122"/>
                          <a:ea typeface="微软雅黑" pitchFamily="34" charset="-122"/>
                          <a:cs typeface="宋体"/>
                        </a:rPr>
                        <a:t>的</a:t>
                      </a:r>
                      <a:r>
                        <a:rPr lang="zh-CN" altLang="en-US" sz="1200" kern="100" dirty="0" smtClean="0">
                          <a:solidFill>
                            <a:schemeClr val="tx1"/>
                          </a:solidFill>
                          <a:latin typeface="微软雅黑" pitchFamily="34" charset="-122"/>
                          <a:ea typeface="微软雅黑" pitchFamily="34" charset="-122"/>
                          <a:cs typeface="宋体"/>
                        </a:rPr>
                        <a:t>二级板块</a:t>
                      </a:r>
                      <a:r>
                        <a:rPr lang="zh-CN" sz="1200" kern="100" dirty="0" smtClean="0">
                          <a:solidFill>
                            <a:schemeClr val="tx1"/>
                          </a:solidFill>
                          <a:latin typeface="微软雅黑" pitchFamily="34" charset="-122"/>
                          <a:ea typeface="微软雅黑" pitchFamily="34" charset="-122"/>
                          <a:cs typeface="宋体"/>
                        </a:rPr>
                        <a:t>总裁</a:t>
                      </a:r>
                      <a:r>
                        <a:rPr lang="zh-CN" sz="1200" kern="100" dirty="0">
                          <a:solidFill>
                            <a:schemeClr val="tx1"/>
                          </a:solidFill>
                          <a:latin typeface="微软雅黑" pitchFamily="34" charset="-122"/>
                          <a:ea typeface="微软雅黑" pitchFamily="34" charset="-122"/>
                          <a:cs typeface="宋体"/>
                        </a:rPr>
                        <a:t>室成员</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endParaRPr lang="en-US" sz="1200" kern="100" dirty="0">
                        <a:solidFill>
                          <a:schemeClr val="tx1"/>
                        </a:solidFill>
                        <a:latin typeface="微软雅黑" pitchFamily="34" charset="-122"/>
                        <a:ea typeface="微软雅黑" pitchFamily="34" charset="-122"/>
                        <a:cs typeface="宋体"/>
                      </a:endParaRPr>
                    </a:p>
                    <a:p>
                      <a:pPr algn="ctr">
                        <a:spcAft>
                          <a:spcPts val="0"/>
                        </a:spcAft>
                      </a:pPr>
                      <a:r>
                        <a:rPr lang="zh-CN" sz="1200" kern="100" dirty="0">
                          <a:solidFill>
                            <a:schemeClr val="tx1"/>
                          </a:solidFill>
                          <a:latin typeface="微软雅黑" pitchFamily="34" charset="-122"/>
                          <a:ea typeface="微软雅黑" pitchFamily="34" charset="-122"/>
                          <a:cs typeface="宋体"/>
                        </a:rPr>
                        <a:t>——</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　——</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　——</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4479">
                <a:tc>
                  <a:txBody>
                    <a:bodyPr/>
                    <a:lstStyle/>
                    <a:p>
                      <a:pPr algn="ctr">
                        <a:spcAft>
                          <a:spcPts val="0"/>
                        </a:spcAft>
                      </a:pPr>
                      <a:r>
                        <a:rPr lang="en-US" sz="1200" kern="100">
                          <a:solidFill>
                            <a:schemeClr val="tx1"/>
                          </a:solidFill>
                          <a:latin typeface="微软雅黑" pitchFamily="34" charset="-122"/>
                          <a:ea typeface="微软雅黑" pitchFamily="34" charset="-122"/>
                          <a:cs typeface="宋体"/>
                        </a:rPr>
                        <a:t>A</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solidFill>
                            <a:schemeClr val="tx1"/>
                          </a:solidFill>
                          <a:latin typeface="微软雅黑" pitchFamily="34" charset="-122"/>
                          <a:ea typeface="微软雅黑" pitchFamily="34" charset="-122"/>
                          <a:cs typeface="宋体"/>
                        </a:rPr>
                        <a:t>不能满足上述第二项条件</a:t>
                      </a:r>
                      <a:r>
                        <a:rPr lang="zh-CN" sz="1200" kern="100" dirty="0" smtClean="0">
                          <a:solidFill>
                            <a:schemeClr val="tx1"/>
                          </a:solidFill>
                          <a:latin typeface="微软雅黑" pitchFamily="34" charset="-122"/>
                          <a:ea typeface="微软雅黑" pitchFamily="34" charset="-122"/>
                          <a:cs typeface="宋体"/>
                        </a:rPr>
                        <a:t>的</a:t>
                      </a:r>
                      <a:r>
                        <a:rPr lang="zh-CN" altLang="en-US" sz="1200" kern="100" dirty="0" smtClean="0">
                          <a:solidFill>
                            <a:schemeClr val="tx1"/>
                          </a:solidFill>
                          <a:latin typeface="微软雅黑" pitchFamily="34" charset="-122"/>
                          <a:ea typeface="微软雅黑" pitchFamily="34" charset="-122"/>
                          <a:cs typeface="宋体"/>
                        </a:rPr>
                        <a:t>二级板块</a:t>
                      </a:r>
                      <a:r>
                        <a:rPr lang="zh-CN" sz="1200" kern="100" dirty="0" smtClean="0">
                          <a:solidFill>
                            <a:schemeClr val="tx1"/>
                          </a:solidFill>
                          <a:latin typeface="微软雅黑" pitchFamily="34" charset="-122"/>
                          <a:ea typeface="微软雅黑" pitchFamily="34" charset="-122"/>
                          <a:cs typeface="宋体"/>
                        </a:rPr>
                        <a:t>总裁</a:t>
                      </a:r>
                      <a:r>
                        <a:rPr lang="zh-CN" sz="1200" kern="100" dirty="0">
                          <a:solidFill>
                            <a:schemeClr val="tx1"/>
                          </a:solidFill>
                          <a:latin typeface="微软雅黑" pitchFamily="34" charset="-122"/>
                          <a:ea typeface="微软雅黑" pitchFamily="34" charset="-122"/>
                          <a:cs typeface="宋体"/>
                        </a:rPr>
                        <a:t>室成员</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solidFill>
                            <a:schemeClr val="tx1"/>
                          </a:solidFill>
                          <a:latin typeface="微软雅黑" pitchFamily="34" charset="-122"/>
                          <a:ea typeface="微软雅黑" pitchFamily="34" charset="-122"/>
                          <a:cs typeface="宋体"/>
                        </a:rPr>
                        <a:t>高等级</a:t>
                      </a:r>
                      <a:r>
                        <a:rPr lang="zh-CN" sz="1200" b="1" kern="100" dirty="0">
                          <a:solidFill>
                            <a:schemeClr val="tx1"/>
                          </a:solidFill>
                          <a:latin typeface="微软雅黑" pitchFamily="34" charset="-122"/>
                          <a:ea typeface="微软雅黑" pitchFamily="34" charset="-122"/>
                          <a:cs typeface="宋体"/>
                        </a:rPr>
                        <a:t>平台公司董事长</a:t>
                      </a:r>
                      <a:r>
                        <a:rPr lang="en-US" sz="1200" b="1" kern="100" dirty="0">
                          <a:solidFill>
                            <a:schemeClr val="tx1"/>
                          </a:solidFill>
                          <a:latin typeface="微软雅黑" pitchFamily="34" charset="-122"/>
                          <a:ea typeface="微软雅黑" pitchFamily="34" charset="-122"/>
                          <a:cs typeface="宋体"/>
                        </a:rPr>
                        <a:t>/</a:t>
                      </a:r>
                      <a:r>
                        <a:rPr lang="zh-CN" sz="1200" b="1" kern="100" dirty="0">
                          <a:solidFill>
                            <a:schemeClr val="tx1"/>
                          </a:solidFill>
                          <a:latin typeface="微软雅黑" pitchFamily="34" charset="-122"/>
                          <a:ea typeface="微软雅黑" pitchFamily="34" charset="-122"/>
                          <a:cs typeface="宋体"/>
                        </a:rPr>
                        <a:t>总经理</a:t>
                      </a:r>
                      <a:endParaRPr lang="zh-CN" sz="1200" b="1"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chemeClr val="tx1"/>
                          </a:solidFill>
                          <a:latin typeface="微软雅黑" pitchFamily="34" charset="-122"/>
                          <a:ea typeface="微软雅黑" pitchFamily="34" charset="-122"/>
                          <a:cs typeface="宋体"/>
                        </a:rPr>
                        <a:t>1)</a:t>
                      </a:r>
                      <a:r>
                        <a:rPr lang="zh-CN" sz="1200" b="1" kern="100" dirty="0">
                          <a:solidFill>
                            <a:schemeClr val="tx1"/>
                          </a:solidFill>
                          <a:latin typeface="微软雅黑" pitchFamily="34" charset="-122"/>
                          <a:ea typeface="微软雅黑" pitchFamily="34" charset="-122"/>
                          <a:cs typeface="宋体"/>
                        </a:rPr>
                        <a:t>集团总部一级部门长</a:t>
                      </a:r>
                      <a:r>
                        <a:rPr lang="zh-CN" sz="1200" kern="100" dirty="0">
                          <a:solidFill>
                            <a:schemeClr val="tx1"/>
                          </a:solidFill>
                          <a:latin typeface="微软雅黑" pitchFamily="34" charset="-122"/>
                          <a:ea typeface="微软雅黑" pitchFamily="34" charset="-122"/>
                          <a:cs typeface="宋体"/>
                        </a:rPr>
                        <a:t>；</a:t>
                      </a:r>
                      <a:r>
                        <a:rPr lang="en-US" sz="1200" kern="100" dirty="0">
                          <a:solidFill>
                            <a:schemeClr val="tx1"/>
                          </a:solidFill>
                          <a:latin typeface="微软雅黑" pitchFamily="34" charset="-122"/>
                          <a:ea typeface="微软雅黑" pitchFamily="34" charset="-122"/>
                          <a:cs typeface="宋体"/>
                        </a:rPr>
                        <a:t>2</a:t>
                      </a:r>
                      <a:r>
                        <a:rPr lang="en-US" sz="1200" kern="100" dirty="0" smtClean="0">
                          <a:solidFill>
                            <a:schemeClr val="tx1"/>
                          </a:solidFill>
                          <a:latin typeface="微软雅黑" pitchFamily="34" charset="-122"/>
                          <a:ea typeface="微软雅黑" pitchFamily="34" charset="-122"/>
                          <a:cs typeface="宋体"/>
                        </a:rPr>
                        <a:t>)</a:t>
                      </a:r>
                      <a:r>
                        <a:rPr lang="zh-CN" altLang="en-US" sz="1200" kern="100" dirty="0" smtClean="0">
                          <a:solidFill>
                            <a:schemeClr val="tx1"/>
                          </a:solidFill>
                          <a:latin typeface="微软雅黑" pitchFamily="34" charset="-122"/>
                          <a:ea typeface="微软雅黑" pitchFamily="34" charset="-122"/>
                          <a:cs typeface="宋体"/>
                        </a:rPr>
                        <a:t>二级板块</a:t>
                      </a:r>
                      <a:r>
                        <a:rPr lang="zh-CN" sz="1200" kern="100" dirty="0" smtClean="0">
                          <a:solidFill>
                            <a:schemeClr val="tx1"/>
                          </a:solidFill>
                          <a:latin typeface="微软雅黑" pitchFamily="34" charset="-122"/>
                          <a:ea typeface="微软雅黑" pitchFamily="34" charset="-122"/>
                          <a:cs typeface="宋体"/>
                        </a:rPr>
                        <a:t>一级</a:t>
                      </a:r>
                      <a:r>
                        <a:rPr lang="zh-CN" sz="1200" kern="100" dirty="0">
                          <a:solidFill>
                            <a:schemeClr val="tx1"/>
                          </a:solidFill>
                          <a:latin typeface="微软雅黑" pitchFamily="34" charset="-122"/>
                          <a:ea typeface="微软雅黑" pitchFamily="34" charset="-122"/>
                          <a:cs typeface="宋体"/>
                        </a:rPr>
                        <a:t>资深部门长；</a:t>
                      </a:r>
                      <a:r>
                        <a:rPr lang="en-US" sz="1200" kern="100" dirty="0">
                          <a:solidFill>
                            <a:schemeClr val="tx1"/>
                          </a:solidFill>
                          <a:latin typeface="微软雅黑" pitchFamily="34" charset="-122"/>
                          <a:ea typeface="微软雅黑" pitchFamily="34" charset="-122"/>
                          <a:cs typeface="宋体"/>
                        </a:rPr>
                        <a:t>3)</a:t>
                      </a:r>
                      <a:r>
                        <a:rPr lang="zh-CN" sz="1200" kern="100" dirty="0">
                          <a:solidFill>
                            <a:schemeClr val="tx1"/>
                          </a:solidFill>
                          <a:latin typeface="微软雅黑" pitchFamily="34" charset="-122"/>
                          <a:ea typeface="微软雅黑" pitchFamily="34" charset="-122"/>
                          <a:cs typeface="宋体"/>
                        </a:rPr>
                        <a:t>上述两部门资深班子</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首席专家</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　——</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ctr">
                        <a:spcAft>
                          <a:spcPts val="0"/>
                        </a:spcAft>
                      </a:pPr>
                      <a:r>
                        <a:rPr lang="en-US" sz="1200" kern="100">
                          <a:solidFill>
                            <a:schemeClr val="tx1"/>
                          </a:solidFill>
                          <a:latin typeface="微软雅黑" pitchFamily="34" charset="-122"/>
                          <a:ea typeface="微软雅黑" pitchFamily="34" charset="-122"/>
                          <a:cs typeface="宋体"/>
                        </a:rPr>
                        <a:t>B</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solidFill>
                            <a:schemeClr val="tx1"/>
                          </a:solidFill>
                          <a:latin typeface="微软雅黑" pitchFamily="34" charset="-122"/>
                          <a:ea typeface="微软雅黑" pitchFamily="34" charset="-122"/>
                          <a:cs typeface="宋体"/>
                        </a:rPr>
                        <a:t>　——</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chemeClr val="tx1"/>
                          </a:solidFill>
                          <a:latin typeface="微软雅黑" pitchFamily="34" charset="-122"/>
                          <a:ea typeface="微软雅黑" pitchFamily="34" charset="-122"/>
                          <a:cs typeface="宋体"/>
                        </a:rPr>
                        <a:t>1) </a:t>
                      </a:r>
                      <a:r>
                        <a:rPr lang="zh-CN" sz="1200" kern="100" dirty="0">
                          <a:solidFill>
                            <a:schemeClr val="tx1"/>
                          </a:solidFill>
                          <a:latin typeface="微软雅黑" pitchFamily="34" charset="-122"/>
                          <a:ea typeface="微软雅黑" pitchFamily="34" charset="-122"/>
                          <a:cs typeface="宋体"/>
                        </a:rPr>
                        <a:t>高等级</a:t>
                      </a:r>
                      <a:r>
                        <a:rPr lang="zh-CN" sz="1200" b="1" kern="100" dirty="0">
                          <a:solidFill>
                            <a:schemeClr val="tx1"/>
                          </a:solidFill>
                          <a:latin typeface="微软雅黑" pitchFamily="34" charset="-122"/>
                          <a:ea typeface="微软雅黑" pitchFamily="34" charset="-122"/>
                          <a:cs typeface="宋体"/>
                        </a:rPr>
                        <a:t>平台公司副总、资深助总；</a:t>
                      </a:r>
                      <a:r>
                        <a:rPr lang="en-US" sz="1200" kern="100" dirty="0">
                          <a:solidFill>
                            <a:schemeClr val="tx1"/>
                          </a:solidFill>
                          <a:latin typeface="微软雅黑" pitchFamily="34" charset="-122"/>
                          <a:ea typeface="微软雅黑" pitchFamily="34" charset="-122"/>
                          <a:cs typeface="宋体"/>
                        </a:rPr>
                        <a:t>2)</a:t>
                      </a:r>
                      <a:r>
                        <a:rPr lang="zh-CN" sz="1200" kern="100" dirty="0">
                          <a:solidFill>
                            <a:schemeClr val="tx1"/>
                          </a:solidFill>
                          <a:latin typeface="微软雅黑" pitchFamily="34" charset="-122"/>
                          <a:ea typeface="微软雅黑" pitchFamily="34" charset="-122"/>
                          <a:cs typeface="宋体"/>
                        </a:rPr>
                        <a:t>中等级平台公司董事长</a:t>
                      </a:r>
                      <a:r>
                        <a:rPr lang="en-US" sz="1200" kern="100" dirty="0">
                          <a:solidFill>
                            <a:schemeClr val="tx1"/>
                          </a:solidFill>
                          <a:latin typeface="微软雅黑" pitchFamily="34" charset="-122"/>
                          <a:ea typeface="微软雅黑" pitchFamily="34" charset="-122"/>
                          <a:cs typeface="宋体"/>
                        </a:rPr>
                        <a:t>/</a:t>
                      </a:r>
                      <a:r>
                        <a:rPr lang="zh-CN" sz="1200" kern="100" dirty="0">
                          <a:solidFill>
                            <a:schemeClr val="tx1"/>
                          </a:solidFill>
                          <a:latin typeface="微软雅黑" pitchFamily="34" charset="-122"/>
                          <a:ea typeface="微软雅黑" pitchFamily="34" charset="-122"/>
                          <a:cs typeface="宋体"/>
                        </a:rPr>
                        <a:t>总经理</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chemeClr val="tx1"/>
                          </a:solidFill>
                          <a:latin typeface="微软雅黑" pitchFamily="34" charset="-122"/>
                          <a:ea typeface="微软雅黑" pitchFamily="34" charset="-122"/>
                          <a:cs typeface="宋体"/>
                        </a:rPr>
                        <a:t>1)</a:t>
                      </a:r>
                      <a:r>
                        <a:rPr lang="zh-CN" sz="1200" b="1" kern="100" dirty="0">
                          <a:solidFill>
                            <a:schemeClr val="tx1"/>
                          </a:solidFill>
                          <a:latin typeface="微软雅黑" pitchFamily="34" charset="-122"/>
                          <a:ea typeface="微软雅黑" pitchFamily="34" charset="-122"/>
                          <a:cs typeface="宋体"/>
                        </a:rPr>
                        <a:t>集团总部一级部门副总、助总</a:t>
                      </a:r>
                      <a:r>
                        <a:rPr lang="zh-CN" sz="1200" kern="100" dirty="0">
                          <a:solidFill>
                            <a:schemeClr val="tx1"/>
                          </a:solidFill>
                          <a:latin typeface="微软雅黑" pitchFamily="34" charset="-122"/>
                          <a:ea typeface="微软雅黑" pitchFamily="34" charset="-122"/>
                          <a:cs typeface="宋体"/>
                        </a:rPr>
                        <a:t>；</a:t>
                      </a:r>
                      <a:r>
                        <a:rPr lang="en-US" sz="1200" kern="100" dirty="0">
                          <a:solidFill>
                            <a:schemeClr val="tx1"/>
                          </a:solidFill>
                          <a:latin typeface="微软雅黑" pitchFamily="34" charset="-122"/>
                          <a:ea typeface="微软雅黑" pitchFamily="34" charset="-122"/>
                          <a:cs typeface="宋体"/>
                        </a:rPr>
                        <a:t>2</a:t>
                      </a:r>
                      <a:r>
                        <a:rPr lang="en-US" sz="1200" kern="100" dirty="0" smtClean="0">
                          <a:solidFill>
                            <a:schemeClr val="tx1"/>
                          </a:solidFill>
                          <a:latin typeface="微软雅黑" pitchFamily="34" charset="-122"/>
                          <a:ea typeface="微软雅黑" pitchFamily="34" charset="-122"/>
                          <a:cs typeface="宋体"/>
                        </a:rPr>
                        <a:t>)</a:t>
                      </a:r>
                      <a:r>
                        <a:rPr lang="zh-CN" altLang="en-US" sz="1200" b="1" kern="100" dirty="0" smtClean="0">
                          <a:solidFill>
                            <a:schemeClr val="tx1"/>
                          </a:solidFill>
                          <a:latin typeface="微软雅黑" pitchFamily="34" charset="-122"/>
                          <a:ea typeface="微软雅黑" pitchFamily="34" charset="-122"/>
                          <a:cs typeface="宋体"/>
                        </a:rPr>
                        <a:t>二级板块</a:t>
                      </a:r>
                      <a:r>
                        <a:rPr lang="zh-CN" sz="1200" b="1" kern="100" dirty="0" smtClean="0">
                          <a:solidFill>
                            <a:schemeClr val="tx1"/>
                          </a:solidFill>
                          <a:latin typeface="微软雅黑" pitchFamily="34" charset="-122"/>
                          <a:ea typeface="微软雅黑" pitchFamily="34" charset="-122"/>
                          <a:cs typeface="宋体"/>
                        </a:rPr>
                        <a:t>一级</a:t>
                      </a:r>
                      <a:r>
                        <a:rPr lang="zh-CN" sz="1200" b="1" kern="100" dirty="0">
                          <a:solidFill>
                            <a:schemeClr val="tx1"/>
                          </a:solidFill>
                          <a:latin typeface="微软雅黑" pitchFamily="34" charset="-122"/>
                          <a:ea typeface="微软雅黑" pitchFamily="34" charset="-122"/>
                          <a:cs typeface="宋体"/>
                        </a:rPr>
                        <a:t>部门长</a:t>
                      </a:r>
                      <a:r>
                        <a:rPr lang="zh-CN" sz="1200" kern="100" dirty="0">
                          <a:solidFill>
                            <a:schemeClr val="tx1"/>
                          </a:solidFill>
                          <a:latin typeface="微软雅黑" pitchFamily="34" charset="-122"/>
                          <a:ea typeface="微软雅黑" pitchFamily="34" charset="-122"/>
                          <a:cs typeface="宋体"/>
                        </a:rPr>
                        <a:t>、资深副总</a:t>
                      </a:r>
                      <a:r>
                        <a:rPr lang="en-US" sz="1200" kern="100" dirty="0">
                          <a:solidFill>
                            <a:schemeClr val="tx1"/>
                          </a:solidFill>
                          <a:latin typeface="微软雅黑" pitchFamily="34" charset="-122"/>
                          <a:ea typeface="微软雅黑" pitchFamily="34" charset="-122"/>
                          <a:cs typeface="宋体"/>
                        </a:rPr>
                        <a:t>/</a:t>
                      </a:r>
                      <a:r>
                        <a:rPr lang="zh-CN" sz="1200" kern="100" dirty="0">
                          <a:solidFill>
                            <a:schemeClr val="tx1"/>
                          </a:solidFill>
                          <a:latin typeface="微软雅黑" pitchFamily="34" charset="-122"/>
                          <a:ea typeface="微软雅黑" pitchFamily="34" charset="-122"/>
                          <a:cs typeface="宋体"/>
                        </a:rPr>
                        <a:t>助总、二级部门资深部门长</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资深专家</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　——</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0132">
                <a:tc>
                  <a:txBody>
                    <a:bodyPr/>
                    <a:lstStyle/>
                    <a:p>
                      <a:pPr algn="ctr">
                        <a:spcAft>
                          <a:spcPts val="0"/>
                        </a:spcAft>
                      </a:pPr>
                      <a:r>
                        <a:rPr lang="en-US" sz="1200" kern="100">
                          <a:solidFill>
                            <a:schemeClr val="tx1"/>
                          </a:solidFill>
                          <a:latin typeface="微软雅黑" pitchFamily="34" charset="-122"/>
                          <a:ea typeface="微软雅黑" pitchFamily="34" charset="-122"/>
                          <a:cs typeface="宋体"/>
                        </a:rPr>
                        <a:t>C</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solidFill>
                            <a:schemeClr val="tx1"/>
                          </a:solidFill>
                          <a:latin typeface="微软雅黑" pitchFamily="34" charset="-122"/>
                          <a:ea typeface="微软雅黑" pitchFamily="34" charset="-122"/>
                          <a:cs typeface="宋体"/>
                        </a:rPr>
                        <a:t>　——</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chemeClr val="tx1"/>
                          </a:solidFill>
                          <a:latin typeface="微软雅黑" pitchFamily="34" charset="-122"/>
                          <a:ea typeface="微软雅黑" pitchFamily="34" charset="-122"/>
                          <a:cs typeface="宋体"/>
                        </a:rPr>
                        <a:t>1) </a:t>
                      </a:r>
                      <a:r>
                        <a:rPr lang="zh-CN" sz="1200" kern="100" dirty="0">
                          <a:solidFill>
                            <a:schemeClr val="tx1"/>
                          </a:solidFill>
                          <a:latin typeface="微软雅黑" pitchFamily="34" charset="-122"/>
                          <a:ea typeface="微软雅黑" pitchFamily="34" charset="-122"/>
                          <a:cs typeface="宋体"/>
                        </a:rPr>
                        <a:t>中等级平台公司副总、资深助总；</a:t>
                      </a:r>
                      <a:r>
                        <a:rPr lang="en-US" sz="1200" kern="100" dirty="0">
                          <a:solidFill>
                            <a:schemeClr val="tx1"/>
                          </a:solidFill>
                          <a:latin typeface="微软雅黑" pitchFamily="34" charset="-122"/>
                          <a:ea typeface="微软雅黑" pitchFamily="34" charset="-122"/>
                          <a:cs typeface="宋体"/>
                        </a:rPr>
                        <a:t>2) </a:t>
                      </a:r>
                      <a:r>
                        <a:rPr lang="zh-CN" sz="1200" kern="100" dirty="0">
                          <a:solidFill>
                            <a:schemeClr val="tx1"/>
                          </a:solidFill>
                          <a:latin typeface="微软雅黑" pitchFamily="34" charset="-122"/>
                          <a:ea typeface="微软雅黑" pitchFamily="34" charset="-122"/>
                          <a:cs typeface="宋体"/>
                        </a:rPr>
                        <a:t>低等级平台公司总经理、主力副总；</a:t>
                      </a:r>
                      <a:r>
                        <a:rPr lang="en-US" sz="1200" kern="100" dirty="0">
                          <a:solidFill>
                            <a:schemeClr val="tx1"/>
                          </a:solidFill>
                          <a:latin typeface="微软雅黑" pitchFamily="34" charset="-122"/>
                          <a:ea typeface="微软雅黑" pitchFamily="34" charset="-122"/>
                          <a:cs typeface="宋体"/>
                        </a:rPr>
                        <a:t>3)</a:t>
                      </a:r>
                      <a:r>
                        <a:rPr lang="zh-CN" sz="1200" kern="100" dirty="0">
                          <a:solidFill>
                            <a:schemeClr val="tx1"/>
                          </a:solidFill>
                          <a:latin typeface="微软雅黑" pitchFamily="34" charset="-122"/>
                          <a:ea typeface="微软雅黑" pitchFamily="34" charset="-122"/>
                          <a:cs typeface="宋体"/>
                        </a:rPr>
                        <a:t>中高等级</a:t>
                      </a:r>
                      <a:r>
                        <a:rPr lang="zh-CN" sz="1200" b="1" kern="100" dirty="0">
                          <a:solidFill>
                            <a:schemeClr val="tx1"/>
                          </a:solidFill>
                          <a:latin typeface="微软雅黑" pitchFamily="34" charset="-122"/>
                          <a:ea typeface="微软雅黑" pitchFamily="34" charset="-122"/>
                          <a:cs typeface="宋体"/>
                        </a:rPr>
                        <a:t>平台公司总监</a:t>
                      </a:r>
                      <a:r>
                        <a:rPr lang="en-US" sz="1200" b="1" kern="100" dirty="0">
                          <a:solidFill>
                            <a:schemeClr val="tx1"/>
                          </a:solidFill>
                          <a:latin typeface="微软雅黑" pitchFamily="34" charset="-122"/>
                          <a:ea typeface="微软雅黑" pitchFamily="34" charset="-122"/>
                          <a:cs typeface="宋体"/>
                        </a:rPr>
                        <a:t>\</a:t>
                      </a:r>
                      <a:r>
                        <a:rPr lang="zh-CN" sz="1200" b="1" kern="100" dirty="0">
                          <a:solidFill>
                            <a:schemeClr val="tx1"/>
                          </a:solidFill>
                          <a:latin typeface="微软雅黑" pitchFamily="34" charset="-122"/>
                          <a:ea typeface="微软雅黑" pitchFamily="34" charset="-122"/>
                          <a:cs typeface="宋体"/>
                        </a:rPr>
                        <a:t>副总监</a:t>
                      </a:r>
                      <a:r>
                        <a:rPr lang="en-US" sz="1200" kern="100" dirty="0">
                          <a:solidFill>
                            <a:schemeClr val="tx1"/>
                          </a:solidFill>
                          <a:latin typeface="微软雅黑" pitchFamily="34" charset="-122"/>
                          <a:ea typeface="微软雅黑" pitchFamily="34" charset="-122"/>
                          <a:cs typeface="宋体"/>
                        </a:rPr>
                        <a:t>\</a:t>
                      </a:r>
                      <a:r>
                        <a:rPr lang="zh-CN" sz="1200" kern="100" dirty="0">
                          <a:solidFill>
                            <a:schemeClr val="tx1"/>
                          </a:solidFill>
                          <a:latin typeface="微软雅黑" pitchFamily="34" charset="-122"/>
                          <a:ea typeface="微软雅黑" pitchFamily="34" charset="-122"/>
                          <a:cs typeface="宋体"/>
                        </a:rPr>
                        <a:t>资深经理、</a:t>
                      </a:r>
                      <a:r>
                        <a:rPr lang="zh-CN" sz="1200" b="1" kern="100" dirty="0">
                          <a:solidFill>
                            <a:schemeClr val="tx1"/>
                          </a:solidFill>
                          <a:latin typeface="微软雅黑" pitchFamily="34" charset="-122"/>
                          <a:ea typeface="微软雅黑" pitchFamily="34" charset="-122"/>
                          <a:cs typeface="宋体"/>
                        </a:rPr>
                        <a:t>二级支公司总经理</a:t>
                      </a:r>
                      <a:r>
                        <a:rPr lang="en-US" sz="1200" b="1" kern="100" dirty="0">
                          <a:solidFill>
                            <a:schemeClr val="tx1"/>
                          </a:solidFill>
                          <a:latin typeface="微软雅黑" pitchFamily="34" charset="-122"/>
                          <a:ea typeface="微软雅黑" pitchFamily="34" charset="-122"/>
                          <a:cs typeface="宋体"/>
                        </a:rPr>
                        <a:t>/</a:t>
                      </a:r>
                      <a:r>
                        <a:rPr lang="zh-CN" sz="1200" kern="100" dirty="0">
                          <a:solidFill>
                            <a:schemeClr val="tx1"/>
                          </a:solidFill>
                          <a:latin typeface="微软雅黑" pitchFamily="34" charset="-122"/>
                          <a:ea typeface="微软雅黑" pitchFamily="34" charset="-122"/>
                          <a:cs typeface="宋体"/>
                        </a:rPr>
                        <a:t>资深副总</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chemeClr val="tx1"/>
                          </a:solidFill>
                          <a:latin typeface="微软雅黑" pitchFamily="34" charset="-122"/>
                          <a:ea typeface="微软雅黑" pitchFamily="34" charset="-122"/>
                          <a:cs typeface="宋体"/>
                        </a:rPr>
                        <a:t>1</a:t>
                      </a:r>
                      <a:r>
                        <a:rPr lang="en-US" sz="1200" b="1" kern="100" dirty="0">
                          <a:solidFill>
                            <a:schemeClr val="tx1"/>
                          </a:solidFill>
                          <a:latin typeface="微软雅黑" pitchFamily="34" charset="-122"/>
                          <a:ea typeface="微软雅黑" pitchFamily="34" charset="-122"/>
                          <a:cs typeface="宋体"/>
                        </a:rPr>
                        <a:t>) </a:t>
                      </a:r>
                      <a:r>
                        <a:rPr lang="zh-CN" sz="1200" b="1" kern="100" dirty="0">
                          <a:solidFill>
                            <a:schemeClr val="tx1"/>
                          </a:solidFill>
                          <a:latin typeface="微软雅黑" pitchFamily="34" charset="-122"/>
                          <a:ea typeface="微软雅黑" pitchFamily="34" charset="-122"/>
                          <a:cs typeface="宋体"/>
                        </a:rPr>
                        <a:t>集团</a:t>
                      </a:r>
                      <a:r>
                        <a:rPr lang="en-US" sz="1200" b="1" kern="100" dirty="0" smtClean="0">
                          <a:solidFill>
                            <a:schemeClr val="tx1"/>
                          </a:solidFill>
                          <a:latin typeface="微软雅黑" pitchFamily="34" charset="-122"/>
                          <a:ea typeface="微软雅黑" pitchFamily="34" charset="-122"/>
                          <a:cs typeface="宋体"/>
                        </a:rPr>
                        <a:t>/</a:t>
                      </a:r>
                      <a:r>
                        <a:rPr lang="zh-CN" altLang="en-US" sz="1200" b="1" kern="100" dirty="0" smtClean="0">
                          <a:solidFill>
                            <a:schemeClr val="tx1"/>
                          </a:solidFill>
                          <a:latin typeface="微软雅黑" pitchFamily="34" charset="-122"/>
                          <a:ea typeface="微软雅黑" pitchFamily="34" charset="-122"/>
                          <a:cs typeface="宋体"/>
                        </a:rPr>
                        <a:t>二级板块</a:t>
                      </a:r>
                      <a:r>
                        <a:rPr lang="zh-CN" sz="1200" b="1" kern="100" dirty="0" smtClean="0">
                          <a:solidFill>
                            <a:schemeClr val="tx1"/>
                          </a:solidFill>
                          <a:latin typeface="微软雅黑" pitchFamily="34" charset="-122"/>
                          <a:ea typeface="微软雅黑" pitchFamily="34" charset="-122"/>
                          <a:cs typeface="宋体"/>
                        </a:rPr>
                        <a:t>二</a:t>
                      </a:r>
                      <a:r>
                        <a:rPr lang="zh-CN" sz="1200" b="1" kern="100" dirty="0">
                          <a:solidFill>
                            <a:schemeClr val="tx1"/>
                          </a:solidFill>
                          <a:latin typeface="微软雅黑" pitchFamily="34" charset="-122"/>
                          <a:ea typeface="微软雅黑" pitchFamily="34" charset="-122"/>
                          <a:cs typeface="宋体"/>
                        </a:rPr>
                        <a:t>级部总经理、副总、助总</a:t>
                      </a:r>
                      <a:r>
                        <a:rPr lang="en-US" sz="1200" kern="100" dirty="0">
                          <a:solidFill>
                            <a:schemeClr val="tx1"/>
                          </a:solidFill>
                          <a:latin typeface="微软雅黑" pitchFamily="34" charset="-122"/>
                          <a:ea typeface="微软雅黑" pitchFamily="34" charset="-122"/>
                          <a:cs typeface="宋体"/>
                        </a:rPr>
                        <a:t>2) </a:t>
                      </a:r>
                      <a:r>
                        <a:rPr lang="zh-CN" sz="1200" kern="100" dirty="0">
                          <a:solidFill>
                            <a:schemeClr val="tx1"/>
                          </a:solidFill>
                          <a:latin typeface="微软雅黑" pitchFamily="34" charset="-122"/>
                          <a:ea typeface="微软雅黑" pitchFamily="34" charset="-122"/>
                          <a:cs typeface="宋体"/>
                        </a:rPr>
                        <a:t>集团</a:t>
                      </a:r>
                      <a:r>
                        <a:rPr lang="en-US" sz="1200" kern="100" dirty="0" smtClean="0">
                          <a:solidFill>
                            <a:schemeClr val="tx1"/>
                          </a:solidFill>
                          <a:latin typeface="微软雅黑" pitchFamily="34" charset="-122"/>
                          <a:ea typeface="微软雅黑" pitchFamily="34" charset="-122"/>
                          <a:cs typeface="宋体"/>
                        </a:rPr>
                        <a:t>/</a:t>
                      </a:r>
                      <a:r>
                        <a:rPr lang="zh-CN" altLang="en-US" sz="1200" kern="100" dirty="0" smtClean="0">
                          <a:solidFill>
                            <a:schemeClr val="tx1"/>
                          </a:solidFill>
                          <a:latin typeface="微软雅黑" pitchFamily="34" charset="-122"/>
                          <a:ea typeface="微软雅黑" pitchFamily="34" charset="-122"/>
                          <a:cs typeface="宋体"/>
                        </a:rPr>
                        <a:t>二级板块</a:t>
                      </a:r>
                      <a:r>
                        <a:rPr lang="zh-CN" sz="1200" kern="100" dirty="0" smtClean="0">
                          <a:solidFill>
                            <a:schemeClr val="tx1"/>
                          </a:solidFill>
                          <a:latin typeface="微软雅黑" pitchFamily="34" charset="-122"/>
                          <a:ea typeface="微软雅黑" pitchFamily="34" charset="-122"/>
                          <a:cs typeface="宋体"/>
                        </a:rPr>
                        <a:t>三</a:t>
                      </a:r>
                      <a:r>
                        <a:rPr lang="zh-CN" sz="1200" kern="100" dirty="0">
                          <a:solidFill>
                            <a:schemeClr val="tx1"/>
                          </a:solidFill>
                          <a:latin typeface="微软雅黑" pitchFamily="34" charset="-122"/>
                          <a:ea typeface="微软雅黑" pitchFamily="34" charset="-122"/>
                          <a:cs typeface="宋体"/>
                        </a:rPr>
                        <a:t>级部门资深处经理</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solidFill>
                            <a:schemeClr val="tx1"/>
                          </a:solidFill>
                          <a:latin typeface="微软雅黑" pitchFamily="34" charset="-122"/>
                          <a:ea typeface="微软雅黑" pitchFamily="34" charset="-122"/>
                          <a:cs typeface="宋体"/>
                        </a:rPr>
                        <a:t>高级专家</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　——</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12">
                <a:tc>
                  <a:txBody>
                    <a:bodyPr/>
                    <a:lstStyle/>
                    <a:p>
                      <a:pPr algn="ctr">
                        <a:spcAft>
                          <a:spcPts val="0"/>
                        </a:spcAft>
                      </a:pPr>
                      <a:r>
                        <a:rPr lang="en-US" sz="1200" kern="100">
                          <a:solidFill>
                            <a:schemeClr val="tx1"/>
                          </a:solidFill>
                          <a:latin typeface="微软雅黑" pitchFamily="34" charset="-122"/>
                          <a:ea typeface="微软雅黑" pitchFamily="34" charset="-122"/>
                          <a:cs typeface="宋体"/>
                        </a:rPr>
                        <a:t>D</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　——</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chemeClr val="tx1"/>
                          </a:solidFill>
                          <a:latin typeface="微软雅黑" pitchFamily="34" charset="-122"/>
                          <a:ea typeface="微软雅黑" pitchFamily="34" charset="-122"/>
                          <a:cs typeface="宋体"/>
                        </a:rPr>
                        <a:t>1)</a:t>
                      </a:r>
                      <a:r>
                        <a:rPr lang="zh-CN" sz="1200" kern="100" dirty="0">
                          <a:solidFill>
                            <a:schemeClr val="tx1"/>
                          </a:solidFill>
                          <a:latin typeface="微软雅黑" pitchFamily="34" charset="-122"/>
                          <a:ea typeface="微软雅黑" pitchFamily="34" charset="-122"/>
                          <a:cs typeface="宋体"/>
                        </a:rPr>
                        <a:t>低等级平台公司新晋班子；</a:t>
                      </a:r>
                      <a:r>
                        <a:rPr lang="en-US" sz="1200" kern="100" dirty="0">
                          <a:solidFill>
                            <a:schemeClr val="tx1"/>
                          </a:solidFill>
                          <a:latin typeface="微软雅黑" pitchFamily="34" charset="-122"/>
                          <a:ea typeface="微软雅黑" pitchFamily="34" charset="-122"/>
                          <a:cs typeface="宋体"/>
                        </a:rPr>
                        <a:t>2)</a:t>
                      </a:r>
                      <a:r>
                        <a:rPr lang="zh-CN" sz="1200" b="1" kern="100" dirty="0">
                          <a:solidFill>
                            <a:schemeClr val="tx1"/>
                          </a:solidFill>
                          <a:latin typeface="微软雅黑" pitchFamily="34" charset="-122"/>
                          <a:ea typeface="微软雅黑" pitchFamily="34" charset="-122"/>
                          <a:cs typeface="宋体"/>
                        </a:rPr>
                        <a:t>支公司副总</a:t>
                      </a:r>
                      <a:r>
                        <a:rPr lang="en-US" sz="1200" b="1" kern="100" dirty="0">
                          <a:solidFill>
                            <a:schemeClr val="tx1"/>
                          </a:solidFill>
                          <a:latin typeface="微软雅黑" pitchFamily="34" charset="-122"/>
                          <a:ea typeface="微软雅黑" pitchFamily="34" charset="-122"/>
                          <a:cs typeface="宋体"/>
                        </a:rPr>
                        <a:t>\</a:t>
                      </a:r>
                      <a:r>
                        <a:rPr lang="zh-CN" sz="1200" b="1" kern="100" dirty="0">
                          <a:solidFill>
                            <a:schemeClr val="tx1"/>
                          </a:solidFill>
                          <a:latin typeface="微软雅黑" pitchFamily="34" charset="-122"/>
                          <a:ea typeface="微软雅黑" pitchFamily="34" charset="-122"/>
                          <a:cs typeface="宋体"/>
                        </a:rPr>
                        <a:t>助总；</a:t>
                      </a:r>
                      <a:r>
                        <a:rPr lang="en-US" sz="1200" b="1" kern="100" dirty="0">
                          <a:solidFill>
                            <a:schemeClr val="tx1"/>
                          </a:solidFill>
                          <a:latin typeface="微软雅黑" pitchFamily="34" charset="-122"/>
                          <a:ea typeface="微软雅黑" pitchFamily="34" charset="-122"/>
                          <a:cs typeface="宋体"/>
                        </a:rPr>
                        <a:t>3)</a:t>
                      </a:r>
                      <a:r>
                        <a:rPr lang="zh-CN" sz="1200" b="1" kern="100" dirty="0">
                          <a:solidFill>
                            <a:schemeClr val="tx1"/>
                          </a:solidFill>
                          <a:latin typeface="微软雅黑" pitchFamily="34" charset="-122"/>
                          <a:ea typeface="微软雅黑" pitchFamily="34" charset="-122"/>
                          <a:cs typeface="宋体"/>
                        </a:rPr>
                        <a:t>平台公司部门班子</a:t>
                      </a:r>
                      <a:endParaRPr lang="zh-CN" sz="1200" b="1"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solidFill>
                            <a:schemeClr val="tx1"/>
                          </a:solidFill>
                          <a:latin typeface="微软雅黑" pitchFamily="34" charset="-122"/>
                          <a:ea typeface="微软雅黑" pitchFamily="34" charset="-122"/>
                          <a:cs typeface="宋体"/>
                        </a:rPr>
                        <a:t>集团</a:t>
                      </a:r>
                      <a:r>
                        <a:rPr lang="en-US" sz="1200" kern="100" dirty="0" smtClean="0">
                          <a:solidFill>
                            <a:schemeClr val="tx1"/>
                          </a:solidFill>
                          <a:latin typeface="微软雅黑" pitchFamily="34" charset="-122"/>
                          <a:ea typeface="微软雅黑" pitchFamily="34" charset="-122"/>
                          <a:cs typeface="宋体"/>
                        </a:rPr>
                        <a:t>/</a:t>
                      </a:r>
                      <a:r>
                        <a:rPr lang="zh-CN" altLang="en-US" sz="1200" kern="100" dirty="0" smtClean="0">
                          <a:solidFill>
                            <a:schemeClr val="tx1"/>
                          </a:solidFill>
                          <a:latin typeface="微软雅黑" pitchFamily="34" charset="-122"/>
                          <a:ea typeface="微软雅黑" pitchFamily="34" charset="-122"/>
                          <a:cs typeface="宋体"/>
                        </a:rPr>
                        <a:t>二级板块</a:t>
                      </a:r>
                      <a:r>
                        <a:rPr lang="zh-CN" sz="1200" kern="100" dirty="0" smtClean="0">
                          <a:solidFill>
                            <a:schemeClr val="tx1"/>
                          </a:solidFill>
                          <a:latin typeface="微软雅黑" pitchFamily="34" charset="-122"/>
                          <a:ea typeface="微软雅黑" pitchFamily="34" charset="-122"/>
                          <a:cs typeface="宋体"/>
                        </a:rPr>
                        <a:t>三</a:t>
                      </a:r>
                      <a:r>
                        <a:rPr lang="zh-CN" sz="1200" kern="100" dirty="0">
                          <a:solidFill>
                            <a:schemeClr val="tx1"/>
                          </a:solidFill>
                          <a:latin typeface="微软雅黑" pitchFamily="34" charset="-122"/>
                          <a:ea typeface="微软雅黑" pitchFamily="34" charset="-122"/>
                          <a:cs typeface="宋体"/>
                        </a:rPr>
                        <a:t>级部门</a:t>
                      </a:r>
                      <a:r>
                        <a:rPr lang="zh-CN" sz="1200" b="1" kern="100" dirty="0">
                          <a:solidFill>
                            <a:schemeClr val="tx1"/>
                          </a:solidFill>
                          <a:latin typeface="微软雅黑" pitchFamily="34" charset="-122"/>
                          <a:ea typeface="微软雅黑" pitchFamily="34" charset="-122"/>
                          <a:cs typeface="宋体"/>
                        </a:rPr>
                        <a:t>处经理</a:t>
                      </a:r>
                      <a:r>
                        <a:rPr lang="en-US" sz="1200" b="1" kern="100" dirty="0">
                          <a:solidFill>
                            <a:schemeClr val="tx1"/>
                          </a:solidFill>
                          <a:latin typeface="微软雅黑" pitchFamily="34" charset="-122"/>
                          <a:ea typeface="微软雅黑" pitchFamily="34" charset="-122"/>
                          <a:cs typeface="宋体"/>
                        </a:rPr>
                        <a:t>/</a:t>
                      </a:r>
                      <a:r>
                        <a:rPr lang="zh-CN" sz="1200" b="1" kern="100" dirty="0">
                          <a:solidFill>
                            <a:schemeClr val="tx1"/>
                          </a:solidFill>
                          <a:latin typeface="微软雅黑" pitchFamily="34" charset="-122"/>
                          <a:ea typeface="微软雅黑" pitchFamily="34" charset="-122"/>
                          <a:cs typeface="宋体"/>
                        </a:rPr>
                        <a:t>副处经理</a:t>
                      </a:r>
                      <a:endParaRPr lang="zh-CN" sz="1200" b="1"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chemeClr val="tx1"/>
                          </a:solidFill>
                          <a:latin typeface="微软雅黑" pitchFamily="34" charset="-122"/>
                          <a:ea typeface="微软雅黑" pitchFamily="34" charset="-122"/>
                          <a:cs typeface="宋体"/>
                        </a:rPr>
                        <a:t>专家</a:t>
                      </a:r>
                      <a:endParaRPr lang="zh-CN" sz="1200" kern="10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solidFill>
                            <a:schemeClr val="tx1"/>
                          </a:solidFill>
                          <a:latin typeface="微软雅黑" pitchFamily="34" charset="-122"/>
                          <a:ea typeface="微软雅黑" pitchFamily="34" charset="-122"/>
                          <a:cs typeface="宋体"/>
                        </a:rPr>
                        <a:t>　——</a:t>
                      </a:r>
                      <a:endParaRPr lang="zh-CN" sz="1200" kern="100" dirty="0">
                        <a:solidFill>
                          <a:schemeClr val="tx1"/>
                        </a:solidFill>
                        <a:latin typeface="微软雅黑" pitchFamily="34" charset="-122"/>
                        <a:ea typeface="微软雅黑" pitchFamily="34" charset="-122"/>
                        <a:cs typeface="Times New Roman"/>
                      </a:endParaRPr>
                    </a:p>
                  </a:txBody>
                  <a:tcPr marL="58042" marR="58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2" name="直接连接符 11"/>
          <p:cNvCxnSpPr/>
          <p:nvPr/>
        </p:nvCxnSpPr>
        <p:spPr>
          <a:xfrm rot="16200000" flipH="1">
            <a:off x="285720" y="928670"/>
            <a:ext cx="642942" cy="6429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H="1">
            <a:off x="35687" y="1107265"/>
            <a:ext cx="1071570" cy="71438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8229600" cy="677316"/>
          </a:xfrm>
        </p:spPr>
        <p:txBody>
          <a:bodyPr>
            <a:normAutofit/>
          </a:bodyPr>
          <a:lstStyle/>
          <a:p>
            <a:r>
              <a:rPr lang="zh-CN" altLang="en-US" sz="2800" b="1" dirty="0" smtClean="0">
                <a:latin typeface="微软雅黑" pitchFamily="34" charset="-122"/>
                <a:ea typeface="微软雅黑" pitchFamily="34" charset="-122"/>
              </a:rPr>
              <a:t>归口管理</a:t>
            </a:r>
            <a:endParaRPr lang="zh-CN" altLang="en-US" sz="2800" b="1"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357158" y="1285860"/>
          <a:ext cx="7924099" cy="3595713"/>
        </p:xfrm>
        <a:graphic>
          <a:graphicData uri="http://schemas.openxmlformats.org/drawingml/2006/table">
            <a:tbl>
              <a:tblPr/>
              <a:tblGrid>
                <a:gridCol w="603885"/>
                <a:gridCol w="1247985"/>
                <a:gridCol w="2983408"/>
                <a:gridCol w="3088821"/>
              </a:tblGrid>
              <a:tr h="757650">
                <a:tc>
                  <a:txBody>
                    <a:bodyPr/>
                    <a:lstStyle/>
                    <a:p>
                      <a:pPr algn="ctr">
                        <a:spcAft>
                          <a:spcPts val="0"/>
                        </a:spcAft>
                      </a:pPr>
                      <a:r>
                        <a:rPr lang="zh-CN" sz="1600" b="1" kern="100" dirty="0">
                          <a:solidFill>
                            <a:schemeClr val="tx1"/>
                          </a:solidFill>
                          <a:latin typeface="微软雅黑" pitchFamily="34" charset="-122"/>
                          <a:ea typeface="微软雅黑" pitchFamily="34" charset="-122"/>
                          <a:cs typeface="宋体"/>
                        </a:rPr>
                        <a:t>序号</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solidFill>
                            <a:schemeClr val="tx1"/>
                          </a:solidFill>
                          <a:latin typeface="微软雅黑" pitchFamily="34" charset="-122"/>
                          <a:ea typeface="微软雅黑" pitchFamily="34" charset="-122"/>
                          <a:cs typeface="宋体"/>
                        </a:rPr>
                        <a:t>归口部门</a:t>
                      </a:r>
                      <a:endParaRPr lang="zh-CN" sz="1600" kern="10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solidFill>
                            <a:schemeClr val="tx1"/>
                          </a:solidFill>
                          <a:latin typeface="微软雅黑" pitchFamily="34" charset="-122"/>
                          <a:ea typeface="微软雅黑" pitchFamily="34" charset="-122"/>
                          <a:cs typeface="宋体"/>
                        </a:rPr>
                        <a:t>直管干部分类</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solidFill>
                            <a:schemeClr val="tx1"/>
                          </a:solidFill>
                          <a:latin typeface="微软雅黑" pitchFamily="34" charset="-122"/>
                          <a:ea typeface="微软雅黑" pitchFamily="34" charset="-122"/>
                          <a:cs typeface="宋体"/>
                        </a:rPr>
                        <a:t>归口管理描述</a:t>
                      </a:r>
                      <a:endParaRPr lang="zh-CN" sz="1600" kern="10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0385">
                <a:tc>
                  <a:txBody>
                    <a:bodyPr/>
                    <a:lstStyle/>
                    <a:p>
                      <a:pPr algn="ctr">
                        <a:spcAft>
                          <a:spcPts val="0"/>
                        </a:spcAft>
                      </a:pPr>
                      <a:r>
                        <a:rPr lang="en-US" sz="1600" kern="100">
                          <a:solidFill>
                            <a:schemeClr val="tx1"/>
                          </a:solidFill>
                          <a:latin typeface="微软雅黑" pitchFamily="34" charset="-122"/>
                          <a:ea typeface="微软雅黑" pitchFamily="34" charset="-122"/>
                          <a:cs typeface="宋体"/>
                        </a:rPr>
                        <a:t>1</a:t>
                      </a:r>
                      <a:endParaRPr lang="zh-CN" sz="1600" kern="10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chemeClr val="tx1"/>
                          </a:solidFill>
                          <a:latin typeface="微软雅黑" pitchFamily="34" charset="-122"/>
                          <a:ea typeface="微软雅黑" pitchFamily="34" charset="-122"/>
                          <a:cs typeface="宋体"/>
                        </a:rPr>
                        <a:t>集团人力</a:t>
                      </a:r>
                      <a:endParaRPr lang="zh-CN" sz="1600" kern="100" dirty="0">
                        <a:solidFill>
                          <a:schemeClr val="tx1"/>
                        </a:solidFill>
                        <a:latin typeface="微软雅黑" pitchFamily="34" charset="-122"/>
                        <a:ea typeface="微软雅黑" pitchFamily="34" charset="-122"/>
                        <a:cs typeface="Times New Roman"/>
                      </a:endParaRPr>
                    </a:p>
                    <a:p>
                      <a:pPr algn="ctr">
                        <a:spcAft>
                          <a:spcPts val="0"/>
                        </a:spcAft>
                      </a:pPr>
                      <a:r>
                        <a:rPr lang="zh-CN" sz="1600" kern="100" dirty="0" smtClean="0">
                          <a:solidFill>
                            <a:schemeClr val="tx1"/>
                          </a:solidFill>
                          <a:latin typeface="微软雅黑" pitchFamily="34" charset="-122"/>
                          <a:ea typeface="微软雅黑" pitchFamily="34" charset="-122"/>
                          <a:cs typeface="宋体"/>
                        </a:rPr>
                        <a:t>资源</a:t>
                      </a:r>
                      <a:r>
                        <a:rPr lang="zh-CN" altLang="en-US" sz="1600" kern="100" dirty="0" smtClean="0">
                          <a:solidFill>
                            <a:schemeClr val="tx1"/>
                          </a:solidFill>
                          <a:latin typeface="微软雅黑" pitchFamily="34" charset="-122"/>
                          <a:ea typeface="微软雅黑" pitchFamily="34" charset="-122"/>
                          <a:cs typeface="宋体"/>
                        </a:rPr>
                        <a:t>部</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solidFill>
                            <a:schemeClr val="tx1"/>
                          </a:solidFill>
                          <a:latin typeface="微软雅黑" pitchFamily="34" charset="-122"/>
                          <a:ea typeface="微软雅黑" pitchFamily="34" charset="-122"/>
                          <a:cs typeface="宋体"/>
                        </a:rPr>
                        <a:t>(1)</a:t>
                      </a:r>
                      <a:r>
                        <a:rPr lang="zh-CN" sz="1600" kern="100" dirty="0">
                          <a:solidFill>
                            <a:schemeClr val="tx1"/>
                          </a:solidFill>
                          <a:latin typeface="微软雅黑" pitchFamily="34" charset="-122"/>
                          <a:ea typeface="微软雅黑" pitchFamily="34" charset="-122"/>
                          <a:cs typeface="宋体"/>
                        </a:rPr>
                        <a:t>集团总部全体干部；</a:t>
                      </a:r>
                      <a:r>
                        <a:rPr lang="en-US" sz="1600" kern="100" dirty="0">
                          <a:solidFill>
                            <a:schemeClr val="tx1"/>
                          </a:solidFill>
                          <a:latin typeface="微软雅黑" pitchFamily="34" charset="-122"/>
                          <a:ea typeface="微软雅黑" pitchFamily="34" charset="-122"/>
                          <a:cs typeface="宋体"/>
                        </a:rPr>
                        <a:t>(2</a:t>
                      </a:r>
                      <a:r>
                        <a:rPr lang="en-US" sz="1600" kern="100" dirty="0" smtClean="0">
                          <a:solidFill>
                            <a:schemeClr val="tx1"/>
                          </a:solidFill>
                          <a:latin typeface="微软雅黑" pitchFamily="34" charset="-122"/>
                          <a:ea typeface="微软雅黑" pitchFamily="34" charset="-122"/>
                          <a:cs typeface="宋体"/>
                        </a:rPr>
                        <a:t>)</a:t>
                      </a:r>
                      <a:r>
                        <a:rPr lang="zh-CN" altLang="en-US" sz="1600" kern="100" dirty="0" smtClean="0">
                          <a:solidFill>
                            <a:schemeClr val="tx1"/>
                          </a:solidFill>
                          <a:latin typeface="微软雅黑" pitchFamily="34" charset="-122"/>
                          <a:ea typeface="微软雅黑" pitchFamily="34" charset="-122"/>
                          <a:cs typeface="宋体"/>
                        </a:rPr>
                        <a:t>二级板块</a:t>
                      </a:r>
                      <a:r>
                        <a:rPr lang="zh-CN" sz="1600" kern="100" dirty="0" smtClean="0">
                          <a:solidFill>
                            <a:schemeClr val="tx1"/>
                          </a:solidFill>
                          <a:latin typeface="微软雅黑" pitchFamily="34" charset="-122"/>
                          <a:ea typeface="微软雅黑" pitchFamily="34" charset="-122"/>
                          <a:cs typeface="宋体"/>
                        </a:rPr>
                        <a:t>总裁</a:t>
                      </a:r>
                      <a:r>
                        <a:rPr lang="zh-CN" sz="1600" kern="100" dirty="0">
                          <a:solidFill>
                            <a:schemeClr val="tx1"/>
                          </a:solidFill>
                          <a:latin typeface="微软雅黑" pitchFamily="34" charset="-122"/>
                          <a:ea typeface="微软雅黑" pitchFamily="34" charset="-122"/>
                          <a:cs typeface="宋体"/>
                        </a:rPr>
                        <a:t>室成员、一级部门班子；</a:t>
                      </a:r>
                      <a:r>
                        <a:rPr lang="en-US" sz="1600" kern="100" dirty="0">
                          <a:solidFill>
                            <a:schemeClr val="tx1"/>
                          </a:solidFill>
                          <a:latin typeface="微软雅黑" pitchFamily="34" charset="-122"/>
                          <a:ea typeface="微软雅黑" pitchFamily="34" charset="-122"/>
                          <a:cs typeface="宋体"/>
                        </a:rPr>
                        <a:t>(3)</a:t>
                      </a:r>
                      <a:r>
                        <a:rPr lang="zh-CN" sz="1600" kern="100" dirty="0">
                          <a:solidFill>
                            <a:schemeClr val="tx1"/>
                          </a:solidFill>
                          <a:latin typeface="微软雅黑" pitchFamily="34" charset="-122"/>
                          <a:ea typeface="微软雅黑" pitchFamily="34" charset="-122"/>
                          <a:cs typeface="宋体"/>
                        </a:rPr>
                        <a:t>平台公司经营班子。</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solidFill>
                            <a:schemeClr val="tx1"/>
                          </a:solidFill>
                          <a:latin typeface="微软雅黑" pitchFamily="34" charset="-122"/>
                          <a:ea typeface="微软雅黑" pitchFamily="34" charset="-122"/>
                          <a:cs typeface="宋体"/>
                        </a:rPr>
                        <a:t>(1)</a:t>
                      </a:r>
                      <a:r>
                        <a:rPr lang="zh-CN" sz="1600" kern="100" dirty="0">
                          <a:solidFill>
                            <a:schemeClr val="tx1"/>
                          </a:solidFill>
                          <a:latin typeface="微软雅黑" pitchFamily="34" charset="-122"/>
                          <a:ea typeface="微软雅黑" pitchFamily="34" charset="-122"/>
                          <a:cs typeface="宋体"/>
                        </a:rPr>
                        <a:t>以</a:t>
                      </a:r>
                      <a:r>
                        <a:rPr lang="en-US" sz="1600" kern="100" dirty="0">
                          <a:solidFill>
                            <a:schemeClr val="tx1"/>
                          </a:solidFill>
                          <a:latin typeface="微软雅黑" pitchFamily="34" charset="-122"/>
                          <a:ea typeface="微软雅黑" pitchFamily="34" charset="-122"/>
                          <a:cs typeface="宋体"/>
                        </a:rPr>
                        <a:t>EAB</a:t>
                      </a:r>
                      <a:r>
                        <a:rPr lang="zh-CN" sz="1600" kern="100" dirty="0">
                          <a:solidFill>
                            <a:schemeClr val="tx1"/>
                          </a:solidFill>
                          <a:latin typeface="微软雅黑" pitchFamily="34" charset="-122"/>
                          <a:ea typeface="微软雅黑" pitchFamily="34" charset="-122"/>
                          <a:cs typeface="宋体"/>
                        </a:rPr>
                        <a:t>类干部为主</a:t>
                      </a:r>
                      <a:r>
                        <a:rPr lang="zh-CN" sz="1600" kern="100" dirty="0" smtClean="0">
                          <a:solidFill>
                            <a:schemeClr val="tx1"/>
                          </a:solidFill>
                          <a:latin typeface="微软雅黑" pitchFamily="34" charset="-122"/>
                          <a:ea typeface="微软雅黑" pitchFamily="34" charset="-122"/>
                          <a:cs typeface="宋体"/>
                        </a:rPr>
                        <a:t>；</a:t>
                      </a:r>
                      <a:endParaRPr lang="en-US" altLang="zh-CN" sz="1600" kern="100" dirty="0" smtClean="0">
                        <a:solidFill>
                          <a:schemeClr val="tx1"/>
                        </a:solidFill>
                        <a:latin typeface="微软雅黑" pitchFamily="34" charset="-122"/>
                        <a:ea typeface="微软雅黑" pitchFamily="34" charset="-122"/>
                        <a:cs typeface="宋体"/>
                      </a:endParaRPr>
                    </a:p>
                    <a:p>
                      <a:pPr algn="just">
                        <a:spcAft>
                          <a:spcPts val="0"/>
                        </a:spcAft>
                      </a:pPr>
                      <a:r>
                        <a:rPr lang="en-US" sz="1600" kern="100" dirty="0" smtClean="0">
                          <a:solidFill>
                            <a:schemeClr val="tx1"/>
                          </a:solidFill>
                          <a:latin typeface="微软雅黑" pitchFamily="34" charset="-122"/>
                          <a:ea typeface="微软雅黑" pitchFamily="34" charset="-122"/>
                          <a:cs typeface="宋体"/>
                        </a:rPr>
                        <a:t>(</a:t>
                      </a:r>
                      <a:r>
                        <a:rPr lang="en-US" sz="1600" kern="100" dirty="0">
                          <a:solidFill>
                            <a:schemeClr val="tx1"/>
                          </a:solidFill>
                          <a:latin typeface="微软雅黑" pitchFamily="34" charset="-122"/>
                          <a:ea typeface="微软雅黑" pitchFamily="34" charset="-122"/>
                          <a:cs typeface="宋体"/>
                        </a:rPr>
                        <a:t>2)</a:t>
                      </a:r>
                      <a:r>
                        <a:rPr lang="zh-CN" sz="1600" kern="100" dirty="0">
                          <a:solidFill>
                            <a:schemeClr val="tx1"/>
                          </a:solidFill>
                          <a:latin typeface="微软雅黑" pitchFamily="34" charset="-122"/>
                          <a:ea typeface="微软雅黑" pitchFamily="34" charset="-122"/>
                          <a:cs typeface="宋体"/>
                        </a:rPr>
                        <a:t>指导下级人事部部门归口管理</a:t>
                      </a:r>
                      <a:r>
                        <a:rPr lang="en-US" sz="1600" kern="100" dirty="0">
                          <a:solidFill>
                            <a:schemeClr val="tx1"/>
                          </a:solidFill>
                          <a:latin typeface="微软雅黑" pitchFamily="34" charset="-122"/>
                          <a:ea typeface="微软雅黑" pitchFamily="34" charset="-122"/>
                          <a:cs typeface="宋体"/>
                        </a:rPr>
                        <a:t>CD</a:t>
                      </a:r>
                      <a:r>
                        <a:rPr lang="zh-CN" sz="1600" kern="100" dirty="0">
                          <a:solidFill>
                            <a:schemeClr val="tx1"/>
                          </a:solidFill>
                          <a:latin typeface="微软雅黑" pitchFamily="34" charset="-122"/>
                          <a:ea typeface="微软雅黑" pitchFamily="34" charset="-122"/>
                          <a:cs typeface="宋体"/>
                        </a:rPr>
                        <a:t>类干部。</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7293">
                <a:tc>
                  <a:txBody>
                    <a:bodyPr/>
                    <a:lstStyle/>
                    <a:p>
                      <a:pPr algn="ctr">
                        <a:spcAft>
                          <a:spcPts val="0"/>
                        </a:spcAft>
                      </a:pPr>
                      <a:r>
                        <a:rPr lang="en-US" sz="1600" kern="100">
                          <a:solidFill>
                            <a:schemeClr val="tx1"/>
                          </a:solidFill>
                          <a:latin typeface="微软雅黑" pitchFamily="34" charset="-122"/>
                          <a:ea typeface="微软雅黑" pitchFamily="34" charset="-122"/>
                          <a:cs typeface="宋体"/>
                        </a:rPr>
                        <a:t>2</a:t>
                      </a:r>
                      <a:endParaRPr lang="zh-CN" sz="1600" kern="10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600" kern="100" dirty="0" smtClean="0">
                          <a:solidFill>
                            <a:schemeClr val="tx1"/>
                          </a:solidFill>
                          <a:latin typeface="微软雅黑" pitchFamily="34" charset="-122"/>
                          <a:ea typeface="微软雅黑" pitchFamily="34" charset="-122"/>
                          <a:cs typeface="宋体"/>
                        </a:rPr>
                        <a:t>二级板块</a:t>
                      </a:r>
                      <a:endParaRPr lang="zh-CN" sz="1600" kern="100" dirty="0">
                        <a:solidFill>
                          <a:schemeClr val="tx1"/>
                        </a:solidFill>
                        <a:latin typeface="微软雅黑" pitchFamily="34" charset="-122"/>
                        <a:ea typeface="微软雅黑" pitchFamily="34" charset="-122"/>
                        <a:cs typeface="Times New Roman"/>
                      </a:endParaRPr>
                    </a:p>
                    <a:p>
                      <a:pPr algn="ctr">
                        <a:spcAft>
                          <a:spcPts val="0"/>
                        </a:spcAft>
                      </a:pPr>
                      <a:r>
                        <a:rPr lang="zh-CN" sz="1600" kern="100" dirty="0">
                          <a:solidFill>
                            <a:schemeClr val="tx1"/>
                          </a:solidFill>
                          <a:latin typeface="微软雅黑" pitchFamily="34" charset="-122"/>
                          <a:ea typeface="微软雅黑" pitchFamily="34" charset="-122"/>
                          <a:cs typeface="宋体"/>
                        </a:rPr>
                        <a:t>人事行政部</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solidFill>
                            <a:schemeClr val="tx1"/>
                          </a:solidFill>
                          <a:latin typeface="微软雅黑" pitchFamily="34" charset="-122"/>
                          <a:ea typeface="微软雅黑" pitchFamily="34" charset="-122"/>
                          <a:cs typeface="宋体"/>
                        </a:rPr>
                        <a:t>(1</a:t>
                      </a:r>
                      <a:r>
                        <a:rPr lang="en-US" sz="1600" kern="100" dirty="0" smtClean="0">
                          <a:solidFill>
                            <a:schemeClr val="tx1"/>
                          </a:solidFill>
                          <a:latin typeface="微软雅黑" pitchFamily="34" charset="-122"/>
                          <a:ea typeface="微软雅黑" pitchFamily="34" charset="-122"/>
                          <a:cs typeface="宋体"/>
                        </a:rPr>
                        <a:t>)</a:t>
                      </a:r>
                      <a:r>
                        <a:rPr lang="zh-CN" altLang="en-US" sz="1600" kern="100" dirty="0" smtClean="0">
                          <a:solidFill>
                            <a:schemeClr val="tx1"/>
                          </a:solidFill>
                          <a:latin typeface="微软雅黑" pitchFamily="34" charset="-122"/>
                          <a:ea typeface="微软雅黑" pitchFamily="34" charset="-122"/>
                          <a:cs typeface="宋体"/>
                        </a:rPr>
                        <a:t>二级板块</a:t>
                      </a:r>
                      <a:r>
                        <a:rPr lang="zh-CN" sz="1600" kern="100" dirty="0" smtClean="0">
                          <a:solidFill>
                            <a:schemeClr val="tx1"/>
                          </a:solidFill>
                          <a:latin typeface="微软雅黑" pitchFamily="34" charset="-122"/>
                          <a:ea typeface="微软雅黑" pitchFamily="34" charset="-122"/>
                          <a:cs typeface="宋体"/>
                        </a:rPr>
                        <a:t>总部</a:t>
                      </a:r>
                      <a:r>
                        <a:rPr lang="zh-CN" sz="1600" kern="100" dirty="0">
                          <a:solidFill>
                            <a:schemeClr val="tx1"/>
                          </a:solidFill>
                          <a:latin typeface="微软雅黑" pitchFamily="34" charset="-122"/>
                          <a:ea typeface="微软雅黑" pitchFamily="34" charset="-122"/>
                          <a:cs typeface="宋体"/>
                        </a:rPr>
                        <a:t>除上级直管外的全体干部；</a:t>
                      </a:r>
                      <a:r>
                        <a:rPr lang="en-US" sz="1600" kern="100" dirty="0">
                          <a:solidFill>
                            <a:schemeClr val="tx1"/>
                          </a:solidFill>
                          <a:latin typeface="微软雅黑" pitchFamily="34" charset="-122"/>
                          <a:ea typeface="微软雅黑" pitchFamily="34" charset="-122"/>
                          <a:cs typeface="宋体"/>
                        </a:rPr>
                        <a:t>(2)</a:t>
                      </a:r>
                      <a:r>
                        <a:rPr lang="zh-CN" sz="1600" kern="100" dirty="0">
                          <a:solidFill>
                            <a:schemeClr val="tx1"/>
                          </a:solidFill>
                          <a:latin typeface="微软雅黑" pitchFamily="34" charset="-122"/>
                          <a:ea typeface="微软雅黑" pitchFamily="34" charset="-122"/>
                          <a:cs typeface="宋体"/>
                        </a:rPr>
                        <a:t>旗下平台公司部门班子、特殊岗位</a:t>
                      </a:r>
                      <a:r>
                        <a:rPr lang="en-US" sz="1600" kern="100" dirty="0">
                          <a:solidFill>
                            <a:schemeClr val="tx1"/>
                          </a:solidFill>
                          <a:latin typeface="微软雅黑" pitchFamily="34" charset="-122"/>
                          <a:ea typeface="微软雅黑" pitchFamily="34" charset="-122"/>
                          <a:cs typeface="宋体"/>
                        </a:rPr>
                        <a:t>(</a:t>
                      </a:r>
                      <a:r>
                        <a:rPr lang="zh-CN" sz="1600" kern="100" dirty="0">
                          <a:solidFill>
                            <a:schemeClr val="tx1"/>
                          </a:solidFill>
                          <a:latin typeface="微软雅黑" pitchFamily="34" charset="-122"/>
                          <a:ea typeface="微软雅黑" pitchFamily="34" charset="-122"/>
                          <a:cs typeface="宋体"/>
                        </a:rPr>
                        <a:t>如出纳、核心人力资源岗、</a:t>
                      </a:r>
                      <a:r>
                        <a:rPr lang="en-US" sz="1600" kern="100" dirty="0">
                          <a:solidFill>
                            <a:schemeClr val="tx1"/>
                          </a:solidFill>
                          <a:latin typeface="微软雅黑" pitchFamily="34" charset="-122"/>
                          <a:ea typeface="微软雅黑" pitchFamily="34" charset="-122"/>
                          <a:cs typeface="宋体"/>
                        </a:rPr>
                        <a:t>IT</a:t>
                      </a:r>
                      <a:r>
                        <a:rPr lang="zh-CN" sz="1600" kern="100" dirty="0">
                          <a:solidFill>
                            <a:schemeClr val="tx1"/>
                          </a:solidFill>
                          <a:latin typeface="微软雅黑" pitchFamily="34" charset="-122"/>
                          <a:ea typeface="微软雅黑" pitchFamily="34" charset="-122"/>
                          <a:cs typeface="宋体"/>
                        </a:rPr>
                        <a:t>等</a:t>
                      </a:r>
                      <a:r>
                        <a:rPr lang="en-US" sz="1600" kern="100" dirty="0">
                          <a:solidFill>
                            <a:schemeClr val="tx1"/>
                          </a:solidFill>
                          <a:latin typeface="微软雅黑" pitchFamily="34" charset="-122"/>
                          <a:ea typeface="微软雅黑" pitchFamily="34" charset="-122"/>
                          <a:cs typeface="宋体"/>
                        </a:rPr>
                        <a:t>)</a:t>
                      </a:r>
                      <a:r>
                        <a:rPr lang="zh-CN" sz="1600" kern="100" dirty="0">
                          <a:solidFill>
                            <a:schemeClr val="tx1"/>
                          </a:solidFill>
                          <a:latin typeface="微软雅黑" pitchFamily="34" charset="-122"/>
                          <a:ea typeface="微软雅黑" pitchFamily="34" charset="-122"/>
                          <a:cs typeface="宋体"/>
                        </a:rPr>
                        <a:t>。</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solidFill>
                            <a:schemeClr val="tx1"/>
                          </a:solidFill>
                          <a:latin typeface="微软雅黑" pitchFamily="34" charset="-122"/>
                          <a:ea typeface="微软雅黑" pitchFamily="34" charset="-122"/>
                          <a:cs typeface="宋体"/>
                        </a:rPr>
                        <a:t>(1)</a:t>
                      </a:r>
                      <a:r>
                        <a:rPr lang="zh-CN" sz="1600" kern="100" dirty="0">
                          <a:solidFill>
                            <a:schemeClr val="tx1"/>
                          </a:solidFill>
                          <a:latin typeface="微软雅黑" pitchFamily="34" charset="-122"/>
                          <a:ea typeface="微软雅黑" pitchFamily="34" charset="-122"/>
                          <a:cs typeface="宋体"/>
                        </a:rPr>
                        <a:t>以</a:t>
                      </a:r>
                      <a:r>
                        <a:rPr lang="en-US" sz="1600" kern="100" dirty="0">
                          <a:solidFill>
                            <a:schemeClr val="tx1"/>
                          </a:solidFill>
                          <a:latin typeface="微软雅黑" pitchFamily="34" charset="-122"/>
                          <a:ea typeface="微软雅黑" pitchFamily="34" charset="-122"/>
                          <a:cs typeface="宋体"/>
                        </a:rPr>
                        <a:t>BCD</a:t>
                      </a:r>
                      <a:r>
                        <a:rPr lang="zh-CN" sz="1600" kern="100" dirty="0">
                          <a:solidFill>
                            <a:schemeClr val="tx1"/>
                          </a:solidFill>
                          <a:latin typeface="微软雅黑" pitchFamily="34" charset="-122"/>
                          <a:ea typeface="微软雅黑" pitchFamily="34" charset="-122"/>
                          <a:cs typeface="宋体"/>
                        </a:rPr>
                        <a:t>类干部为主</a:t>
                      </a:r>
                      <a:r>
                        <a:rPr lang="zh-CN" sz="1600" kern="100" dirty="0" smtClean="0">
                          <a:solidFill>
                            <a:schemeClr val="tx1"/>
                          </a:solidFill>
                          <a:latin typeface="微软雅黑" pitchFamily="34" charset="-122"/>
                          <a:ea typeface="微软雅黑" pitchFamily="34" charset="-122"/>
                          <a:cs typeface="宋体"/>
                        </a:rPr>
                        <a:t>；</a:t>
                      </a:r>
                      <a:endParaRPr lang="en-US" altLang="zh-CN" sz="1600" kern="100" dirty="0" smtClean="0">
                        <a:solidFill>
                          <a:schemeClr val="tx1"/>
                        </a:solidFill>
                        <a:latin typeface="微软雅黑" pitchFamily="34" charset="-122"/>
                        <a:ea typeface="微软雅黑" pitchFamily="34" charset="-122"/>
                        <a:cs typeface="宋体"/>
                      </a:endParaRPr>
                    </a:p>
                    <a:p>
                      <a:pPr algn="just">
                        <a:spcAft>
                          <a:spcPts val="0"/>
                        </a:spcAft>
                      </a:pPr>
                      <a:r>
                        <a:rPr lang="en-US" sz="1600" kern="100" dirty="0" smtClean="0">
                          <a:solidFill>
                            <a:schemeClr val="tx1"/>
                          </a:solidFill>
                          <a:latin typeface="微软雅黑" pitchFamily="34" charset="-122"/>
                          <a:ea typeface="微软雅黑" pitchFamily="34" charset="-122"/>
                          <a:cs typeface="宋体"/>
                        </a:rPr>
                        <a:t>(</a:t>
                      </a:r>
                      <a:r>
                        <a:rPr lang="en-US" sz="1600" kern="100" dirty="0">
                          <a:solidFill>
                            <a:schemeClr val="tx1"/>
                          </a:solidFill>
                          <a:latin typeface="微软雅黑" pitchFamily="34" charset="-122"/>
                          <a:ea typeface="微软雅黑" pitchFamily="34" charset="-122"/>
                          <a:cs typeface="宋体"/>
                        </a:rPr>
                        <a:t>2)</a:t>
                      </a:r>
                      <a:r>
                        <a:rPr lang="zh-CN" sz="1600" kern="100" dirty="0">
                          <a:solidFill>
                            <a:schemeClr val="tx1"/>
                          </a:solidFill>
                          <a:latin typeface="微软雅黑" pitchFamily="34" charset="-122"/>
                          <a:ea typeface="微软雅黑" pitchFamily="34" charset="-122"/>
                          <a:cs typeface="宋体"/>
                        </a:rPr>
                        <a:t>协助上级人事部门、指导下级人事部门的干部归口管理工作。</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0385">
                <a:tc>
                  <a:txBody>
                    <a:bodyPr/>
                    <a:lstStyle/>
                    <a:p>
                      <a:pPr algn="ctr">
                        <a:spcAft>
                          <a:spcPts val="0"/>
                        </a:spcAft>
                      </a:pPr>
                      <a:r>
                        <a:rPr lang="en-US" sz="1600" kern="100">
                          <a:solidFill>
                            <a:schemeClr val="tx1"/>
                          </a:solidFill>
                          <a:latin typeface="微软雅黑" pitchFamily="34" charset="-122"/>
                          <a:ea typeface="微软雅黑" pitchFamily="34" charset="-122"/>
                          <a:cs typeface="宋体"/>
                        </a:rPr>
                        <a:t>3</a:t>
                      </a:r>
                      <a:endParaRPr lang="zh-CN" sz="1600" kern="10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chemeClr val="tx1"/>
                          </a:solidFill>
                          <a:latin typeface="微软雅黑" pitchFamily="34" charset="-122"/>
                          <a:ea typeface="微软雅黑" pitchFamily="34" charset="-122"/>
                          <a:cs typeface="宋体"/>
                        </a:rPr>
                        <a:t>平台公司</a:t>
                      </a:r>
                      <a:endParaRPr lang="zh-CN" sz="1600" kern="100" dirty="0">
                        <a:solidFill>
                          <a:schemeClr val="tx1"/>
                        </a:solidFill>
                        <a:latin typeface="微软雅黑" pitchFamily="34" charset="-122"/>
                        <a:ea typeface="微软雅黑" pitchFamily="34" charset="-122"/>
                        <a:cs typeface="Times New Roman"/>
                      </a:endParaRPr>
                    </a:p>
                    <a:p>
                      <a:pPr algn="ctr">
                        <a:spcAft>
                          <a:spcPts val="0"/>
                        </a:spcAft>
                      </a:pPr>
                      <a:r>
                        <a:rPr lang="zh-CN" sz="1600" kern="100" dirty="0">
                          <a:solidFill>
                            <a:schemeClr val="tx1"/>
                          </a:solidFill>
                          <a:latin typeface="微软雅黑" pitchFamily="34" charset="-122"/>
                          <a:ea typeface="微软雅黑" pitchFamily="34" charset="-122"/>
                          <a:cs typeface="宋体"/>
                        </a:rPr>
                        <a:t>人事行政部</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latin typeface="微软雅黑" pitchFamily="34" charset="-122"/>
                          <a:ea typeface="微软雅黑" pitchFamily="34" charset="-122"/>
                          <a:cs typeface="宋体"/>
                        </a:rPr>
                        <a:t>本单位除上级人事部门直管外的本级全体干部</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solidFill>
                            <a:schemeClr val="tx1"/>
                          </a:solidFill>
                          <a:latin typeface="微软雅黑" pitchFamily="34" charset="-122"/>
                          <a:ea typeface="微软雅黑" pitchFamily="34" charset="-122"/>
                          <a:cs typeface="宋体"/>
                        </a:rPr>
                        <a:t>(1)</a:t>
                      </a:r>
                      <a:r>
                        <a:rPr lang="zh-CN" sz="1600" kern="100" dirty="0">
                          <a:solidFill>
                            <a:schemeClr val="tx1"/>
                          </a:solidFill>
                          <a:latin typeface="微软雅黑" pitchFamily="34" charset="-122"/>
                          <a:ea typeface="微软雅黑" pitchFamily="34" charset="-122"/>
                          <a:cs typeface="宋体"/>
                        </a:rPr>
                        <a:t>以</a:t>
                      </a:r>
                      <a:r>
                        <a:rPr lang="en-US" sz="1600" kern="100" dirty="0">
                          <a:solidFill>
                            <a:schemeClr val="tx1"/>
                          </a:solidFill>
                          <a:latin typeface="微软雅黑" pitchFamily="34" charset="-122"/>
                          <a:ea typeface="微软雅黑" pitchFamily="34" charset="-122"/>
                          <a:cs typeface="宋体"/>
                        </a:rPr>
                        <a:t>CD</a:t>
                      </a:r>
                      <a:r>
                        <a:rPr lang="zh-CN" sz="1600" kern="100" dirty="0">
                          <a:solidFill>
                            <a:schemeClr val="tx1"/>
                          </a:solidFill>
                          <a:latin typeface="微软雅黑" pitchFamily="34" charset="-122"/>
                          <a:ea typeface="微软雅黑" pitchFamily="34" charset="-122"/>
                          <a:cs typeface="宋体"/>
                        </a:rPr>
                        <a:t>类干部为主</a:t>
                      </a:r>
                      <a:r>
                        <a:rPr lang="zh-CN" sz="1600" kern="100" dirty="0" smtClean="0">
                          <a:solidFill>
                            <a:schemeClr val="tx1"/>
                          </a:solidFill>
                          <a:latin typeface="微软雅黑" pitchFamily="34" charset="-122"/>
                          <a:ea typeface="微软雅黑" pitchFamily="34" charset="-122"/>
                          <a:cs typeface="宋体"/>
                        </a:rPr>
                        <a:t>；</a:t>
                      </a:r>
                      <a:endParaRPr lang="en-US" altLang="zh-CN" sz="1600" kern="100" dirty="0" smtClean="0">
                        <a:solidFill>
                          <a:schemeClr val="tx1"/>
                        </a:solidFill>
                        <a:latin typeface="微软雅黑" pitchFamily="34" charset="-122"/>
                        <a:ea typeface="微软雅黑" pitchFamily="34" charset="-122"/>
                        <a:cs typeface="宋体"/>
                      </a:endParaRPr>
                    </a:p>
                    <a:p>
                      <a:pPr algn="just">
                        <a:spcAft>
                          <a:spcPts val="0"/>
                        </a:spcAft>
                      </a:pPr>
                      <a:r>
                        <a:rPr lang="en-US" sz="1600" kern="100" dirty="0" smtClean="0">
                          <a:solidFill>
                            <a:schemeClr val="tx1"/>
                          </a:solidFill>
                          <a:latin typeface="微软雅黑" pitchFamily="34" charset="-122"/>
                          <a:ea typeface="微软雅黑" pitchFamily="34" charset="-122"/>
                          <a:cs typeface="宋体"/>
                        </a:rPr>
                        <a:t>(</a:t>
                      </a:r>
                      <a:r>
                        <a:rPr lang="en-US" sz="1600" kern="100" dirty="0">
                          <a:solidFill>
                            <a:schemeClr val="tx1"/>
                          </a:solidFill>
                          <a:latin typeface="微软雅黑" pitchFamily="34" charset="-122"/>
                          <a:ea typeface="微软雅黑" pitchFamily="34" charset="-122"/>
                          <a:cs typeface="宋体"/>
                        </a:rPr>
                        <a:t>2)</a:t>
                      </a:r>
                      <a:r>
                        <a:rPr lang="zh-CN" sz="1600" kern="100" dirty="0">
                          <a:solidFill>
                            <a:schemeClr val="tx1"/>
                          </a:solidFill>
                          <a:latin typeface="微软雅黑" pitchFamily="34" charset="-122"/>
                          <a:ea typeface="微软雅黑" pitchFamily="34" charset="-122"/>
                          <a:cs typeface="宋体"/>
                        </a:rPr>
                        <a:t>协助上级人事部门的干部归口管理工作。</a:t>
                      </a:r>
                      <a:endParaRPr lang="zh-CN" sz="1600" kern="1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677316"/>
          </a:xfrm>
        </p:spPr>
        <p:txBody>
          <a:bodyPr>
            <a:normAutofit/>
          </a:bodyPr>
          <a:lstStyle/>
          <a:p>
            <a:r>
              <a:rPr lang="zh-CN" altLang="en-US" sz="2800" b="1" dirty="0" smtClean="0">
                <a:latin typeface="微软雅黑" pitchFamily="34" charset="-122"/>
                <a:ea typeface="微软雅黑" pitchFamily="34" charset="-122"/>
              </a:rPr>
              <a:t>职业发展通道 </a:t>
            </a:r>
            <a:endParaRPr lang="zh-CN" altLang="en-US" sz="2800" b="1" dirty="0">
              <a:latin typeface="微软雅黑" pitchFamily="34" charset="-122"/>
              <a:ea typeface="微软雅黑" pitchFamily="34" charset="-122"/>
            </a:endParaRPr>
          </a:p>
        </p:txBody>
      </p:sp>
      <p:pic>
        <p:nvPicPr>
          <p:cNvPr id="19" name="图片 18" descr="QQ截图20140314100753.jpg"/>
          <p:cNvPicPr>
            <a:picLocks noChangeAspect="1"/>
          </p:cNvPicPr>
          <p:nvPr/>
        </p:nvPicPr>
        <p:blipFill>
          <a:blip r:embed="rId2"/>
          <a:stretch>
            <a:fillRect/>
          </a:stretch>
        </p:blipFill>
        <p:spPr>
          <a:xfrm>
            <a:off x="500034" y="714356"/>
            <a:ext cx="7248525" cy="3429023"/>
          </a:xfrm>
          <a:prstGeom prst="rect">
            <a:avLst/>
          </a:prstGeom>
        </p:spPr>
      </p:pic>
      <p:grpSp>
        <p:nvGrpSpPr>
          <p:cNvPr id="3" name="组合 19"/>
          <p:cNvGrpSpPr/>
          <p:nvPr/>
        </p:nvGrpSpPr>
        <p:grpSpPr>
          <a:xfrm>
            <a:off x="642910" y="4071942"/>
            <a:ext cx="2857520" cy="494779"/>
            <a:chOff x="599" y="0"/>
            <a:chExt cx="3906824" cy="371084"/>
          </a:xfrm>
          <a:scene3d>
            <a:camera prst="orthographicFront"/>
            <a:lightRig rig="flat" dir="t"/>
          </a:scene3d>
        </p:grpSpPr>
        <p:sp>
          <p:nvSpPr>
            <p:cNvPr id="21" name="圆角矩形 20"/>
            <p:cNvSpPr/>
            <p:nvPr/>
          </p:nvSpPr>
          <p:spPr>
            <a:xfrm>
              <a:off x="599" y="0"/>
              <a:ext cx="3853501" cy="371084"/>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2" name="圆角矩形 4"/>
            <p:cNvSpPr/>
            <p:nvPr/>
          </p:nvSpPr>
          <p:spPr>
            <a:xfrm>
              <a:off x="90152" y="18115"/>
              <a:ext cx="3817271" cy="3348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26931" tIns="0" rIns="226931" bIns="0" numCol="1" spcCol="1270" anchor="ctr" anchorCtr="0">
              <a:noAutofit/>
            </a:bodyPr>
            <a:lstStyle/>
            <a:p>
              <a:pPr lvl="0" defTabSz="533400">
                <a:lnSpc>
                  <a:spcPct val="90000"/>
                </a:lnSpc>
                <a:spcBef>
                  <a:spcPct val="0"/>
                </a:spcBef>
                <a:spcAft>
                  <a:spcPct val="35000"/>
                </a:spcAft>
              </a:pPr>
              <a:r>
                <a:rPr lang="zh-CN" altLang="en-US" sz="1600" dirty="0" smtClean="0">
                  <a:latin typeface="微软雅黑" pitchFamily="34" charset="-122"/>
                  <a:ea typeface="微软雅黑" pitchFamily="34" charset="-122"/>
                </a:rPr>
                <a:t>员工跨通道职业发展路径</a:t>
              </a:r>
              <a:endParaRPr lang="zh-CN" sz="1600" kern="1200" dirty="0">
                <a:latin typeface="微软雅黑" pitchFamily="34" charset="-122"/>
                <a:ea typeface="微软雅黑" pitchFamily="34" charset="-122"/>
              </a:endParaRPr>
            </a:p>
          </p:txBody>
        </p:sp>
      </p:grpSp>
      <p:sp>
        <p:nvSpPr>
          <p:cNvPr id="23" name="TextBox 22"/>
          <p:cNvSpPr txBox="1"/>
          <p:nvPr/>
        </p:nvSpPr>
        <p:spPr>
          <a:xfrm>
            <a:off x="571472" y="4572008"/>
            <a:ext cx="7786742" cy="1670073"/>
          </a:xfrm>
          <a:prstGeom prst="rect">
            <a:avLst/>
          </a:prstGeom>
          <a:noFill/>
        </p:spPr>
        <p:txBody>
          <a:bodyPr wrap="square" rtlCol="0">
            <a:spAutoFit/>
          </a:bodyPr>
          <a:lstStyle/>
          <a:p>
            <a:pPr algn="l">
              <a:lnSpc>
                <a:spcPct val="150000"/>
              </a:lnSpc>
            </a:pPr>
            <a:r>
              <a:rPr lang="en-US" altLang="zh-CN" sz="1400" dirty="0" smtClean="0">
                <a:solidFill>
                  <a:schemeClr val="tx1"/>
                </a:solidFill>
                <a:latin typeface="微软雅黑" pitchFamily="34" charset="-122"/>
                <a:ea typeface="微软雅黑" pitchFamily="34" charset="-122"/>
              </a:rPr>
              <a:t>1</a:t>
            </a:r>
            <a:r>
              <a:rPr lang="zh-CN" altLang="en-US" sz="1400" dirty="0" smtClean="0">
                <a:solidFill>
                  <a:schemeClr val="tx1"/>
                </a:solidFill>
                <a:latin typeface="微软雅黑" pitchFamily="34" charset="-122"/>
                <a:ea typeface="微软雅黑" pitchFamily="34" charset="-122"/>
              </a:rPr>
              <a:t>、</a:t>
            </a:r>
            <a:r>
              <a:rPr lang="en-US" altLang="zh-CN" sz="1400" dirty="0" smtClean="0">
                <a:solidFill>
                  <a:schemeClr val="tx1"/>
                </a:solidFill>
                <a:latin typeface="微软雅黑" pitchFamily="34" charset="-122"/>
                <a:ea typeface="微软雅黑" pitchFamily="34" charset="-122"/>
              </a:rPr>
              <a:t>Y </a:t>
            </a:r>
            <a:r>
              <a:rPr lang="zh-CN" altLang="en-US" sz="1400" dirty="0" smtClean="0">
                <a:solidFill>
                  <a:schemeClr val="tx1"/>
                </a:solidFill>
                <a:latin typeface="微软雅黑" pitchFamily="34" charset="-122"/>
                <a:ea typeface="微软雅黑" pitchFamily="34" charset="-122"/>
              </a:rPr>
              <a:t>型通道：即员工专业能力发展到一定阶段后，为员工提供管理类和非管理类双向发展通道，同时鼓励双向通道之间的交换。 </a:t>
            </a:r>
            <a:endParaRPr lang="en-US" altLang="zh-CN" sz="1400" dirty="0" smtClean="0">
              <a:solidFill>
                <a:schemeClr val="tx1"/>
              </a:solidFill>
              <a:latin typeface="微软雅黑" pitchFamily="34" charset="-122"/>
              <a:ea typeface="微软雅黑" pitchFamily="34" charset="-122"/>
            </a:endParaRPr>
          </a:p>
          <a:p>
            <a:pPr algn="l">
              <a:lnSpc>
                <a:spcPct val="150000"/>
              </a:lnSpc>
            </a:pPr>
            <a:r>
              <a:rPr lang="en-US" altLang="zh-CN" sz="1400" dirty="0" smtClean="0">
                <a:solidFill>
                  <a:schemeClr val="tx1"/>
                </a:solidFill>
                <a:latin typeface="微软雅黑" pitchFamily="34" charset="-122"/>
                <a:ea typeface="微软雅黑" pitchFamily="34" charset="-122"/>
              </a:rPr>
              <a:t>2</a:t>
            </a:r>
            <a:r>
              <a:rPr lang="zh-CN" altLang="en-US" sz="1400" dirty="0" smtClean="0">
                <a:solidFill>
                  <a:schemeClr val="tx1"/>
                </a:solidFill>
                <a:latin typeface="微软雅黑" pitchFamily="34" charset="-122"/>
                <a:ea typeface="微软雅黑" pitchFamily="34" charset="-122"/>
              </a:rPr>
              <a:t>、</a:t>
            </a:r>
            <a:r>
              <a:rPr lang="en-US" altLang="zh-CN" sz="1400" dirty="0" smtClean="0">
                <a:solidFill>
                  <a:schemeClr val="tx1"/>
                </a:solidFill>
                <a:latin typeface="微软雅黑" pitchFamily="34" charset="-122"/>
                <a:ea typeface="微软雅黑" pitchFamily="34" charset="-122"/>
              </a:rPr>
              <a:t>H </a:t>
            </a:r>
            <a:r>
              <a:rPr lang="zh-CN" altLang="en-US" sz="1400" dirty="0" smtClean="0">
                <a:solidFill>
                  <a:schemeClr val="tx1"/>
                </a:solidFill>
                <a:latin typeface="微软雅黑" pitchFamily="34" charset="-122"/>
                <a:ea typeface="微软雅黑" pitchFamily="34" charset="-122"/>
              </a:rPr>
              <a:t>型：即定向培养管理类和非管理类人才，员工能力发展到一定阶段，鼓励员工根据个人兴趣在管理类和非管理类之间进行职业生涯的选择。</a:t>
            </a:r>
          </a:p>
          <a:p>
            <a:pPr algn="l">
              <a:lnSpc>
                <a:spcPct val="150000"/>
              </a:lnSpc>
            </a:pPr>
            <a:r>
              <a:rPr lang="en-US" altLang="zh-CN" sz="1400" dirty="0" smtClean="0">
                <a:solidFill>
                  <a:schemeClr val="tx1"/>
                </a:solidFill>
                <a:latin typeface="微软雅黑" pitchFamily="34" charset="-122"/>
                <a:ea typeface="微软雅黑" pitchFamily="34" charset="-122"/>
              </a:rPr>
              <a:t>3</a:t>
            </a:r>
            <a:r>
              <a:rPr lang="zh-CN" altLang="en-US" sz="1400" dirty="0" smtClean="0">
                <a:solidFill>
                  <a:schemeClr val="tx1"/>
                </a:solidFill>
                <a:latin typeface="微软雅黑" pitchFamily="34" charset="-122"/>
                <a:ea typeface="微软雅黑" pitchFamily="34" charset="-122"/>
              </a:rPr>
              <a:t>、</a:t>
            </a:r>
            <a:r>
              <a:rPr lang="en-US" altLang="zh-CN" sz="1400" dirty="0" smtClean="0">
                <a:solidFill>
                  <a:schemeClr val="tx1"/>
                </a:solidFill>
                <a:latin typeface="微软雅黑" pitchFamily="34" charset="-122"/>
                <a:ea typeface="微软雅黑" pitchFamily="34" charset="-122"/>
              </a:rPr>
              <a:t>I </a:t>
            </a:r>
            <a:r>
              <a:rPr lang="zh-CN" altLang="en-US" sz="1400" dirty="0" smtClean="0">
                <a:solidFill>
                  <a:schemeClr val="tx1"/>
                </a:solidFill>
                <a:latin typeface="微软雅黑" pitchFamily="34" charset="-122"/>
                <a:ea typeface="微软雅黑" pitchFamily="34" charset="-122"/>
              </a:rPr>
              <a:t>型：即在一定专业领域员工必需达到一定的专业级别才可以向管理类通道发展。 </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2167</TotalTime>
  <Words>5806</Words>
  <Application>Microsoft Office PowerPoint</Application>
  <PresentationFormat>全屏显示(4:3)</PresentationFormat>
  <Paragraphs>991</Paragraphs>
  <Slides>61</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Office 主题</vt:lpstr>
      <vt:lpstr>Chart</vt:lpstr>
      <vt:lpstr>泛华集团人力资源制度简介</vt:lpstr>
      <vt:lpstr>幻灯片 2</vt:lpstr>
      <vt:lpstr>幻灯片 3</vt:lpstr>
      <vt:lpstr>职位管理</vt:lpstr>
      <vt:lpstr>职位管理关键定义（1）泛华职位体系表</vt:lpstr>
      <vt:lpstr>职位管理关键定义（2）</vt:lpstr>
      <vt:lpstr>关键岗位人员分类</vt:lpstr>
      <vt:lpstr>归口管理</vt:lpstr>
      <vt:lpstr>职业发展通道 </vt:lpstr>
      <vt:lpstr>职业发展通道 </vt:lpstr>
      <vt:lpstr>干部管理</vt:lpstr>
      <vt:lpstr>干部任职资格评价标准</vt:lpstr>
      <vt:lpstr>干部选拔与任命主流程</vt:lpstr>
      <vt:lpstr>干部内部竞聘上岗</vt:lpstr>
      <vt:lpstr>幻灯片 15</vt:lpstr>
      <vt:lpstr>初任干部见习制</vt:lpstr>
      <vt:lpstr>薪酬福利管理</vt:lpstr>
      <vt:lpstr>薪酬体系的基本原则 泛华职位体系表.</vt:lpstr>
      <vt:lpstr>薪酬结构</vt:lpstr>
      <vt:lpstr>现金薪酬</vt:lpstr>
      <vt:lpstr>福利分类 </vt:lpstr>
      <vt:lpstr>法定福利</vt:lpstr>
      <vt:lpstr>特色补充福利</vt:lpstr>
      <vt:lpstr>考勤休假</vt:lpstr>
      <vt:lpstr>标准工作时间</vt:lpstr>
      <vt:lpstr>考勤方式</vt:lpstr>
      <vt:lpstr>考勤方式</vt:lpstr>
      <vt:lpstr>考勤方式</vt:lpstr>
      <vt:lpstr>迟到早退</vt:lpstr>
      <vt:lpstr>旷工  最小单位以半天（4小时）计算</vt:lpstr>
      <vt:lpstr>加班</vt:lpstr>
      <vt:lpstr>休假管理</vt:lpstr>
      <vt:lpstr>休假管理——事假  按小时计</vt:lpstr>
      <vt:lpstr>休假管理——病假  按小时计</vt:lpstr>
      <vt:lpstr>休假管理——年休假</vt:lpstr>
      <vt:lpstr>休假管理——年休假</vt:lpstr>
      <vt:lpstr>考勤休假流程</vt:lpstr>
      <vt:lpstr>考勤休假纪律</vt:lpstr>
      <vt:lpstr>绩效管理</vt:lpstr>
      <vt:lpstr>绩效管理四环节</vt:lpstr>
      <vt:lpstr>绩效考评周期</vt:lpstr>
      <vt:lpstr>绩效考核的内容</vt:lpstr>
      <vt:lpstr>360民主评议</vt:lpstr>
      <vt:lpstr>考核等级与系数</vt:lpstr>
      <vt:lpstr>绩效奖金核发规则</vt:lpstr>
      <vt:lpstr>幻灯片 46</vt:lpstr>
      <vt:lpstr>内部推荐</vt:lpstr>
      <vt:lpstr>内部推荐原则</vt:lpstr>
      <vt:lpstr>内部推荐奖励</vt:lpstr>
      <vt:lpstr>培训</vt:lpstr>
      <vt:lpstr>幻灯片 51</vt:lpstr>
      <vt:lpstr>外部培训</vt:lpstr>
      <vt:lpstr>内部讲师</vt:lpstr>
      <vt:lpstr>培训效果运用</vt:lpstr>
      <vt:lpstr>幻灯片 55</vt:lpstr>
      <vt:lpstr>人事管理</vt:lpstr>
      <vt:lpstr>人事调动</vt:lpstr>
      <vt:lpstr> 离职管理</vt:lpstr>
      <vt:lpstr>档案管理</vt:lpstr>
      <vt:lpstr>幻灯片 60</vt:lpstr>
      <vt:lpstr>幻灯片 61</vt:lpstr>
    </vt:vector>
  </TitlesOfParts>
  <Company>微软</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集团人力资源制度简介</dc:title>
  <dc:creator>董红娜</dc:creator>
  <cp:lastModifiedBy>董红娜</cp:lastModifiedBy>
  <cp:revision>176</cp:revision>
  <dcterms:created xsi:type="dcterms:W3CDTF">2009-06-11T08:28:32Z</dcterms:created>
  <dcterms:modified xsi:type="dcterms:W3CDTF">2016-05-16T08:39:52Z</dcterms:modified>
</cp:coreProperties>
</file>