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1" r:id="rId6"/>
    <p:sldId id="266" r:id="rId7"/>
    <p:sldId id="263" r:id="rId8"/>
    <p:sldId id="262" r:id="rId9"/>
    <p:sldId id="258" r:id="rId10"/>
    <p:sldId id="264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1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3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19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2083-D1AC-4058-AC84-BA29BDFC6825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C5D6-B31B-4C29-8DE5-F191DEEA8DB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half" idx="18"/>
          </p:nvPr>
        </p:nvSpPr>
        <p:spPr>
          <a:xfrm>
            <a:off x="2159563" y="188641"/>
            <a:ext cx="8160907" cy="288032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9"/>
          </p:nvPr>
        </p:nvSpPr>
        <p:spPr>
          <a:xfrm>
            <a:off x="2159563" y="476672"/>
            <a:ext cx="8160907" cy="288032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" name="Picture 2" descr="C:\Users\Administrator\Desktop\未标题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07080"/>
            <a:ext cx="1379768" cy="4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1967541" y="226247"/>
            <a:ext cx="0" cy="44601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1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7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9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0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2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4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02EF-16D3-4C11-B9BA-4CF002F89080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D32B-0CE5-431B-B85D-21B33D8A7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4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Picture 2" descr="E:\L\培训PPT模版\培训PPT模版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 rot="16200000" flipV="1">
            <a:off x="-673308" y="3120627"/>
            <a:ext cx="1947952" cy="4571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 descr="C:\Users\Administrator\Desktop\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53" y="5998547"/>
            <a:ext cx="624682" cy="6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Administrator\Desktop\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043" y="5998547"/>
            <a:ext cx="624682" cy="6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 rot="16200000" flipV="1">
            <a:off x="-780635" y="3100225"/>
            <a:ext cx="1947952" cy="86521"/>
          </a:xfrm>
          <a:prstGeom prst="rect">
            <a:avLst/>
          </a:prstGeom>
          <a:solidFill>
            <a:srgbClr val="0091C2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6200000" flipV="1">
            <a:off x="-920225" y="3089735"/>
            <a:ext cx="1947952" cy="107505"/>
          </a:xfrm>
          <a:prstGeom prst="rect">
            <a:avLst/>
          </a:prstGeom>
          <a:solidFill>
            <a:srgbClr val="005EAC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10564947" y="6100381"/>
            <a:ext cx="0" cy="43204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3"/>
          <p:cNvSpPr txBox="1">
            <a:spLocks/>
          </p:cNvSpPr>
          <p:nvPr/>
        </p:nvSpPr>
        <p:spPr>
          <a:xfrm>
            <a:off x="7340610" y="6171471"/>
            <a:ext cx="3008313" cy="278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泛华保网电子商务有限公司</a:t>
            </a: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1056290" y="2435599"/>
            <a:ext cx="96760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车险出单 就用</a:t>
            </a:r>
            <a:r>
              <a:rPr lang="zh-CN" altLang="en-US" sz="5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掌中保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5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全新掌中保，不止快一点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4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8285"/>
            <a:ext cx="1158581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不同支付方式，支持不同用户习惯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方式支持按照供应商配置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，不同的供应商配置不同的支持方式。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支付方式的排序可以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机构的运营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方案随时做调整。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7099"/>
            <a:ext cx="6173061" cy="32484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71" y="2279175"/>
            <a:ext cx="6144482" cy="4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4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678" cy="685799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0" y="2364828"/>
            <a:ext cx="2458633" cy="44931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110" y="88766"/>
            <a:ext cx="11713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随时随地出单，坐等保单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配送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、狂风暴雨、炎热高温、大塞车、怎么办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身在何处，只要手机或者电脑登陆掌中保即可报价出单。安坐家中即可展业，坐等</a:t>
            </a:r>
            <a:r>
              <a:rPr lang="zh-CN" altLang="en-US" sz="2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保单派送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上门或快递客户。现在做业务再也不用满大街跑了。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55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3134" y="570031"/>
            <a:ext cx="820116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续保提醒 业务管理更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轻松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客户投保记录永久保存，电脑手机随时查。保单到期前自动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续保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提醒时间可自定义，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满足用户的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个性化管理需求。</a:t>
            </a: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2114052"/>
            <a:ext cx="3269800" cy="4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9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34" y="0"/>
            <a:ext cx="12287534" cy="8625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3713" y="2564904"/>
            <a:ext cx="5722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itchFamily="34" charset="-122"/>
                <a:ea typeface="微软雅黑" pitchFamily="34" charset="-122"/>
              </a:rPr>
              <a:t>Thank You </a:t>
            </a:r>
            <a:r>
              <a:rPr lang="zh-CN" altLang="en-US" sz="6600" b="1" dirty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6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42485"/>
            <a:ext cx="121920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、微信多版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合璧 随心所欲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无需下载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关注微信或网页登陆掌中保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，即可报价出单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可以下载</a:t>
            </a:r>
            <a:r>
              <a:rPr lang="zh-CN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掌中保</a:t>
            </a: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，享受更畅快的出单体验。无论何时何地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能通过电脑、平板或手机登陆掌中保，随时随地展业、赚取高额收益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39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357" y="1238860"/>
            <a:ext cx="5377643" cy="5506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8" y="2854796"/>
            <a:ext cx="5048955" cy="3794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1467" y="300251"/>
            <a:ext cx="64459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注册用户、试用用户，均可使用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泛华已有代理人工号的用户，使用工号即可登录掌中保。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非泛华注册用户，可使用手机号在线注册，即刻使用掌中保。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正式用户和非正式用户可享受的功能，根据各机构运营方案，可差异化配置。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50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4717" y="409903"/>
            <a:ext cx="1183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秒级极速报价，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7*24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小时自动报价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输入车牌或拍照上传证件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，基本无须手工输入车辆信息、投保信息等，即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可快速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家公司精确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家庭自用车、营运车、特种车，皆可投保出单！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1194" y="561945"/>
            <a:ext cx="53635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众多保险公司，随心选择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不同地区的用户登陆掌中保可见到不同的供应商。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支持保险公司专属定制版配置。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保险公司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排序可根据机构的运营方案做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全方位实现各机构、地区、用户的个性化。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33" y="985026"/>
            <a:ext cx="5268033" cy="53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3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098"/>
            <a:ext cx="5102064" cy="45439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74" y="2623625"/>
            <a:ext cx="6115904" cy="39248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773" y="177421"/>
            <a:ext cx="11928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无法承保的业务，自动提醒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根据用户选择的保险公司和提交的投保方案，匹配不同的承保规则，智能化的识别是否可投保，是否限制投保。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用户无须等待，机构无须人工参与。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86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164" y="733804"/>
            <a:ext cx="654523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投保方案，想改就改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用户获得精确报价后，可修改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投保方案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获得精确报价后，可再次调整险种或保额，保存后报价立即更新！</a:t>
            </a: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678" y="1705970"/>
            <a:ext cx="4564226" cy="49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5317" y="1419367"/>
            <a:ext cx="7045086" cy="58221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详细报价 一键转发客户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掌中保可以生成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电子报价单，并通过微信、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或短信转发客户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点击发过来的链接，即可查阅多家公司的详细价格。</a:t>
            </a:r>
          </a:p>
          <a:p>
            <a:pPr marL="0" indent="0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107"/>
            <a:ext cx="4308713" cy="487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4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3377" cy="685800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3724"/>
            <a:ext cx="5091815" cy="289773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68" y="3783724"/>
            <a:ext cx="7807232" cy="30742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8014" y="472965"/>
            <a:ext cx="11808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不用垫付，客户现场刷卡直接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手机安装掌中保一秒变身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机，可以让客户现场投保、现场刷卡支付，降低资金风险。还有多种在线支付方式任你选，支持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多家银行储蓄卡和信用卡，电脑、手机都能轻松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7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596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21</cp:revision>
  <dcterms:created xsi:type="dcterms:W3CDTF">2016-05-12T11:47:04Z</dcterms:created>
  <dcterms:modified xsi:type="dcterms:W3CDTF">2016-05-14T07:17:40Z</dcterms:modified>
</cp:coreProperties>
</file>