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4" r:id="rId2"/>
    <p:sldId id="265" r:id="rId3"/>
    <p:sldId id="293" r:id="rId4"/>
    <p:sldId id="295" r:id="rId5"/>
    <p:sldId id="294" r:id="rId6"/>
    <p:sldId id="298" r:id="rId7"/>
    <p:sldId id="306" r:id="rId8"/>
    <p:sldId id="307" r:id="rId9"/>
  </p:sldIdLst>
  <p:sldSz cx="12192000" cy="6858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微软雅黑" pitchFamily="34" charset="-122"/>
      <p:regular r:id="rId15"/>
      <p:bold r:id="rId16"/>
    </p:embeddedFont>
    <p:embeddedFont>
      <p:font typeface="Calibri Light" pitchFamily="34" charset="0"/>
      <p:regular r:id="rId17"/>
      <p: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91515"/>
    <a:srgbClr val="FD1616"/>
    <a:srgbClr val="D00F0F"/>
    <a:srgbClr val="A60A0A"/>
    <a:srgbClr val="FA1515"/>
    <a:srgbClr val="FC1515"/>
    <a:srgbClr val="C60E0E"/>
    <a:srgbClr val="C50E0E"/>
    <a:srgbClr val="FB1515"/>
    <a:srgbClr val="F02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27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72937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003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6439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9607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072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5924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13873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4847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7277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4983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4319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  <a:pPr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56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7812851">
            <a:off x="10945707" y="-157917"/>
            <a:ext cx="351864" cy="2505832"/>
          </a:xfrm>
          <a:prstGeom prst="rect">
            <a:avLst/>
          </a:prstGeom>
        </p:spPr>
      </p:pic>
      <p:sp>
        <p:nvSpPr>
          <p:cNvPr id="34" name="Freeform 23"/>
          <p:cNvSpPr>
            <a:spLocks/>
          </p:cNvSpPr>
          <p:nvPr/>
        </p:nvSpPr>
        <p:spPr bwMode="auto">
          <a:xfrm>
            <a:off x="7234497" y="3256697"/>
            <a:ext cx="1062339" cy="715967"/>
          </a:xfrm>
          <a:custGeom>
            <a:avLst/>
            <a:gdLst>
              <a:gd name="T0" fmla="*/ 0 w 549"/>
              <a:gd name="T1" fmla="*/ 107 h 370"/>
              <a:gd name="T2" fmla="*/ 495 w 549"/>
              <a:gd name="T3" fmla="*/ 0 h 370"/>
              <a:gd name="T4" fmla="*/ 443 w 549"/>
              <a:gd name="T5" fmla="*/ 148 h 370"/>
              <a:gd name="T6" fmla="*/ 549 w 549"/>
              <a:gd name="T7" fmla="*/ 262 h 370"/>
              <a:gd name="T8" fmla="*/ 54 w 549"/>
              <a:gd name="T9" fmla="*/ 370 h 370"/>
              <a:gd name="T10" fmla="*/ 0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0" y="107"/>
                </a:moveTo>
                <a:lnTo>
                  <a:pt x="495" y="0"/>
                </a:lnTo>
                <a:lnTo>
                  <a:pt x="443" y="148"/>
                </a:lnTo>
                <a:lnTo>
                  <a:pt x="549" y="262"/>
                </a:lnTo>
                <a:lnTo>
                  <a:pt x="54" y="370"/>
                </a:lnTo>
                <a:lnTo>
                  <a:pt x="0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7228691" y="3430849"/>
            <a:ext cx="615344" cy="348308"/>
          </a:xfrm>
          <a:custGeom>
            <a:avLst/>
            <a:gdLst>
              <a:gd name="T0" fmla="*/ 318 w 318"/>
              <a:gd name="T1" fmla="*/ 0 h 180"/>
              <a:gd name="T2" fmla="*/ 0 w 318"/>
              <a:gd name="T3" fmla="*/ 17 h 180"/>
              <a:gd name="T4" fmla="*/ 31 w 318"/>
              <a:gd name="T5" fmla="*/ 180 h 180"/>
              <a:gd name="T6" fmla="*/ 318 w 318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8" h="180">
                <a:moveTo>
                  <a:pt x="318" y="0"/>
                </a:moveTo>
                <a:lnTo>
                  <a:pt x="0" y="17"/>
                </a:lnTo>
                <a:lnTo>
                  <a:pt x="31" y="180"/>
                </a:lnTo>
                <a:lnTo>
                  <a:pt x="318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>
            <a:off x="3886869" y="3256697"/>
            <a:ext cx="1062339" cy="715967"/>
          </a:xfrm>
          <a:custGeom>
            <a:avLst/>
            <a:gdLst>
              <a:gd name="T0" fmla="*/ 549 w 549"/>
              <a:gd name="T1" fmla="*/ 107 h 370"/>
              <a:gd name="T2" fmla="*/ 54 w 549"/>
              <a:gd name="T3" fmla="*/ 0 h 370"/>
              <a:gd name="T4" fmla="*/ 104 w 549"/>
              <a:gd name="T5" fmla="*/ 148 h 370"/>
              <a:gd name="T6" fmla="*/ 0 w 549"/>
              <a:gd name="T7" fmla="*/ 262 h 370"/>
              <a:gd name="T8" fmla="*/ 495 w 549"/>
              <a:gd name="T9" fmla="*/ 370 h 370"/>
              <a:gd name="T10" fmla="*/ 549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549" y="107"/>
                </a:moveTo>
                <a:lnTo>
                  <a:pt x="54" y="0"/>
                </a:lnTo>
                <a:lnTo>
                  <a:pt x="104" y="148"/>
                </a:lnTo>
                <a:lnTo>
                  <a:pt x="0" y="262"/>
                </a:lnTo>
                <a:lnTo>
                  <a:pt x="495" y="370"/>
                </a:lnTo>
                <a:lnTo>
                  <a:pt x="549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4339669" y="3430849"/>
            <a:ext cx="609539" cy="348308"/>
          </a:xfrm>
          <a:custGeom>
            <a:avLst/>
            <a:gdLst>
              <a:gd name="T0" fmla="*/ 0 w 315"/>
              <a:gd name="T1" fmla="*/ 0 h 180"/>
              <a:gd name="T2" fmla="*/ 315 w 315"/>
              <a:gd name="T3" fmla="*/ 17 h 180"/>
              <a:gd name="T4" fmla="*/ 287 w 315"/>
              <a:gd name="T5" fmla="*/ 180 h 180"/>
              <a:gd name="T6" fmla="*/ 0 w 315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180">
                <a:moveTo>
                  <a:pt x="0" y="0"/>
                </a:moveTo>
                <a:lnTo>
                  <a:pt x="315" y="17"/>
                </a:lnTo>
                <a:lnTo>
                  <a:pt x="287" y="180"/>
                </a:lnTo>
                <a:lnTo>
                  <a:pt x="0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8795" y="1452954"/>
            <a:ext cx="3206117" cy="3206117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19"/>
          <p:cNvSpPr>
            <a:spLocks noChangeAspect="1" noChangeArrowheads="1" noTextEdit="1"/>
          </p:cNvSpPr>
          <p:nvPr/>
        </p:nvSpPr>
        <p:spPr bwMode="auto">
          <a:xfrm>
            <a:off x="3890739" y="3260565"/>
            <a:ext cx="4402227" cy="11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4335799" y="3430849"/>
            <a:ext cx="3502431" cy="1097170"/>
          </a:xfrm>
          <a:custGeom>
            <a:avLst/>
            <a:gdLst>
              <a:gd name="T0" fmla="*/ 764 w 764"/>
              <a:gd name="T1" fmla="*/ 0 h 237"/>
              <a:gd name="T2" fmla="*/ 0 w 764"/>
              <a:gd name="T3" fmla="*/ 0 h 237"/>
              <a:gd name="T4" fmla="*/ 0 w 764"/>
              <a:gd name="T5" fmla="*/ 140 h 237"/>
              <a:gd name="T6" fmla="*/ 764 w 764"/>
              <a:gd name="T7" fmla="*/ 140 h 237"/>
              <a:gd name="T8" fmla="*/ 764 w 764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37">
                <a:moveTo>
                  <a:pt x="764" y="0"/>
                </a:moveTo>
                <a:cubicBezTo>
                  <a:pt x="511" y="97"/>
                  <a:pt x="254" y="97"/>
                  <a:pt x="0" y="0"/>
                </a:cubicBezTo>
                <a:cubicBezTo>
                  <a:pt x="0" y="47"/>
                  <a:pt x="0" y="93"/>
                  <a:pt x="0" y="140"/>
                </a:cubicBezTo>
                <a:cubicBezTo>
                  <a:pt x="254" y="237"/>
                  <a:pt x="511" y="237"/>
                  <a:pt x="764" y="140"/>
                </a:cubicBezTo>
                <a:cubicBezTo>
                  <a:pt x="764" y="93"/>
                  <a:pt x="764" y="47"/>
                  <a:pt x="764" y="0"/>
                </a:cubicBezTo>
                <a:close/>
              </a:path>
            </a:pathLst>
          </a:custGeom>
          <a:solidFill>
            <a:srgbClr val="F9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 flipH="1">
            <a:off x="4517410" y="2150623"/>
            <a:ext cx="316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启航培训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新员工分享会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3197813" y="5391286"/>
            <a:ext cx="578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Stencil Std" panose="04020904080802020404" pitchFamily="82" charset="0"/>
              </a:rPr>
              <a:t>2016.5.18</a:t>
            </a:r>
            <a:r>
              <a:rPr lang="en-US" altLang="zh-CN" sz="3200" dirty="0" smtClean="0">
                <a:latin typeface="Stencil Std" panose="04020904080802020404" pitchFamily="82" charset="0"/>
              </a:rPr>
              <a:t>   </a:t>
            </a:r>
            <a:endParaRPr lang="zh-CN" altLang="en-US" sz="3200" dirty="0">
              <a:latin typeface="Stencil Std" panose="04020904080802020404" pitchFamily="82" charset="0"/>
            </a:endParaRPr>
          </a:p>
        </p:txBody>
      </p:sp>
      <p:pic>
        <p:nvPicPr>
          <p:cNvPr id="14" name="图片 13" descr="公司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" y="-81888"/>
            <a:ext cx="1637966" cy="744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13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 animBg="1"/>
      <p:bldP spid="33" grpId="0" animBg="1"/>
      <p:bldP spid="38" grpId="0" animBg="1"/>
      <p:bldP spid="20" grpId="0"/>
      <p:bldP spid="37" grpId="0" animBg="1"/>
      <p:bldP spid="39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回 顾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78820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307939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178820" y="4078944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313056" y="4078943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Group 104"/>
          <p:cNvGrpSpPr>
            <a:grpSpLocks noChangeAspect="1"/>
          </p:cNvGrpSpPr>
          <p:nvPr/>
        </p:nvGrpSpPr>
        <p:grpSpPr bwMode="auto">
          <a:xfrm>
            <a:off x="4688252" y="3554676"/>
            <a:ext cx="2789237" cy="731837"/>
            <a:chOff x="5157" y="339"/>
            <a:chExt cx="1757" cy="461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5157" y="339"/>
              <a:ext cx="175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6556" y="524"/>
              <a:ext cx="358" cy="276"/>
            </a:xfrm>
            <a:custGeom>
              <a:avLst/>
              <a:gdLst>
                <a:gd name="T0" fmla="*/ 0 w 151"/>
                <a:gd name="T1" fmla="*/ 98 h 115"/>
                <a:gd name="T2" fmla="*/ 151 w 151"/>
                <a:gd name="T3" fmla="*/ 98 h 115"/>
                <a:gd name="T4" fmla="*/ 127 w 151"/>
                <a:gd name="T5" fmla="*/ 52 h 115"/>
                <a:gd name="T6" fmla="*/ 151 w 151"/>
                <a:gd name="T7" fmla="*/ 17 h 115"/>
                <a:gd name="T8" fmla="*/ 0 w 151"/>
                <a:gd name="T9" fmla="*/ 17 h 115"/>
                <a:gd name="T10" fmla="*/ 0 w 151"/>
                <a:gd name="T11" fmla="*/ 9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5">
                  <a:moveTo>
                    <a:pt x="0" y="98"/>
                  </a:moveTo>
                  <a:cubicBezTo>
                    <a:pt x="53" y="115"/>
                    <a:pt x="99" y="81"/>
                    <a:pt x="151" y="98"/>
                  </a:cubicBezTo>
                  <a:cubicBezTo>
                    <a:pt x="142" y="78"/>
                    <a:pt x="137" y="69"/>
                    <a:pt x="127" y="52"/>
                  </a:cubicBezTo>
                  <a:cubicBezTo>
                    <a:pt x="137" y="36"/>
                    <a:pt x="142" y="29"/>
                    <a:pt x="151" y="17"/>
                  </a:cubicBezTo>
                  <a:cubicBezTo>
                    <a:pt x="99" y="0"/>
                    <a:pt x="53" y="34"/>
                    <a:pt x="0" y="17"/>
                  </a:cubicBezTo>
                  <a:cubicBezTo>
                    <a:pt x="0" y="50"/>
                    <a:pt x="0" y="66"/>
                    <a:pt x="0" y="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6556" y="495"/>
              <a:ext cx="211" cy="264"/>
            </a:xfrm>
            <a:custGeom>
              <a:avLst/>
              <a:gdLst>
                <a:gd name="T0" fmla="*/ 89 w 89"/>
                <a:gd name="T1" fmla="*/ 83 h 110"/>
                <a:gd name="T2" fmla="*/ 38 w 89"/>
                <a:gd name="T3" fmla="*/ 92 h 110"/>
                <a:gd name="T4" fmla="*/ 0 w 89"/>
                <a:gd name="T5" fmla="*/ 110 h 110"/>
                <a:gd name="T6" fmla="*/ 0 w 89"/>
                <a:gd name="T7" fmla="*/ 0 h 110"/>
                <a:gd name="T8" fmla="*/ 89 w 89"/>
                <a:gd name="T9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89" y="83"/>
                  </a:moveTo>
                  <a:cubicBezTo>
                    <a:pt x="89" y="83"/>
                    <a:pt x="58" y="85"/>
                    <a:pt x="38" y="92"/>
                  </a:cubicBezTo>
                  <a:cubicBezTo>
                    <a:pt x="17" y="10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" y="83"/>
                  </a:ln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5157" y="322"/>
              <a:ext cx="358" cy="284"/>
            </a:xfrm>
            <a:custGeom>
              <a:avLst/>
              <a:gdLst>
                <a:gd name="T0" fmla="*/ 151 w 151"/>
                <a:gd name="T1" fmla="*/ 100 h 118"/>
                <a:gd name="T2" fmla="*/ 0 w 151"/>
                <a:gd name="T3" fmla="*/ 100 h 118"/>
                <a:gd name="T4" fmla="*/ 24 w 151"/>
                <a:gd name="T5" fmla="*/ 66 h 118"/>
                <a:gd name="T6" fmla="*/ 0 w 151"/>
                <a:gd name="T7" fmla="*/ 19 h 118"/>
                <a:gd name="T8" fmla="*/ 151 w 151"/>
                <a:gd name="T9" fmla="*/ 19 h 118"/>
                <a:gd name="T10" fmla="*/ 151 w 151"/>
                <a:gd name="T11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8">
                  <a:moveTo>
                    <a:pt x="151" y="100"/>
                  </a:moveTo>
                  <a:cubicBezTo>
                    <a:pt x="98" y="81"/>
                    <a:pt x="53" y="118"/>
                    <a:pt x="0" y="100"/>
                  </a:cubicBezTo>
                  <a:cubicBezTo>
                    <a:pt x="10" y="88"/>
                    <a:pt x="15" y="81"/>
                    <a:pt x="24" y="66"/>
                  </a:cubicBezTo>
                  <a:cubicBezTo>
                    <a:pt x="15" y="49"/>
                    <a:pt x="10" y="40"/>
                    <a:pt x="0" y="19"/>
                  </a:cubicBezTo>
                  <a:cubicBezTo>
                    <a:pt x="53" y="37"/>
                    <a:pt x="98" y="0"/>
                    <a:pt x="151" y="19"/>
                  </a:cubicBezTo>
                  <a:cubicBezTo>
                    <a:pt x="151" y="51"/>
                    <a:pt x="151" y="67"/>
                    <a:pt x="151" y="1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5304" y="368"/>
              <a:ext cx="211" cy="276"/>
            </a:xfrm>
            <a:custGeom>
              <a:avLst/>
              <a:gdLst>
                <a:gd name="T0" fmla="*/ 0 w 89"/>
                <a:gd name="T1" fmla="*/ 31 h 115"/>
                <a:gd name="T2" fmla="*/ 89 w 89"/>
                <a:gd name="T3" fmla="*/ 115 h 115"/>
                <a:gd name="T4" fmla="*/ 89 w 89"/>
                <a:gd name="T5" fmla="*/ 0 h 115"/>
                <a:gd name="T6" fmla="*/ 48 w 89"/>
                <a:gd name="T7" fmla="*/ 21 h 115"/>
                <a:gd name="T8" fmla="*/ 0 w 89"/>
                <a:gd name="T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5">
                  <a:moveTo>
                    <a:pt x="0" y="31"/>
                  </a:moveTo>
                  <a:cubicBezTo>
                    <a:pt x="89" y="115"/>
                    <a:pt x="89" y="115"/>
                    <a:pt x="89" y="11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3" y="15"/>
                    <a:pt x="48" y="21"/>
                  </a:cubicBezTo>
                  <a:cubicBezTo>
                    <a:pt x="32" y="2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5306" y="75"/>
              <a:ext cx="1461" cy="987"/>
            </a:xfrm>
            <a:custGeom>
              <a:avLst/>
              <a:gdLst>
                <a:gd name="T0" fmla="*/ 0 w 616"/>
                <a:gd name="T1" fmla="*/ 154 h 411"/>
                <a:gd name="T2" fmla="*/ 616 w 616"/>
                <a:gd name="T3" fmla="*/ 154 h 411"/>
                <a:gd name="T4" fmla="*/ 616 w 616"/>
                <a:gd name="T5" fmla="*/ 258 h 411"/>
                <a:gd name="T6" fmla="*/ 0 w 616"/>
                <a:gd name="T7" fmla="*/ 258 h 411"/>
                <a:gd name="T8" fmla="*/ 0 w 616"/>
                <a:gd name="T9" fmla="*/ 15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411">
                  <a:moveTo>
                    <a:pt x="0" y="154"/>
                  </a:moveTo>
                  <a:cubicBezTo>
                    <a:pt x="215" y="307"/>
                    <a:pt x="400" y="0"/>
                    <a:pt x="616" y="154"/>
                  </a:cubicBezTo>
                  <a:cubicBezTo>
                    <a:pt x="616" y="195"/>
                    <a:pt x="616" y="216"/>
                    <a:pt x="616" y="258"/>
                  </a:cubicBezTo>
                  <a:cubicBezTo>
                    <a:pt x="400" y="104"/>
                    <a:pt x="215" y="411"/>
                    <a:pt x="0" y="258"/>
                  </a:cubicBezTo>
                  <a:cubicBezTo>
                    <a:pt x="0" y="216"/>
                    <a:pt x="0" y="195"/>
                    <a:pt x="0" y="154"/>
                  </a:cubicBezTo>
                  <a:close/>
                </a:path>
              </a:pathLst>
            </a:custGeom>
            <a:solidFill>
              <a:srgbClr val="FD1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562146" y="2624022"/>
            <a:ext cx="915207" cy="8804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754039" y="4419661"/>
            <a:ext cx="852731" cy="8106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562147" y="4508492"/>
            <a:ext cx="824421" cy="8038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750401" y="2612128"/>
            <a:ext cx="856369" cy="9269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60709" y="2610745"/>
            <a:ext cx="3049280" cy="936777"/>
            <a:chOff x="760709" y="2610743"/>
            <a:chExt cx="3049280" cy="936777"/>
          </a:xfrm>
        </p:grpSpPr>
        <p:sp>
          <p:nvSpPr>
            <p:cNvPr id="74" name="文本框 73"/>
            <p:cNvSpPr txBox="1"/>
            <p:nvPr/>
          </p:nvSpPr>
          <p:spPr>
            <a:xfrm flipH="1">
              <a:off x="760709" y="2786952"/>
              <a:ext cx="2623353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户外拓展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 flipH="1">
              <a:off x="3419722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第一天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775220" y="4413674"/>
            <a:ext cx="3035629" cy="936777"/>
            <a:chOff x="774360" y="2610743"/>
            <a:chExt cx="3035629" cy="936777"/>
          </a:xfrm>
        </p:grpSpPr>
        <p:sp>
          <p:nvSpPr>
            <p:cNvPr id="83" name="文本框 82"/>
            <p:cNvSpPr txBox="1"/>
            <p:nvPr/>
          </p:nvSpPr>
          <p:spPr>
            <a:xfrm flipH="1">
              <a:off x="774360" y="2718717"/>
              <a:ext cx="2623353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泛华概况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 flipH="1">
              <a:off x="3419722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第二天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339282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8286581" y="2610745"/>
            <a:ext cx="3071816" cy="936777"/>
            <a:chOff x="380690" y="2610743"/>
            <a:chExt cx="3071816" cy="936777"/>
          </a:xfrm>
        </p:grpSpPr>
        <p:sp>
          <p:nvSpPr>
            <p:cNvPr id="87" name="文本框 86"/>
            <p:cNvSpPr txBox="1"/>
            <p:nvPr/>
          </p:nvSpPr>
          <p:spPr>
            <a:xfrm flipH="1">
              <a:off x="829153" y="2800600"/>
              <a:ext cx="2623353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 flipH="1">
              <a:off x="380690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第三天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8286581" y="4344424"/>
            <a:ext cx="3085464" cy="936777"/>
            <a:chOff x="380690" y="2610743"/>
            <a:chExt cx="3085464" cy="936777"/>
          </a:xfrm>
        </p:grpSpPr>
        <p:sp>
          <p:nvSpPr>
            <p:cNvPr id="91" name="文本框 90"/>
            <p:cNvSpPr txBox="1"/>
            <p:nvPr/>
          </p:nvSpPr>
          <p:spPr>
            <a:xfrm flipH="1">
              <a:off x="842801" y="2786957"/>
              <a:ext cx="2623353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走近平台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 flipH="1">
              <a:off x="380690" y="2610743"/>
              <a:ext cx="390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第四天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>
                    <a:lumMod val="85000"/>
                  </a:schemeClr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www.1ppt.cn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9320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分 组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2007727"/>
            <a:ext cx="60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组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314907" y="1823062"/>
            <a:ext cx="686854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按照业务板块划分，每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4~5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人一组，并选出一名组长。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全场学员分组不超过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067408" y="4794360"/>
            <a:ext cx="647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166281" y="4091272"/>
            <a:ext cx="7017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组长根据任务要求，统筹规划任务细节，调动组员积极性配合完成此项任务；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组员完全听从组长的任务分配及指挥，组员间团队配合，协助组长共同完此项任务；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850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  <p:bldP spid="20" grpId="0"/>
      <p:bldP spid="24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任 务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>
            <a:off x="10907331" y="4429198"/>
            <a:ext cx="876136" cy="486467"/>
          </a:xfrm>
          <a:custGeom>
            <a:avLst/>
            <a:gdLst>
              <a:gd name="T0" fmla="*/ 0 w 149"/>
              <a:gd name="T1" fmla="*/ 11 h 82"/>
              <a:gd name="T2" fmla="*/ 149 w 149"/>
              <a:gd name="T3" fmla="*/ 11 h 82"/>
              <a:gd name="T4" fmla="*/ 126 w 149"/>
              <a:gd name="T5" fmla="*/ 42 h 82"/>
              <a:gd name="T6" fmla="*/ 149 w 149"/>
              <a:gd name="T7" fmla="*/ 82 h 82"/>
              <a:gd name="T8" fmla="*/ 0 w 149"/>
              <a:gd name="T9" fmla="*/ 82 h 82"/>
              <a:gd name="T10" fmla="*/ 0 w 149"/>
              <a:gd name="T11" fmla="*/ 1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0" y="11"/>
                </a:moveTo>
                <a:cubicBezTo>
                  <a:pt x="49" y="0"/>
                  <a:pt x="100" y="0"/>
                  <a:pt x="149" y="11"/>
                </a:cubicBezTo>
                <a:cubicBezTo>
                  <a:pt x="140" y="23"/>
                  <a:pt x="135" y="29"/>
                  <a:pt x="126" y="42"/>
                </a:cubicBezTo>
                <a:cubicBezTo>
                  <a:pt x="135" y="58"/>
                  <a:pt x="140" y="66"/>
                  <a:pt x="149" y="82"/>
                </a:cubicBezTo>
                <a:cubicBezTo>
                  <a:pt x="100" y="71"/>
                  <a:pt x="49" y="71"/>
                  <a:pt x="0" y="82"/>
                </a:cubicBezTo>
                <a:cubicBezTo>
                  <a:pt x="0" y="54"/>
                  <a:pt x="0" y="39"/>
                  <a:pt x="0" y="1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A151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9"/>
          <p:cNvSpPr>
            <a:spLocks/>
          </p:cNvSpPr>
          <p:nvPr/>
        </p:nvSpPr>
        <p:spPr bwMode="auto">
          <a:xfrm>
            <a:off x="474716" y="4883110"/>
            <a:ext cx="876136" cy="483985"/>
          </a:xfrm>
          <a:custGeom>
            <a:avLst/>
            <a:gdLst>
              <a:gd name="T0" fmla="*/ 149 w 149"/>
              <a:gd name="T1" fmla="*/ 71 h 82"/>
              <a:gd name="T2" fmla="*/ 0 w 149"/>
              <a:gd name="T3" fmla="*/ 71 h 82"/>
              <a:gd name="T4" fmla="*/ 24 w 149"/>
              <a:gd name="T5" fmla="*/ 40 h 82"/>
              <a:gd name="T6" fmla="*/ 0 w 149"/>
              <a:gd name="T7" fmla="*/ 0 h 82"/>
              <a:gd name="T8" fmla="*/ 149 w 149"/>
              <a:gd name="T9" fmla="*/ 0 h 82"/>
              <a:gd name="T10" fmla="*/ 149 w 149"/>
              <a:gd name="T11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82">
                <a:moveTo>
                  <a:pt x="149" y="71"/>
                </a:moveTo>
                <a:cubicBezTo>
                  <a:pt x="100" y="82"/>
                  <a:pt x="49" y="82"/>
                  <a:pt x="0" y="71"/>
                </a:cubicBezTo>
                <a:cubicBezTo>
                  <a:pt x="10" y="59"/>
                  <a:pt x="14" y="53"/>
                  <a:pt x="24" y="40"/>
                </a:cubicBezTo>
                <a:cubicBezTo>
                  <a:pt x="14" y="24"/>
                  <a:pt x="9" y="16"/>
                  <a:pt x="0" y="0"/>
                </a:cubicBezTo>
                <a:cubicBezTo>
                  <a:pt x="49" y="11"/>
                  <a:pt x="100" y="10"/>
                  <a:pt x="149" y="0"/>
                </a:cubicBezTo>
                <a:cubicBezTo>
                  <a:pt x="149" y="28"/>
                  <a:pt x="149" y="42"/>
                  <a:pt x="149" y="71"/>
                </a:cubicBezTo>
                <a:close/>
              </a:path>
            </a:pathLst>
          </a:custGeom>
          <a:gradFill flip="none" rotWithShape="1">
            <a:gsLst>
              <a:gs pos="0">
                <a:srgbClr val="CB2323">
                  <a:shade val="30000"/>
                  <a:satMod val="115000"/>
                </a:srgbClr>
              </a:gs>
              <a:gs pos="50000">
                <a:srgbClr val="CB2323">
                  <a:shade val="67500"/>
                  <a:satMod val="115000"/>
                </a:srgbClr>
              </a:gs>
              <a:gs pos="100000">
                <a:srgbClr val="FD1616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AutoShape 43"/>
          <p:cNvSpPr>
            <a:spLocks noChangeAspect="1" noChangeArrowheads="1" noTextEdit="1"/>
          </p:cNvSpPr>
          <p:nvPr/>
        </p:nvSpPr>
        <p:spPr bwMode="auto">
          <a:xfrm>
            <a:off x="3973504" y="4383079"/>
            <a:ext cx="4256584" cy="163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7710590" y="4621534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5 h 127"/>
              <a:gd name="T6" fmla="*/ 0 w 603"/>
              <a:gd name="T7" fmla="*/ 85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5"/>
                </a:cubicBezTo>
                <a:cubicBezTo>
                  <a:pt x="401" y="127"/>
                  <a:pt x="202" y="127"/>
                  <a:pt x="0" y="85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>
            <a:off x="1023191" y="4658567"/>
            <a:ext cx="3551703" cy="752038"/>
          </a:xfrm>
          <a:custGeom>
            <a:avLst/>
            <a:gdLst>
              <a:gd name="T0" fmla="*/ 0 w 603"/>
              <a:gd name="T1" fmla="*/ 0 h 127"/>
              <a:gd name="T2" fmla="*/ 603 w 603"/>
              <a:gd name="T3" fmla="*/ 0 h 127"/>
              <a:gd name="T4" fmla="*/ 603 w 603"/>
              <a:gd name="T5" fmla="*/ 84 h 127"/>
              <a:gd name="T6" fmla="*/ 0 w 603"/>
              <a:gd name="T7" fmla="*/ 84 h 127"/>
              <a:gd name="T8" fmla="*/ 0 w 603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" h="127">
                <a:moveTo>
                  <a:pt x="0" y="0"/>
                </a:moveTo>
                <a:cubicBezTo>
                  <a:pt x="202" y="42"/>
                  <a:pt x="401" y="42"/>
                  <a:pt x="603" y="0"/>
                </a:cubicBezTo>
                <a:cubicBezTo>
                  <a:pt x="603" y="34"/>
                  <a:pt x="603" y="51"/>
                  <a:pt x="603" y="84"/>
                </a:cubicBezTo>
                <a:cubicBezTo>
                  <a:pt x="401" y="127"/>
                  <a:pt x="202" y="127"/>
                  <a:pt x="0" y="84"/>
                </a:cubicBezTo>
                <a:cubicBezTo>
                  <a:pt x="0" y="51"/>
                  <a:pt x="0" y="34"/>
                  <a:pt x="0" y="0"/>
                </a:cubicBezTo>
                <a:close/>
              </a:path>
            </a:pathLst>
          </a:custGeom>
          <a:solidFill>
            <a:srgbClr val="FA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 flipH="1">
            <a:off x="2292822" y="1637734"/>
            <a:ext cx="747897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恭喜你成为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年泛华企业集团形象大使，公司将于下周举办媒体见面会，由你向媒体宣传、推介泛华。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标注 52"/>
          <p:cNvSpPr/>
          <p:nvPr/>
        </p:nvSpPr>
        <p:spPr>
          <a:xfrm>
            <a:off x="1246329" y="3432055"/>
            <a:ext cx="3092403" cy="1729528"/>
          </a:xfrm>
          <a:prstGeom prst="wedgeRoundRectCallout">
            <a:avLst>
              <a:gd name="adj1" fmla="val -8201"/>
              <a:gd name="adj2" fmla="val 64648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标注 53"/>
          <p:cNvSpPr/>
          <p:nvPr/>
        </p:nvSpPr>
        <p:spPr>
          <a:xfrm flipH="1">
            <a:off x="7937609" y="3404759"/>
            <a:ext cx="3092403" cy="1729528"/>
          </a:xfrm>
          <a:prstGeom prst="wedgeRoundRectCallout">
            <a:avLst>
              <a:gd name="adj1" fmla="val -7760"/>
              <a:gd name="adj2" fmla="val 65437"/>
              <a:gd name="adj3" fmla="val 16667"/>
            </a:avLst>
          </a:prstGeom>
          <a:noFill/>
          <a:ln>
            <a:solidFill>
              <a:srgbClr val="FA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323833" y="3589361"/>
            <a:ext cx="2947916" cy="132768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 flipH="1">
            <a:off x="1337481" y="3725364"/>
            <a:ext cx="29206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画报，形式不限；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展示内容新颖、有创意、积极向上；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在规定时间内完成分享；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997588" y="3571606"/>
            <a:ext cx="3002507" cy="1330971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 flipH="1">
            <a:off x="8065826" y="3574413"/>
            <a:ext cx="28933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讲解人员表达生动、有感染力；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展示过程中有较好的互动，观众反应热烈；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良好的体现了团队协作精神；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790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5" grpId="0" animBg="1"/>
      <p:bldP spid="47" grpId="0"/>
      <p:bldP spid="48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 flipH="1">
            <a:off x="8473977" y="3624153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03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5719389" y="2945422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02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2112555" y="3634338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01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31687" y="1354301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57341" y="1532965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37051" y="1971313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320642" y="1354301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546296" y="1532965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6949" y="1998608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892486" y="3634339"/>
            <a:ext cx="2841292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18140" y="3813003"/>
            <a:ext cx="2424435" cy="2101372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38792" y="4292294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1596788" y="2356743"/>
            <a:ext cx="234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91515"/>
                </a:solidFill>
                <a:latin typeface="微软雅黑" pitchFamily="34" charset="-122"/>
                <a:ea typeface="微软雅黑" pitchFamily="34" charset="-122"/>
              </a:rPr>
              <a:t>任务展示</a:t>
            </a:r>
            <a:endParaRPr lang="zh-CN" altLang="en-US" sz="2800" b="1" dirty="0">
              <a:solidFill>
                <a:srgbClr val="F915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5158853" y="4674740"/>
            <a:ext cx="238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91515"/>
                </a:solidFill>
                <a:latin typeface="微软雅黑" pitchFamily="34" charset="-122"/>
                <a:ea typeface="微软雅黑" pitchFamily="34" charset="-122"/>
              </a:rPr>
              <a:t>点评时间</a:t>
            </a:r>
            <a:endParaRPr lang="zh-CN" altLang="en-US" sz="2800" b="1" dirty="0">
              <a:solidFill>
                <a:srgbClr val="F9151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8557157" y="2397181"/>
            <a:ext cx="240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91515"/>
                </a:solidFill>
                <a:latin typeface="微软雅黑" pitchFamily="34" charset="-122"/>
                <a:ea typeface="微软雅黑" pitchFamily="34" charset="-122"/>
              </a:rPr>
              <a:t>优秀员工分享</a:t>
            </a:r>
            <a:endParaRPr lang="zh-CN" altLang="en-US" sz="2800" b="1" dirty="0">
              <a:solidFill>
                <a:srgbClr val="F9151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105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31" grpId="0"/>
      <p:bldP spid="6" grpId="0"/>
      <p:bldP spid="7" grpId="0"/>
      <p:bldP spid="9" grpId="0" animBg="1"/>
      <p:bldP spid="11" grpId="0" animBg="1"/>
      <p:bldP spid="10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807335" y="3490248"/>
            <a:ext cx="256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领导寄语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16200000">
            <a:off x="5972763" y="671852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5400000" flipV="1">
            <a:off x="5972763" y="2470170"/>
            <a:ext cx="260144" cy="4283147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5673878" y="-2424647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900244" y="-275038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541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704347" y="2587848"/>
            <a:ext cx="282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颁奖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优秀学员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16200000">
            <a:off x="5972763" y="-230548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5400000" flipV="1">
            <a:off x="5972763" y="1567770"/>
            <a:ext cx="260144" cy="4283147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673878" y="-2424647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8048089">
            <a:off x="3342249" y="5129241"/>
            <a:ext cx="583491" cy="545887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565224" y="4442478"/>
            <a:ext cx="1018821" cy="86344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通关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23040" y="4552880"/>
            <a:ext cx="692565" cy="620689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8048089">
            <a:off x="4854265" y="5125225"/>
            <a:ext cx="583491" cy="545887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089272" y="4438462"/>
            <a:ext cx="1018821" cy="86344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247088" y="4548864"/>
            <a:ext cx="692565" cy="620689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4429315">
            <a:off x="7380957" y="5065064"/>
            <a:ext cx="583491" cy="545887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6581240" y="4438462"/>
            <a:ext cx="1018821" cy="86344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739056" y="4548864"/>
            <a:ext cx="692565" cy="620689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 rot="4429315">
            <a:off x="8760621" y="5061048"/>
            <a:ext cx="583491" cy="545887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70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5"/>
            <p:cNvSpPr>
              <a:spLocks/>
            </p:cNvSpPr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7960904" y="4434446"/>
            <a:ext cx="1018821" cy="86344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118720" y="4544848"/>
            <a:ext cx="692565" cy="620689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900244" y="-275038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541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7" grpId="0" animBg="1"/>
      <p:bldP spid="21" grpId="0" animBg="1"/>
      <p:bldP spid="30" grpId="0" animBg="1"/>
      <p:bldP spid="31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807335" y="3490248"/>
            <a:ext cx="256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我们毕业了！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16200000">
            <a:off x="5972763" y="671852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5926" t="20226" r="2428" b="21797"/>
          <a:stretch/>
        </p:blipFill>
        <p:spPr>
          <a:xfrm rot="5400000" flipV="1">
            <a:off x="5972763" y="2470170"/>
            <a:ext cx="260144" cy="4283147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673878" y="-2424647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900244" y="-275038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541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305</Words>
  <Application>Microsoft Office PowerPoint</Application>
  <PresentationFormat>自定义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Calibri</vt:lpstr>
      <vt:lpstr>微软雅黑</vt:lpstr>
      <vt:lpstr>Stencil Std</vt:lpstr>
      <vt:lpstr>Calibri Light</vt:lpstr>
      <vt:lpstr>第一PPT：www.1ppt.com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第一PPT模板网-WWW.1PPT.COM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赵丹</cp:lastModifiedBy>
  <cp:revision>710</cp:revision>
  <dcterms:created xsi:type="dcterms:W3CDTF">2015-12-03T13:43:03Z</dcterms:created>
  <dcterms:modified xsi:type="dcterms:W3CDTF">2016-05-09T09:12:44Z</dcterms:modified>
</cp:coreProperties>
</file>