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0" r:id="rId3"/>
    <p:sldId id="331" r:id="rId5"/>
    <p:sldId id="332" r:id="rId6"/>
    <p:sldId id="358" r:id="rId7"/>
    <p:sldId id="259" r:id="rId8"/>
    <p:sldId id="261" r:id="rId9"/>
    <p:sldId id="257" r:id="rId10"/>
    <p:sldId id="262" r:id="rId11"/>
    <p:sldId id="263" r:id="rId12"/>
    <p:sldId id="272" r:id="rId13"/>
    <p:sldId id="273" r:id="rId14"/>
    <p:sldId id="276" r:id="rId15"/>
    <p:sldId id="351" r:id="rId16"/>
    <p:sldId id="349" r:id="rId17"/>
    <p:sldId id="346" r:id="rId18"/>
    <p:sldId id="347" r:id="rId19"/>
    <p:sldId id="348" r:id="rId20"/>
    <p:sldId id="350" r:id="rId21"/>
    <p:sldId id="353" r:id="rId22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0"/>
    <p:restoredTop sz="94558"/>
  </p:normalViewPr>
  <p:slideViewPr>
    <p:cSldViewPr snapToGrid="0" snapToObjects="1">
      <p:cViewPr>
        <p:scale>
          <a:sx n="90" d="100"/>
          <a:sy n="90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7A644-95B6-D04C-BB5B-EB23B0A746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328D-A2B5-364F-95E5-3D94C9FCC1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94510-81E6-419E-A0B7-428FD2AFF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043E4-D7C2-46ED-835D-5068E12C6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94510-81E6-419E-A0B7-428FD2AFF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520365">
            <a:off x="-4867" y="3702295"/>
            <a:ext cx="578192" cy="1496365"/>
          </a:xfrm>
          <a:custGeom>
            <a:avLst/>
            <a:gdLst>
              <a:gd name="connsiteX0" fmla="*/ 282649 w 770922"/>
              <a:gd name="connsiteY0" fmla="*/ 0 h 1994805"/>
              <a:gd name="connsiteX1" fmla="*/ 770922 w 770922"/>
              <a:gd name="connsiteY1" fmla="*/ 1838418 h 1994805"/>
              <a:gd name="connsiteX2" fmla="*/ 440672 w 770922"/>
              <a:gd name="connsiteY2" fmla="*/ 1994805 h 1994805"/>
              <a:gd name="connsiteX3" fmla="*/ 0 w 770922"/>
              <a:gd name="connsiteY3" fmla="*/ 1064214 h 199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922" h="1994805">
                <a:moveTo>
                  <a:pt x="282649" y="0"/>
                </a:moveTo>
                <a:lnTo>
                  <a:pt x="770922" y="1838418"/>
                </a:lnTo>
                <a:lnTo>
                  <a:pt x="440672" y="1994805"/>
                </a:lnTo>
                <a:lnTo>
                  <a:pt x="0" y="10642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/>
        </p:nvSpPr>
        <p:spPr>
          <a:xfrm rot="20742223">
            <a:off x="131168" y="3695366"/>
            <a:ext cx="1379947" cy="1644913"/>
          </a:xfrm>
          <a:custGeom>
            <a:avLst/>
            <a:gdLst>
              <a:gd name="connsiteX0" fmla="*/ 809839 w 1839929"/>
              <a:gd name="connsiteY0" fmla="*/ 0 h 2192834"/>
              <a:gd name="connsiteX1" fmla="*/ 1839929 w 1839929"/>
              <a:gd name="connsiteY1" fmla="*/ 2192834 h 2192834"/>
              <a:gd name="connsiteX2" fmla="*/ 0 w 1839929"/>
              <a:gd name="connsiteY2" fmla="*/ 1723969 h 219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929" h="2192834">
                <a:moveTo>
                  <a:pt x="809839" y="0"/>
                </a:moveTo>
                <a:lnTo>
                  <a:pt x="1839929" y="2192834"/>
                </a:lnTo>
                <a:lnTo>
                  <a:pt x="0" y="172396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/>
        </p:nvSpPr>
        <p:spPr>
          <a:xfrm rot="1313106">
            <a:off x="7919847" y="3468027"/>
            <a:ext cx="700051" cy="1874408"/>
          </a:xfrm>
          <a:custGeom>
            <a:avLst/>
            <a:gdLst>
              <a:gd name="connsiteX0" fmla="*/ 504555 w 933401"/>
              <a:gd name="connsiteY0" fmla="*/ 0 h 2498774"/>
              <a:gd name="connsiteX1" fmla="*/ 933401 w 933401"/>
              <a:gd name="connsiteY1" fmla="*/ 2123831 h 2498774"/>
              <a:gd name="connsiteX2" fmla="*/ 0 w 933401"/>
              <a:gd name="connsiteY2" fmla="*/ 2498774 h 249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01" h="2498774">
                <a:moveTo>
                  <a:pt x="504555" y="0"/>
                </a:moveTo>
                <a:lnTo>
                  <a:pt x="933401" y="2123831"/>
                </a:lnTo>
                <a:lnTo>
                  <a:pt x="0" y="24987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/>
        </p:nvSpPr>
        <p:spPr>
          <a:xfrm rot="21018048">
            <a:off x="8160179" y="3558845"/>
            <a:ext cx="976353" cy="1657881"/>
          </a:xfrm>
          <a:custGeom>
            <a:avLst/>
            <a:gdLst>
              <a:gd name="connsiteX0" fmla="*/ 815797 w 1301804"/>
              <a:gd name="connsiteY0" fmla="*/ 0 h 2210122"/>
              <a:gd name="connsiteX1" fmla="*/ 1301804 w 1301804"/>
              <a:gd name="connsiteY1" fmla="*/ 1201665 h 2210122"/>
              <a:gd name="connsiteX2" fmla="*/ 1129440 w 1301804"/>
              <a:gd name="connsiteY2" fmla="*/ 2210122 h 2210122"/>
              <a:gd name="connsiteX3" fmla="*/ 0 w 1301804"/>
              <a:gd name="connsiteY3" fmla="*/ 2017080 h 221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804" h="2210122">
                <a:moveTo>
                  <a:pt x="815797" y="0"/>
                </a:moveTo>
                <a:lnTo>
                  <a:pt x="1301804" y="1201665"/>
                </a:lnTo>
                <a:lnTo>
                  <a:pt x="1129440" y="2210122"/>
                </a:lnTo>
                <a:lnTo>
                  <a:pt x="0" y="201708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等腰三角形 15"/>
          <p:cNvSpPr/>
          <p:nvPr/>
        </p:nvSpPr>
        <p:spPr>
          <a:xfrm>
            <a:off x="938491" y="4061973"/>
            <a:ext cx="2030923" cy="1068003"/>
          </a:xfrm>
          <a:prstGeom prst="triangle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等腰三角形 16"/>
          <p:cNvSpPr/>
          <p:nvPr/>
        </p:nvSpPr>
        <p:spPr>
          <a:xfrm>
            <a:off x="2118188" y="3710598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等腰三角形 17"/>
          <p:cNvSpPr/>
          <p:nvPr/>
        </p:nvSpPr>
        <p:spPr>
          <a:xfrm>
            <a:off x="2804844" y="3907057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等腰三角形 18"/>
          <p:cNvSpPr/>
          <p:nvPr/>
        </p:nvSpPr>
        <p:spPr>
          <a:xfrm>
            <a:off x="4911447" y="3722439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等腰三角形 19"/>
          <p:cNvSpPr/>
          <p:nvPr/>
        </p:nvSpPr>
        <p:spPr>
          <a:xfrm>
            <a:off x="5708525" y="3994936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等腰三角形 20"/>
          <p:cNvSpPr/>
          <p:nvPr/>
        </p:nvSpPr>
        <p:spPr>
          <a:xfrm>
            <a:off x="6557378" y="4126686"/>
            <a:ext cx="2030923" cy="974633"/>
          </a:xfrm>
          <a:prstGeom prst="triangle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Freeform 60"/>
          <p:cNvSpPr/>
          <p:nvPr/>
        </p:nvSpPr>
        <p:spPr bwMode="auto">
          <a:xfrm>
            <a:off x="1276053" y="3855852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5" name="Freeform 60"/>
          <p:cNvSpPr/>
          <p:nvPr/>
        </p:nvSpPr>
        <p:spPr bwMode="auto">
          <a:xfrm>
            <a:off x="1495803" y="3718413"/>
            <a:ext cx="233883" cy="25127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6" name="Freeform 60"/>
          <p:cNvSpPr/>
          <p:nvPr/>
        </p:nvSpPr>
        <p:spPr bwMode="auto">
          <a:xfrm>
            <a:off x="4305301" y="3718413"/>
            <a:ext cx="356449" cy="38295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7" name="Freeform 60"/>
          <p:cNvSpPr/>
          <p:nvPr/>
        </p:nvSpPr>
        <p:spPr bwMode="auto">
          <a:xfrm>
            <a:off x="4568423" y="3760435"/>
            <a:ext cx="262850" cy="282396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8" name="Freeform 60"/>
          <p:cNvSpPr/>
          <p:nvPr/>
        </p:nvSpPr>
        <p:spPr bwMode="auto">
          <a:xfrm>
            <a:off x="2232831" y="3530961"/>
            <a:ext cx="272150" cy="292388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06983" y="4252763"/>
            <a:ext cx="8130035" cy="872583"/>
          </a:xfrm>
          <a:custGeom>
            <a:avLst/>
            <a:gdLst>
              <a:gd name="connsiteX0" fmla="*/ 5420023 w 10840046"/>
              <a:gd name="connsiteY0" fmla="*/ 0 h 1142999"/>
              <a:gd name="connsiteX1" fmla="*/ 10809397 w 10840046"/>
              <a:gd name="connsiteY1" fmla="*/ 1128266 h 1142999"/>
              <a:gd name="connsiteX2" fmla="*/ 10840046 w 10840046"/>
              <a:gd name="connsiteY2" fmla="*/ 1142999 h 1142999"/>
              <a:gd name="connsiteX3" fmla="*/ 0 w 10840046"/>
              <a:gd name="connsiteY3" fmla="*/ 1142999 h 1142999"/>
              <a:gd name="connsiteX4" fmla="*/ 30649 w 10840046"/>
              <a:gd name="connsiteY4" fmla="*/ 1128266 h 1142999"/>
              <a:gd name="connsiteX5" fmla="*/ 5420023 w 10840046"/>
              <a:gd name="connsiteY5" fmla="*/ 0 h 114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40046" h="1142999">
                <a:moveTo>
                  <a:pt x="5420023" y="0"/>
                </a:moveTo>
                <a:cubicBezTo>
                  <a:pt x="7393195" y="0"/>
                  <a:pt x="9237942" y="412297"/>
                  <a:pt x="10809397" y="1128266"/>
                </a:cubicBezTo>
                <a:lnTo>
                  <a:pt x="10840046" y="1142999"/>
                </a:lnTo>
                <a:lnTo>
                  <a:pt x="0" y="1142999"/>
                </a:lnTo>
                <a:lnTo>
                  <a:pt x="30649" y="1128266"/>
                </a:lnTo>
                <a:cubicBezTo>
                  <a:pt x="1602105" y="412297"/>
                  <a:pt x="3446852" y="0"/>
                  <a:pt x="5420023" y="0"/>
                </a:cubicBezTo>
                <a:close/>
              </a:path>
            </a:pathLst>
          </a:custGeom>
          <a:solidFill>
            <a:schemeClr val="accent1"/>
          </a:solidFill>
          <a:ln w="63500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Freeform 3"/>
          <p:cNvSpPr/>
          <p:nvPr/>
        </p:nvSpPr>
        <p:spPr>
          <a:xfrm>
            <a:off x="1691386" y="2001107"/>
            <a:ext cx="5762371" cy="18799"/>
          </a:xfrm>
          <a:custGeom>
            <a:avLst/>
            <a:gdLst>
              <a:gd name="connsiteX0" fmla="*/ 6350 w 5762371"/>
              <a:gd name="connsiteY0" fmla="*/ 6350 h 18796"/>
              <a:gd name="connsiteX1" fmla="*/ 5756020 w 5762371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62371" h="18796">
                <a:moveTo>
                  <a:pt x="6350" y="6350"/>
                </a:moveTo>
                <a:lnTo>
                  <a:pt x="5756020" y="6350"/>
                </a:lnTo>
              </a:path>
            </a:pathLst>
          </a:custGeom>
          <a:ln w="12700">
            <a:solidFill>
              <a:srgbClr val="6EB3E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Freeform 3"/>
          <p:cNvSpPr/>
          <p:nvPr/>
        </p:nvSpPr>
        <p:spPr>
          <a:xfrm>
            <a:off x="1691386" y="3392764"/>
            <a:ext cx="5762371" cy="18799"/>
          </a:xfrm>
          <a:custGeom>
            <a:avLst/>
            <a:gdLst>
              <a:gd name="connsiteX0" fmla="*/ 6350 w 5762371"/>
              <a:gd name="connsiteY0" fmla="*/ 6350 h 18796"/>
              <a:gd name="connsiteX1" fmla="*/ 5756020 w 5762371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62371" h="18796">
                <a:moveTo>
                  <a:pt x="6350" y="6350"/>
                </a:moveTo>
                <a:lnTo>
                  <a:pt x="5756020" y="6350"/>
                </a:lnTo>
              </a:path>
            </a:pathLst>
          </a:custGeom>
          <a:ln w="12700">
            <a:solidFill>
              <a:srgbClr val="6EB3E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457200" y="400120"/>
            <a:ext cx="1035864" cy="431876"/>
            <a:chOff x="356776" y="258234"/>
            <a:chExt cx="1381152" cy="575734"/>
          </a:xfrm>
        </p:grpSpPr>
        <p:sp>
          <p:nvSpPr>
            <p:cNvPr id="34" name="Freeform 5"/>
            <p:cNvSpPr/>
            <p:nvPr/>
          </p:nvSpPr>
          <p:spPr bwMode="auto">
            <a:xfrm>
              <a:off x="1604196" y="525859"/>
              <a:ext cx="133732" cy="288993"/>
            </a:xfrm>
            <a:custGeom>
              <a:avLst/>
              <a:gdLst>
                <a:gd name="T0" fmla="*/ 43180 w 210"/>
                <a:gd name="T1" fmla="*/ 187332 h 453"/>
                <a:gd name="T2" fmla="*/ 41381 w 210"/>
                <a:gd name="T3" fmla="*/ 187332 h 453"/>
                <a:gd name="T4" fmla="*/ 41381 w 210"/>
                <a:gd name="T5" fmla="*/ 406187 h 453"/>
                <a:gd name="T6" fmla="*/ 0 w 210"/>
                <a:gd name="T7" fmla="*/ 407988 h 453"/>
                <a:gd name="T8" fmla="*/ 0 w 210"/>
                <a:gd name="T9" fmla="*/ 187332 h 453"/>
                <a:gd name="T10" fmla="*/ 0 w 210"/>
                <a:gd name="T11" fmla="*/ 183730 h 453"/>
                <a:gd name="T12" fmla="*/ 0 w 210"/>
                <a:gd name="T13" fmla="*/ 147704 h 453"/>
                <a:gd name="T14" fmla="*/ 188913 w 210"/>
                <a:gd name="T15" fmla="*/ 0 h 453"/>
                <a:gd name="T16" fmla="*/ 188913 w 210"/>
                <a:gd name="T17" fmla="*/ 49535 h 453"/>
                <a:gd name="T18" fmla="*/ 43180 w 210"/>
                <a:gd name="T19" fmla="*/ 187332 h 4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676119" y="315582"/>
              <a:ext cx="50571" cy="164175"/>
            </a:xfrm>
            <a:custGeom>
              <a:avLst/>
              <a:gdLst>
                <a:gd name="T0" fmla="*/ 0 w 79"/>
                <a:gd name="T1" fmla="*/ 166195 h 258"/>
                <a:gd name="T2" fmla="*/ 0 w 79"/>
                <a:gd name="T3" fmla="*/ 166195 h 258"/>
                <a:gd name="T4" fmla="*/ 0 w 79"/>
                <a:gd name="T5" fmla="*/ 0 h 258"/>
                <a:gd name="T6" fmla="*/ 18990 w 79"/>
                <a:gd name="T7" fmla="*/ 0 h 258"/>
                <a:gd name="T8" fmla="*/ 18990 w 79"/>
                <a:gd name="T9" fmla="*/ 167094 h 258"/>
                <a:gd name="T10" fmla="*/ 71438 w 79"/>
                <a:gd name="T11" fmla="*/ 215605 h 258"/>
                <a:gd name="T12" fmla="*/ 71438 w 79"/>
                <a:gd name="T13" fmla="*/ 231775 h 258"/>
                <a:gd name="T14" fmla="*/ 68725 w 79"/>
                <a:gd name="T15" fmla="*/ 231775 h 258"/>
                <a:gd name="T16" fmla="*/ 0 w 79"/>
                <a:gd name="T17" fmla="*/ 166195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580596" y="315582"/>
              <a:ext cx="49448" cy="164175"/>
            </a:xfrm>
            <a:custGeom>
              <a:avLst/>
              <a:gdLst>
                <a:gd name="T0" fmla="*/ 69850 w 79"/>
                <a:gd name="T1" fmla="*/ 168890 h 258"/>
                <a:gd name="T2" fmla="*/ 69850 w 79"/>
                <a:gd name="T3" fmla="*/ 168890 h 258"/>
                <a:gd name="T4" fmla="*/ 2653 w 79"/>
                <a:gd name="T5" fmla="*/ 231775 h 258"/>
                <a:gd name="T6" fmla="*/ 0 w 79"/>
                <a:gd name="T7" fmla="*/ 231775 h 258"/>
                <a:gd name="T8" fmla="*/ 0 w 79"/>
                <a:gd name="T9" fmla="*/ 215605 h 258"/>
                <a:gd name="T10" fmla="*/ 50398 w 79"/>
                <a:gd name="T11" fmla="*/ 167094 h 258"/>
                <a:gd name="T12" fmla="*/ 50398 w 79"/>
                <a:gd name="T13" fmla="*/ 0 h 258"/>
                <a:gd name="T14" fmla="*/ 69850 w 79"/>
                <a:gd name="T15" fmla="*/ 0 h 258"/>
                <a:gd name="T16" fmla="*/ 69850 w 79"/>
                <a:gd name="T17" fmla="*/ 166195 h 258"/>
                <a:gd name="T18" fmla="*/ 69850 w 79"/>
                <a:gd name="T19" fmla="*/ 166195 h 258"/>
                <a:gd name="T20" fmla="*/ 69850 w 79"/>
                <a:gd name="T21" fmla="*/ 167094 h 258"/>
                <a:gd name="T22" fmla="*/ 69850 w 79"/>
                <a:gd name="T23" fmla="*/ 168890 h 2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1292903" y="515739"/>
              <a:ext cx="304551" cy="318229"/>
            </a:xfrm>
            <a:custGeom>
              <a:avLst/>
              <a:gdLst>
                <a:gd name="T0" fmla="*/ 416713 w 478"/>
                <a:gd name="T1" fmla="*/ 190350 h 498"/>
                <a:gd name="T2" fmla="*/ 368111 w 478"/>
                <a:gd name="T3" fmla="*/ 198470 h 498"/>
                <a:gd name="T4" fmla="*/ 297009 w 478"/>
                <a:gd name="T5" fmla="*/ 352735 h 498"/>
                <a:gd name="T6" fmla="*/ 97203 w 478"/>
                <a:gd name="T7" fmla="*/ 299509 h 498"/>
                <a:gd name="T8" fmla="*/ 375311 w 478"/>
                <a:gd name="T9" fmla="*/ 138027 h 498"/>
                <a:gd name="T10" fmla="*/ 375311 w 478"/>
                <a:gd name="T11" fmla="*/ 138027 h 498"/>
                <a:gd name="T12" fmla="*/ 394212 w 478"/>
                <a:gd name="T13" fmla="*/ 127201 h 498"/>
                <a:gd name="T14" fmla="*/ 393312 w 478"/>
                <a:gd name="T15" fmla="*/ 126299 h 498"/>
                <a:gd name="T16" fmla="*/ 126004 w 478"/>
                <a:gd name="T17" fmla="*/ 54128 h 498"/>
                <a:gd name="T18" fmla="*/ 54002 w 478"/>
                <a:gd name="T19" fmla="*/ 322964 h 498"/>
                <a:gd name="T20" fmla="*/ 321310 w 478"/>
                <a:gd name="T21" fmla="*/ 394233 h 498"/>
                <a:gd name="T22" fmla="*/ 416713 w 478"/>
                <a:gd name="T23" fmla="*/ 190350 h 498"/>
                <a:gd name="T24" fmla="*/ 78302 w 478"/>
                <a:gd name="T25" fmla="*/ 247185 h 498"/>
                <a:gd name="T26" fmla="*/ 150305 w 478"/>
                <a:gd name="T27" fmla="*/ 97431 h 498"/>
                <a:gd name="T28" fmla="*/ 315010 w 478"/>
                <a:gd name="T29" fmla="*/ 110060 h 498"/>
                <a:gd name="T30" fmla="*/ 78302 w 478"/>
                <a:gd name="T31" fmla="*/ 247185 h 4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397416" y="397669"/>
              <a:ext cx="159580" cy="82087"/>
            </a:xfrm>
            <a:custGeom>
              <a:avLst/>
              <a:gdLst>
                <a:gd name="T0" fmla="*/ 154475 w 251"/>
                <a:gd name="T1" fmla="*/ 52512 h 128"/>
                <a:gd name="T2" fmla="*/ 154475 w 251"/>
                <a:gd name="T3" fmla="*/ 52512 h 128"/>
                <a:gd name="T4" fmla="*/ 154475 w 251"/>
                <a:gd name="T5" fmla="*/ 50701 h 128"/>
                <a:gd name="T6" fmla="*/ 154475 w 251"/>
                <a:gd name="T7" fmla="*/ 49796 h 128"/>
                <a:gd name="T8" fmla="*/ 154475 w 251"/>
                <a:gd name="T9" fmla="*/ 49796 h 128"/>
                <a:gd name="T10" fmla="*/ 154475 w 251"/>
                <a:gd name="T11" fmla="*/ 19918 h 128"/>
                <a:gd name="T12" fmla="*/ 70950 w 251"/>
                <a:gd name="T13" fmla="*/ 19918 h 128"/>
                <a:gd name="T14" fmla="*/ 70950 w 251"/>
                <a:gd name="T15" fmla="*/ 49796 h 128"/>
                <a:gd name="T16" fmla="*/ 70950 w 251"/>
                <a:gd name="T17" fmla="*/ 49796 h 128"/>
                <a:gd name="T18" fmla="*/ 70950 w 251"/>
                <a:gd name="T19" fmla="*/ 50701 h 128"/>
                <a:gd name="T20" fmla="*/ 70950 w 251"/>
                <a:gd name="T21" fmla="*/ 52512 h 128"/>
                <a:gd name="T22" fmla="*/ 70950 w 251"/>
                <a:gd name="T23" fmla="*/ 52512 h 128"/>
                <a:gd name="T24" fmla="*/ 2694 w 251"/>
                <a:gd name="T25" fmla="*/ 115888 h 128"/>
                <a:gd name="T26" fmla="*/ 0 w 251"/>
                <a:gd name="T27" fmla="*/ 115888 h 128"/>
                <a:gd name="T28" fmla="*/ 0 w 251"/>
                <a:gd name="T29" fmla="*/ 99591 h 128"/>
                <a:gd name="T30" fmla="*/ 51192 w 251"/>
                <a:gd name="T31" fmla="*/ 50701 h 128"/>
                <a:gd name="T32" fmla="*/ 51192 w 251"/>
                <a:gd name="T33" fmla="*/ 19918 h 128"/>
                <a:gd name="T34" fmla="*/ 51192 w 251"/>
                <a:gd name="T35" fmla="*/ 0 h 128"/>
                <a:gd name="T36" fmla="*/ 70950 w 251"/>
                <a:gd name="T37" fmla="*/ 0 h 128"/>
                <a:gd name="T38" fmla="*/ 154475 w 251"/>
                <a:gd name="T39" fmla="*/ 0 h 128"/>
                <a:gd name="T40" fmla="*/ 160761 w 251"/>
                <a:gd name="T41" fmla="*/ 0 h 128"/>
                <a:gd name="T42" fmla="*/ 174233 w 251"/>
                <a:gd name="T43" fmla="*/ 0 h 128"/>
                <a:gd name="T44" fmla="*/ 174233 w 251"/>
                <a:gd name="T45" fmla="*/ 50701 h 128"/>
                <a:gd name="T46" fmla="*/ 225425 w 251"/>
                <a:gd name="T47" fmla="*/ 99591 h 128"/>
                <a:gd name="T48" fmla="*/ 225425 w 251"/>
                <a:gd name="T49" fmla="*/ 115888 h 128"/>
                <a:gd name="T50" fmla="*/ 222731 w 251"/>
                <a:gd name="T51" fmla="*/ 115888 h 128"/>
                <a:gd name="T52" fmla="*/ 154475 w 251"/>
                <a:gd name="T53" fmla="*/ 52512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1401912" y="370681"/>
              <a:ext cx="150589" cy="22489"/>
            </a:xfrm>
            <a:custGeom>
              <a:avLst/>
              <a:gdLst>
                <a:gd name="T0" fmla="*/ 193675 w 134"/>
                <a:gd name="T1" fmla="*/ 19050 h 20"/>
                <a:gd name="T2" fmla="*/ 19050 w 134"/>
                <a:gd name="T3" fmla="*/ 19050 h 20"/>
                <a:gd name="T4" fmla="*/ 19050 w 134"/>
                <a:gd name="T5" fmla="*/ 31750 h 20"/>
                <a:gd name="T6" fmla="*/ 0 w 134"/>
                <a:gd name="T7" fmla="*/ 31750 h 20"/>
                <a:gd name="T8" fmla="*/ 0 w 134"/>
                <a:gd name="T9" fmla="*/ 19050 h 20"/>
                <a:gd name="T10" fmla="*/ 0 w 134"/>
                <a:gd name="T11" fmla="*/ 0 h 20"/>
                <a:gd name="T12" fmla="*/ 19050 w 134"/>
                <a:gd name="T13" fmla="*/ 0 h 20"/>
                <a:gd name="T14" fmla="*/ 193675 w 134"/>
                <a:gd name="T15" fmla="*/ 0 h 20"/>
                <a:gd name="T16" fmla="*/ 212725 w 134"/>
                <a:gd name="T17" fmla="*/ 0 h 20"/>
                <a:gd name="T18" fmla="*/ 212725 w 134"/>
                <a:gd name="T19" fmla="*/ 19050 h 20"/>
                <a:gd name="T20" fmla="*/ 212725 w 134"/>
                <a:gd name="T21" fmla="*/ 31750 h 20"/>
                <a:gd name="T22" fmla="*/ 193675 w 134"/>
                <a:gd name="T23" fmla="*/ 31750 h 20"/>
                <a:gd name="T24" fmla="*/ 193675 w 134"/>
                <a:gd name="T25" fmla="*/ 19050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20">
                  <a:moveTo>
                    <a:pt x="122" y="12"/>
                  </a:moveTo>
                  <a:lnTo>
                    <a:pt x="12" y="12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34" y="12"/>
                  </a:lnTo>
                  <a:lnTo>
                    <a:pt x="134" y="20"/>
                  </a:lnTo>
                  <a:lnTo>
                    <a:pt x="122" y="20"/>
                  </a:lnTo>
                  <a:lnTo>
                    <a:pt x="1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1406406" y="297590"/>
              <a:ext cx="141599" cy="64096"/>
            </a:xfrm>
            <a:custGeom>
              <a:avLst/>
              <a:gdLst>
                <a:gd name="T0" fmla="*/ 109538 w 126"/>
                <a:gd name="T1" fmla="*/ 71438 h 57"/>
                <a:gd name="T2" fmla="*/ 168275 w 126"/>
                <a:gd name="T3" fmla="*/ 71438 h 57"/>
                <a:gd name="T4" fmla="*/ 168275 w 126"/>
                <a:gd name="T5" fmla="*/ 90488 h 57"/>
                <a:gd name="T6" fmla="*/ 33338 w 126"/>
                <a:gd name="T7" fmla="*/ 90488 h 57"/>
                <a:gd name="T8" fmla="*/ 33338 w 126"/>
                <a:gd name="T9" fmla="*/ 71438 h 57"/>
                <a:gd name="T10" fmla="*/ 90488 w 126"/>
                <a:gd name="T11" fmla="*/ 71438 h 57"/>
                <a:gd name="T12" fmla="*/ 90488 w 126"/>
                <a:gd name="T13" fmla="*/ 50800 h 57"/>
                <a:gd name="T14" fmla="*/ 0 w 126"/>
                <a:gd name="T15" fmla="*/ 50800 h 57"/>
                <a:gd name="T16" fmla="*/ 0 w 126"/>
                <a:gd name="T17" fmla="*/ 31750 h 57"/>
                <a:gd name="T18" fmla="*/ 90488 w 126"/>
                <a:gd name="T19" fmla="*/ 31750 h 57"/>
                <a:gd name="T20" fmla="*/ 90488 w 126"/>
                <a:gd name="T21" fmla="*/ 0 h 57"/>
                <a:gd name="T22" fmla="*/ 109538 w 126"/>
                <a:gd name="T23" fmla="*/ 0 h 57"/>
                <a:gd name="T24" fmla="*/ 109538 w 126"/>
                <a:gd name="T25" fmla="*/ 31750 h 57"/>
                <a:gd name="T26" fmla="*/ 200025 w 126"/>
                <a:gd name="T27" fmla="*/ 31750 h 57"/>
                <a:gd name="T28" fmla="*/ 200025 w 126"/>
                <a:gd name="T29" fmla="*/ 50800 h 57"/>
                <a:gd name="T30" fmla="*/ 109538 w 126"/>
                <a:gd name="T31" fmla="*/ 50800 h 57"/>
                <a:gd name="T32" fmla="*/ 109538 w 126"/>
                <a:gd name="T33" fmla="*/ 71438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57">
                  <a:moveTo>
                    <a:pt x="69" y="45"/>
                  </a:moveTo>
                  <a:lnTo>
                    <a:pt x="106" y="45"/>
                  </a:lnTo>
                  <a:lnTo>
                    <a:pt x="106" y="57"/>
                  </a:lnTo>
                  <a:lnTo>
                    <a:pt x="21" y="57"/>
                  </a:lnTo>
                  <a:lnTo>
                    <a:pt x="21" y="45"/>
                  </a:lnTo>
                  <a:lnTo>
                    <a:pt x="57" y="45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9" y="20"/>
                  </a:lnTo>
                  <a:lnTo>
                    <a:pt x="126" y="20"/>
                  </a:lnTo>
                  <a:lnTo>
                    <a:pt x="126" y="32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1269303" y="375180"/>
              <a:ext cx="101141" cy="105702"/>
            </a:xfrm>
            <a:custGeom>
              <a:avLst/>
              <a:gdLst>
                <a:gd name="T0" fmla="*/ 19050 w 90"/>
                <a:gd name="T1" fmla="*/ 149225 h 94"/>
                <a:gd name="T2" fmla="*/ 0 w 90"/>
                <a:gd name="T3" fmla="*/ 149225 h 94"/>
                <a:gd name="T4" fmla="*/ 0 w 90"/>
                <a:gd name="T5" fmla="*/ 130175 h 94"/>
                <a:gd name="T6" fmla="*/ 0 w 90"/>
                <a:gd name="T7" fmla="*/ 12700 h 94"/>
                <a:gd name="T8" fmla="*/ 17463 w 90"/>
                <a:gd name="T9" fmla="*/ 12700 h 94"/>
                <a:gd name="T10" fmla="*/ 39688 w 90"/>
                <a:gd name="T11" fmla="*/ 0 h 94"/>
                <a:gd name="T12" fmla="*/ 49213 w 90"/>
                <a:gd name="T13" fmla="*/ 17463 h 94"/>
                <a:gd name="T14" fmla="*/ 19050 w 90"/>
                <a:gd name="T15" fmla="*/ 34925 h 94"/>
                <a:gd name="T16" fmla="*/ 19050 w 90"/>
                <a:gd name="T17" fmla="*/ 71438 h 94"/>
                <a:gd name="T18" fmla="*/ 58738 w 90"/>
                <a:gd name="T19" fmla="*/ 71438 h 94"/>
                <a:gd name="T20" fmla="*/ 58738 w 90"/>
                <a:gd name="T21" fmla="*/ 90488 h 94"/>
                <a:gd name="T22" fmla="*/ 19050 w 90"/>
                <a:gd name="T23" fmla="*/ 90488 h 94"/>
                <a:gd name="T24" fmla="*/ 19050 w 90"/>
                <a:gd name="T25" fmla="*/ 130175 h 94"/>
                <a:gd name="T26" fmla="*/ 122238 w 90"/>
                <a:gd name="T27" fmla="*/ 130175 h 94"/>
                <a:gd name="T28" fmla="*/ 122238 w 90"/>
                <a:gd name="T29" fmla="*/ 90488 h 94"/>
                <a:gd name="T30" fmla="*/ 84138 w 90"/>
                <a:gd name="T31" fmla="*/ 90488 h 94"/>
                <a:gd name="T32" fmla="*/ 84138 w 90"/>
                <a:gd name="T33" fmla="*/ 71438 h 94"/>
                <a:gd name="T34" fmla="*/ 122238 w 90"/>
                <a:gd name="T35" fmla="*/ 71438 h 94"/>
                <a:gd name="T36" fmla="*/ 122238 w 90"/>
                <a:gd name="T37" fmla="*/ 31750 h 94"/>
                <a:gd name="T38" fmla="*/ 84138 w 90"/>
                <a:gd name="T39" fmla="*/ 31750 h 94"/>
                <a:gd name="T40" fmla="*/ 84138 w 90"/>
                <a:gd name="T41" fmla="*/ 12700 h 94"/>
                <a:gd name="T42" fmla="*/ 122238 w 90"/>
                <a:gd name="T43" fmla="*/ 12700 h 94"/>
                <a:gd name="T44" fmla="*/ 142875 w 90"/>
                <a:gd name="T45" fmla="*/ 12700 h 94"/>
                <a:gd name="T46" fmla="*/ 142875 w 90"/>
                <a:gd name="T47" fmla="*/ 149225 h 94"/>
                <a:gd name="T48" fmla="*/ 122238 w 90"/>
                <a:gd name="T49" fmla="*/ 149225 h 94"/>
                <a:gd name="T50" fmla="*/ 19050 w 90"/>
                <a:gd name="T51" fmla="*/ 149225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94">
                  <a:moveTo>
                    <a:pt x="12" y="94"/>
                  </a:moveTo>
                  <a:lnTo>
                    <a:pt x="0" y="94"/>
                  </a:lnTo>
                  <a:lnTo>
                    <a:pt x="0" y="82"/>
                  </a:lnTo>
                  <a:lnTo>
                    <a:pt x="0" y="8"/>
                  </a:lnTo>
                  <a:lnTo>
                    <a:pt x="11" y="8"/>
                  </a:lnTo>
                  <a:lnTo>
                    <a:pt x="25" y="0"/>
                  </a:lnTo>
                  <a:lnTo>
                    <a:pt x="31" y="11"/>
                  </a:lnTo>
                  <a:lnTo>
                    <a:pt x="12" y="22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57"/>
                  </a:lnTo>
                  <a:lnTo>
                    <a:pt x="12" y="57"/>
                  </a:lnTo>
                  <a:lnTo>
                    <a:pt x="12" y="82"/>
                  </a:lnTo>
                  <a:lnTo>
                    <a:pt x="77" y="82"/>
                  </a:lnTo>
                  <a:lnTo>
                    <a:pt x="77" y="57"/>
                  </a:lnTo>
                  <a:lnTo>
                    <a:pt x="53" y="57"/>
                  </a:lnTo>
                  <a:lnTo>
                    <a:pt x="53" y="45"/>
                  </a:lnTo>
                  <a:lnTo>
                    <a:pt x="77" y="45"/>
                  </a:lnTo>
                  <a:lnTo>
                    <a:pt x="77" y="20"/>
                  </a:lnTo>
                  <a:lnTo>
                    <a:pt x="53" y="20"/>
                  </a:lnTo>
                  <a:lnTo>
                    <a:pt x="53" y="8"/>
                  </a:lnTo>
                  <a:lnTo>
                    <a:pt x="77" y="8"/>
                  </a:lnTo>
                  <a:lnTo>
                    <a:pt x="90" y="8"/>
                  </a:lnTo>
                  <a:lnTo>
                    <a:pt x="90" y="94"/>
                  </a:lnTo>
                  <a:lnTo>
                    <a:pt x="77" y="9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1342350" y="336947"/>
              <a:ext cx="28095" cy="32610"/>
            </a:xfrm>
            <a:custGeom>
              <a:avLst/>
              <a:gdLst>
                <a:gd name="T0" fmla="*/ 0 w 25"/>
                <a:gd name="T1" fmla="*/ 36513 h 29"/>
                <a:gd name="T2" fmla="*/ 22225 w 25"/>
                <a:gd name="T3" fmla="*/ 0 h 29"/>
                <a:gd name="T4" fmla="*/ 39688 w 25"/>
                <a:gd name="T5" fmla="*/ 9525 h 29"/>
                <a:gd name="T6" fmla="*/ 15875 w 25"/>
                <a:gd name="T7" fmla="*/ 46038 h 29"/>
                <a:gd name="T8" fmla="*/ 0 w 25"/>
                <a:gd name="T9" fmla="*/ 3651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0" y="23"/>
                  </a:moveTo>
                  <a:lnTo>
                    <a:pt x="14" y="0"/>
                  </a:lnTo>
                  <a:lnTo>
                    <a:pt x="25" y="6"/>
                  </a:lnTo>
                  <a:lnTo>
                    <a:pt x="10" y="2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1301894" y="332449"/>
              <a:ext cx="28095" cy="32610"/>
            </a:xfrm>
            <a:custGeom>
              <a:avLst/>
              <a:gdLst>
                <a:gd name="T0" fmla="*/ 39688 w 25"/>
                <a:gd name="T1" fmla="*/ 36513 h 29"/>
                <a:gd name="T2" fmla="*/ 22225 w 25"/>
                <a:gd name="T3" fmla="*/ 46038 h 29"/>
                <a:gd name="T4" fmla="*/ 0 w 25"/>
                <a:gd name="T5" fmla="*/ 9525 h 29"/>
                <a:gd name="T6" fmla="*/ 15875 w 25"/>
                <a:gd name="T7" fmla="*/ 0 h 29"/>
                <a:gd name="T8" fmla="*/ 39688 w 25"/>
                <a:gd name="T9" fmla="*/ 3651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25" y="23"/>
                  </a:moveTo>
                  <a:lnTo>
                    <a:pt x="14" y="29"/>
                  </a:lnTo>
                  <a:lnTo>
                    <a:pt x="0" y="6"/>
                  </a:lnTo>
                  <a:lnTo>
                    <a:pt x="1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273798" y="336947"/>
              <a:ext cx="28095" cy="32610"/>
            </a:xfrm>
            <a:custGeom>
              <a:avLst/>
              <a:gdLst>
                <a:gd name="T0" fmla="*/ 0 w 25"/>
                <a:gd name="T1" fmla="*/ 9525 h 29"/>
                <a:gd name="T2" fmla="*/ 17463 w 25"/>
                <a:gd name="T3" fmla="*/ 0 h 29"/>
                <a:gd name="T4" fmla="*/ 39688 w 25"/>
                <a:gd name="T5" fmla="*/ 36513 h 29"/>
                <a:gd name="T6" fmla="*/ 23813 w 25"/>
                <a:gd name="T7" fmla="*/ 46038 h 29"/>
                <a:gd name="T8" fmla="*/ 0 w 25"/>
                <a:gd name="T9" fmla="*/ 952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0" y="6"/>
                  </a:moveTo>
                  <a:lnTo>
                    <a:pt x="11" y="0"/>
                  </a:lnTo>
                  <a:lnTo>
                    <a:pt x="25" y="23"/>
                  </a:lnTo>
                  <a:lnTo>
                    <a:pt x="15" y="2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269303" y="297590"/>
              <a:ext cx="95523" cy="32610"/>
            </a:xfrm>
            <a:custGeom>
              <a:avLst/>
              <a:gdLst>
                <a:gd name="T0" fmla="*/ 0 w 85"/>
                <a:gd name="T1" fmla="*/ 26988 h 29"/>
                <a:gd name="T2" fmla="*/ 130175 w 85"/>
                <a:gd name="T3" fmla="*/ 0 h 29"/>
                <a:gd name="T4" fmla="*/ 134938 w 85"/>
                <a:gd name="T5" fmla="*/ 17463 h 29"/>
                <a:gd name="T6" fmla="*/ 4763 w 85"/>
                <a:gd name="T7" fmla="*/ 46038 h 29"/>
                <a:gd name="T8" fmla="*/ 0 w 85"/>
                <a:gd name="T9" fmla="*/ 2698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9">
                  <a:moveTo>
                    <a:pt x="0" y="17"/>
                  </a:moveTo>
                  <a:lnTo>
                    <a:pt x="82" y="0"/>
                  </a:lnTo>
                  <a:lnTo>
                    <a:pt x="85" y="11"/>
                  </a:lnTo>
                  <a:lnTo>
                    <a:pt x="3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1181647" y="333573"/>
              <a:ext cx="83161" cy="147307"/>
            </a:xfrm>
            <a:custGeom>
              <a:avLst/>
              <a:gdLst>
                <a:gd name="T0" fmla="*/ 73025 w 74"/>
                <a:gd name="T1" fmla="*/ 77788 h 131"/>
                <a:gd name="T2" fmla="*/ 76200 w 74"/>
                <a:gd name="T3" fmla="*/ 76200 h 131"/>
                <a:gd name="T4" fmla="*/ 112713 w 74"/>
                <a:gd name="T5" fmla="*/ 139700 h 131"/>
                <a:gd name="T6" fmla="*/ 95250 w 74"/>
                <a:gd name="T7" fmla="*/ 149225 h 131"/>
                <a:gd name="T8" fmla="*/ 73025 w 74"/>
                <a:gd name="T9" fmla="*/ 107950 h 131"/>
                <a:gd name="T10" fmla="*/ 73025 w 74"/>
                <a:gd name="T11" fmla="*/ 207963 h 131"/>
                <a:gd name="T12" fmla="*/ 52388 w 74"/>
                <a:gd name="T13" fmla="*/ 207963 h 131"/>
                <a:gd name="T14" fmla="*/ 52388 w 74"/>
                <a:gd name="T15" fmla="*/ 93663 h 131"/>
                <a:gd name="T16" fmla="*/ 17463 w 74"/>
                <a:gd name="T17" fmla="*/ 155575 h 131"/>
                <a:gd name="T18" fmla="*/ 0 w 74"/>
                <a:gd name="T19" fmla="*/ 144463 h 131"/>
                <a:gd name="T20" fmla="*/ 52388 w 74"/>
                <a:gd name="T21" fmla="*/ 53975 h 131"/>
                <a:gd name="T22" fmla="*/ 52388 w 74"/>
                <a:gd name="T23" fmla="*/ 39688 h 131"/>
                <a:gd name="T24" fmla="*/ 7938 w 74"/>
                <a:gd name="T25" fmla="*/ 39688 h 131"/>
                <a:gd name="T26" fmla="*/ 7938 w 74"/>
                <a:gd name="T27" fmla="*/ 20638 h 131"/>
                <a:gd name="T28" fmla="*/ 52388 w 74"/>
                <a:gd name="T29" fmla="*/ 20638 h 131"/>
                <a:gd name="T30" fmla="*/ 52388 w 74"/>
                <a:gd name="T31" fmla="*/ 0 h 131"/>
                <a:gd name="T32" fmla="*/ 73025 w 74"/>
                <a:gd name="T33" fmla="*/ 0 h 131"/>
                <a:gd name="T34" fmla="*/ 73025 w 74"/>
                <a:gd name="T35" fmla="*/ 20638 h 131"/>
                <a:gd name="T36" fmla="*/ 117475 w 74"/>
                <a:gd name="T37" fmla="*/ 20638 h 131"/>
                <a:gd name="T38" fmla="*/ 117475 w 74"/>
                <a:gd name="T39" fmla="*/ 39688 h 131"/>
                <a:gd name="T40" fmla="*/ 73025 w 74"/>
                <a:gd name="T41" fmla="*/ 39688 h 131"/>
                <a:gd name="T42" fmla="*/ 73025 w 74"/>
                <a:gd name="T43" fmla="*/ 77788 h 1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" h="131">
                  <a:moveTo>
                    <a:pt x="46" y="49"/>
                  </a:moveTo>
                  <a:lnTo>
                    <a:pt x="48" y="48"/>
                  </a:lnTo>
                  <a:lnTo>
                    <a:pt x="71" y="88"/>
                  </a:lnTo>
                  <a:lnTo>
                    <a:pt x="60" y="94"/>
                  </a:lnTo>
                  <a:lnTo>
                    <a:pt x="46" y="68"/>
                  </a:lnTo>
                  <a:lnTo>
                    <a:pt x="46" y="131"/>
                  </a:lnTo>
                  <a:lnTo>
                    <a:pt x="33" y="131"/>
                  </a:lnTo>
                  <a:lnTo>
                    <a:pt x="33" y="59"/>
                  </a:lnTo>
                  <a:lnTo>
                    <a:pt x="11" y="98"/>
                  </a:lnTo>
                  <a:lnTo>
                    <a:pt x="0" y="91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5" y="25"/>
                  </a:lnTo>
                  <a:lnTo>
                    <a:pt x="5" y="13"/>
                  </a:lnTo>
                  <a:lnTo>
                    <a:pt x="33" y="13"/>
                  </a:lnTo>
                  <a:lnTo>
                    <a:pt x="33" y="0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74" y="13"/>
                  </a:lnTo>
                  <a:lnTo>
                    <a:pt x="74" y="25"/>
                  </a:lnTo>
                  <a:lnTo>
                    <a:pt x="46" y="25"/>
                  </a:ln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1186141" y="298715"/>
              <a:ext cx="73048" cy="31485"/>
            </a:xfrm>
            <a:custGeom>
              <a:avLst/>
              <a:gdLst>
                <a:gd name="T0" fmla="*/ 0 w 65"/>
                <a:gd name="T1" fmla="*/ 25400 h 28"/>
                <a:gd name="T2" fmla="*/ 98425 w 65"/>
                <a:gd name="T3" fmla="*/ 0 h 28"/>
                <a:gd name="T4" fmla="*/ 103188 w 65"/>
                <a:gd name="T5" fmla="*/ 17463 h 28"/>
                <a:gd name="T6" fmla="*/ 6350 w 65"/>
                <a:gd name="T7" fmla="*/ 44450 h 28"/>
                <a:gd name="T8" fmla="*/ 0 w 65"/>
                <a:gd name="T9" fmla="*/ 2540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28">
                  <a:moveTo>
                    <a:pt x="0" y="16"/>
                  </a:moveTo>
                  <a:lnTo>
                    <a:pt x="62" y="0"/>
                  </a:lnTo>
                  <a:lnTo>
                    <a:pt x="65" y="11"/>
                  </a:lnTo>
                  <a:lnTo>
                    <a:pt x="4" y="2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Freeform 19"/>
            <p:cNvSpPr>
              <a:spLocks noEditPoints="1"/>
            </p:cNvSpPr>
            <p:nvPr/>
          </p:nvSpPr>
          <p:spPr bwMode="auto">
            <a:xfrm>
              <a:off x="836640" y="535980"/>
              <a:ext cx="494472" cy="277747"/>
            </a:xfrm>
            <a:custGeom>
              <a:avLst/>
              <a:gdLst>
                <a:gd name="T0" fmla="*/ 666095 w 776"/>
                <a:gd name="T1" fmla="*/ 302179 h 436"/>
                <a:gd name="T2" fmla="*/ 563481 w 776"/>
                <a:gd name="T3" fmla="*/ 344448 h 436"/>
                <a:gd name="T4" fmla="*/ 415860 w 776"/>
                <a:gd name="T5" fmla="*/ 196057 h 436"/>
                <a:gd name="T6" fmla="*/ 563481 w 776"/>
                <a:gd name="T7" fmla="*/ 48564 h 436"/>
                <a:gd name="T8" fmla="*/ 664295 w 776"/>
                <a:gd name="T9" fmla="*/ 89035 h 436"/>
                <a:gd name="T10" fmla="*/ 696700 w 776"/>
                <a:gd name="T11" fmla="*/ 52162 h 436"/>
                <a:gd name="T12" fmla="*/ 563481 w 776"/>
                <a:gd name="T13" fmla="*/ 0 h 436"/>
                <a:gd name="T14" fmla="*/ 379854 w 776"/>
                <a:gd name="T15" fmla="*/ 126807 h 436"/>
                <a:gd name="T16" fmla="*/ 196228 w 776"/>
                <a:gd name="T17" fmla="*/ 0 h 436"/>
                <a:gd name="T18" fmla="*/ 0 w 776"/>
                <a:gd name="T19" fmla="*/ 196057 h 436"/>
                <a:gd name="T20" fmla="*/ 196228 w 776"/>
                <a:gd name="T21" fmla="*/ 392113 h 436"/>
                <a:gd name="T22" fmla="*/ 379854 w 776"/>
                <a:gd name="T23" fmla="*/ 264406 h 436"/>
                <a:gd name="T24" fmla="*/ 563481 w 776"/>
                <a:gd name="T25" fmla="*/ 392113 h 436"/>
                <a:gd name="T26" fmla="*/ 698500 w 776"/>
                <a:gd name="T27" fmla="*/ 337253 h 436"/>
                <a:gd name="T28" fmla="*/ 666095 w 776"/>
                <a:gd name="T29" fmla="*/ 302179 h 436"/>
                <a:gd name="T30" fmla="*/ 196228 w 776"/>
                <a:gd name="T31" fmla="*/ 343549 h 436"/>
                <a:gd name="T32" fmla="*/ 49507 w 776"/>
                <a:gd name="T33" fmla="*/ 196956 h 436"/>
                <a:gd name="T34" fmla="*/ 196228 w 776"/>
                <a:gd name="T35" fmla="*/ 49464 h 436"/>
                <a:gd name="T36" fmla="*/ 342949 w 776"/>
                <a:gd name="T37" fmla="*/ 196956 h 436"/>
                <a:gd name="T38" fmla="*/ 196228 w 776"/>
                <a:gd name="T39" fmla="*/ 343549 h 4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356776" y="258234"/>
              <a:ext cx="480987" cy="566740"/>
            </a:xfrm>
            <a:custGeom>
              <a:avLst/>
              <a:gdLst>
                <a:gd name="T0" fmla="*/ 281307 w 756"/>
                <a:gd name="T1" fmla="*/ 0 h 888"/>
                <a:gd name="T2" fmla="*/ 266028 w 756"/>
                <a:gd name="T3" fmla="*/ 901 h 888"/>
                <a:gd name="T4" fmla="*/ 266028 w 756"/>
                <a:gd name="T5" fmla="*/ 0 h 888"/>
                <a:gd name="T6" fmla="*/ 0 w 756"/>
                <a:gd name="T7" fmla="*/ 0 h 888"/>
                <a:gd name="T8" fmla="*/ 0 w 756"/>
                <a:gd name="T9" fmla="*/ 800100 h 888"/>
                <a:gd name="T10" fmla="*/ 266028 w 756"/>
                <a:gd name="T11" fmla="*/ 800100 h 888"/>
                <a:gd name="T12" fmla="*/ 266028 w 756"/>
                <a:gd name="T13" fmla="*/ 800100 h 888"/>
                <a:gd name="T14" fmla="*/ 279509 w 756"/>
                <a:gd name="T15" fmla="*/ 800100 h 888"/>
                <a:gd name="T16" fmla="*/ 679450 w 756"/>
                <a:gd name="T17" fmla="*/ 398248 h 888"/>
                <a:gd name="T18" fmla="*/ 281307 w 756"/>
                <a:gd name="T19" fmla="*/ 0 h 888"/>
                <a:gd name="T20" fmla="*/ 230977 w 756"/>
                <a:gd name="T21" fmla="*/ 293730 h 888"/>
                <a:gd name="T22" fmla="*/ 313661 w 756"/>
                <a:gd name="T23" fmla="*/ 82893 h 888"/>
                <a:gd name="T24" fmla="*/ 369384 w 756"/>
                <a:gd name="T25" fmla="*/ 307246 h 888"/>
                <a:gd name="T26" fmla="*/ 284902 w 756"/>
                <a:gd name="T27" fmla="*/ 520786 h 888"/>
                <a:gd name="T28" fmla="*/ 230977 w 756"/>
                <a:gd name="T29" fmla="*/ 293730 h 888"/>
                <a:gd name="T30" fmla="*/ 210306 w 756"/>
                <a:gd name="T31" fmla="*/ 711801 h 888"/>
                <a:gd name="T32" fmla="*/ 106052 w 756"/>
                <a:gd name="T33" fmla="*/ 502766 h 888"/>
                <a:gd name="T34" fmla="*/ 190534 w 756"/>
                <a:gd name="T35" fmla="*/ 251383 h 888"/>
                <a:gd name="T36" fmla="*/ 245357 w 756"/>
                <a:gd name="T37" fmla="*/ 516281 h 888"/>
                <a:gd name="T38" fmla="*/ 249851 w 756"/>
                <a:gd name="T39" fmla="*/ 600976 h 888"/>
                <a:gd name="T40" fmla="*/ 210306 w 756"/>
                <a:gd name="T41" fmla="*/ 711801 h 888"/>
                <a:gd name="T42" fmla="*/ 453865 w 756"/>
                <a:gd name="T43" fmla="*/ 598273 h 888"/>
                <a:gd name="T44" fmla="*/ 249851 w 756"/>
                <a:gd name="T45" fmla="*/ 710900 h 888"/>
                <a:gd name="T46" fmla="*/ 355004 w 756"/>
                <a:gd name="T47" fmla="*/ 503667 h 888"/>
                <a:gd name="T48" fmla="*/ 553626 w 756"/>
                <a:gd name="T49" fmla="*/ 383832 h 888"/>
                <a:gd name="T50" fmla="*/ 453865 w 756"/>
                <a:gd name="T51" fmla="*/ 598273 h 8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50" name="Freeform 60"/>
          <p:cNvSpPr/>
          <p:nvPr/>
        </p:nvSpPr>
        <p:spPr bwMode="auto">
          <a:xfrm>
            <a:off x="6871183" y="3606999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51" name="Freeform 60"/>
          <p:cNvSpPr/>
          <p:nvPr/>
        </p:nvSpPr>
        <p:spPr bwMode="auto">
          <a:xfrm>
            <a:off x="6631593" y="3527303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52" name="Freeform 60"/>
          <p:cNvSpPr/>
          <p:nvPr/>
        </p:nvSpPr>
        <p:spPr bwMode="auto">
          <a:xfrm>
            <a:off x="7728497" y="3277651"/>
            <a:ext cx="233653" cy="251028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506983" y="4271816"/>
            <a:ext cx="8130035" cy="872583"/>
          </a:xfrm>
          <a:custGeom>
            <a:avLst/>
            <a:gdLst>
              <a:gd name="connsiteX0" fmla="*/ 5420023 w 10840046"/>
              <a:gd name="connsiteY0" fmla="*/ 0 h 1142999"/>
              <a:gd name="connsiteX1" fmla="*/ 10809397 w 10840046"/>
              <a:gd name="connsiteY1" fmla="*/ 1128266 h 1142999"/>
              <a:gd name="connsiteX2" fmla="*/ 10840046 w 10840046"/>
              <a:gd name="connsiteY2" fmla="*/ 1142999 h 1142999"/>
              <a:gd name="connsiteX3" fmla="*/ 0 w 10840046"/>
              <a:gd name="connsiteY3" fmla="*/ 1142999 h 1142999"/>
              <a:gd name="connsiteX4" fmla="*/ 30649 w 10840046"/>
              <a:gd name="connsiteY4" fmla="*/ 1128266 h 1142999"/>
              <a:gd name="connsiteX5" fmla="*/ 5420023 w 10840046"/>
              <a:gd name="connsiteY5" fmla="*/ 0 h 114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40046" h="1142999">
                <a:moveTo>
                  <a:pt x="5420023" y="0"/>
                </a:moveTo>
                <a:cubicBezTo>
                  <a:pt x="7393195" y="0"/>
                  <a:pt x="9237942" y="412297"/>
                  <a:pt x="10809397" y="1128266"/>
                </a:cubicBezTo>
                <a:lnTo>
                  <a:pt x="10840046" y="1142999"/>
                </a:lnTo>
                <a:lnTo>
                  <a:pt x="0" y="1142999"/>
                </a:lnTo>
                <a:lnTo>
                  <a:pt x="30649" y="1128266"/>
                </a:lnTo>
                <a:cubicBezTo>
                  <a:pt x="1602105" y="412297"/>
                  <a:pt x="3446852" y="0"/>
                  <a:pt x="5420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任意多边形 53"/>
          <p:cNvSpPr/>
          <p:nvPr/>
        </p:nvSpPr>
        <p:spPr>
          <a:xfrm>
            <a:off x="6616797" y="4523653"/>
            <a:ext cx="2127153" cy="620746"/>
          </a:xfrm>
          <a:custGeom>
            <a:avLst/>
            <a:gdLst>
              <a:gd name="connsiteX0" fmla="*/ 435144 w 2429187"/>
              <a:gd name="connsiteY0" fmla="*/ 0 h 708762"/>
              <a:gd name="connsiteX1" fmla="*/ 522996 w 2429187"/>
              <a:gd name="connsiteY1" fmla="*/ 22404 h 708762"/>
              <a:gd name="connsiteX2" fmla="*/ 2398538 w 2429187"/>
              <a:gd name="connsiteY2" fmla="*/ 694029 h 708762"/>
              <a:gd name="connsiteX3" fmla="*/ 2429187 w 2429187"/>
              <a:gd name="connsiteY3" fmla="*/ 708762 h 708762"/>
              <a:gd name="connsiteX4" fmla="*/ 0 w 2429187"/>
              <a:gd name="connsiteY4" fmla="*/ 708762 h 70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87" h="708762">
                <a:moveTo>
                  <a:pt x="435144" y="0"/>
                </a:moveTo>
                <a:lnTo>
                  <a:pt x="522996" y="22404"/>
                </a:lnTo>
                <a:cubicBezTo>
                  <a:pt x="1181515" y="199756"/>
                  <a:pt x="1809242" y="425541"/>
                  <a:pt x="2398538" y="694029"/>
                </a:cubicBezTo>
                <a:lnTo>
                  <a:pt x="2429187" y="708762"/>
                </a:lnTo>
                <a:lnTo>
                  <a:pt x="0" y="708762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5" name="任意多边形 54"/>
          <p:cNvSpPr/>
          <p:nvPr/>
        </p:nvSpPr>
        <p:spPr>
          <a:xfrm>
            <a:off x="400050" y="4712903"/>
            <a:ext cx="1482356" cy="431497"/>
          </a:xfrm>
          <a:custGeom>
            <a:avLst/>
            <a:gdLst>
              <a:gd name="connsiteX0" fmla="*/ 1372528 w 1817159"/>
              <a:gd name="connsiteY0" fmla="*/ 0 h 528862"/>
              <a:gd name="connsiteX1" fmla="*/ 1817159 w 1817159"/>
              <a:gd name="connsiteY1" fmla="*/ 528862 h 528862"/>
              <a:gd name="connsiteX2" fmla="*/ 0 w 1817159"/>
              <a:gd name="connsiteY2" fmla="*/ 528862 h 528862"/>
              <a:gd name="connsiteX3" fmla="*/ 30649 w 1817159"/>
              <a:gd name="connsiteY3" fmla="*/ 514129 h 528862"/>
              <a:gd name="connsiteX4" fmla="*/ 1258220 w 1817159"/>
              <a:gd name="connsiteY4" fmla="*/ 35788 h 5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159" h="528862">
                <a:moveTo>
                  <a:pt x="1372528" y="0"/>
                </a:moveTo>
                <a:lnTo>
                  <a:pt x="1817159" y="528862"/>
                </a:lnTo>
                <a:lnTo>
                  <a:pt x="0" y="528862"/>
                </a:lnTo>
                <a:lnTo>
                  <a:pt x="30649" y="514129"/>
                </a:lnTo>
                <a:cubicBezTo>
                  <a:pt x="423513" y="335137"/>
                  <a:pt x="833458" y="175124"/>
                  <a:pt x="1258220" y="357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91385" y="1993054"/>
            <a:ext cx="5762371" cy="779338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691385" y="2797095"/>
            <a:ext cx="5762371" cy="62252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800350" y="2114920"/>
            <a:ext cx="228600" cy="22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/>
          <p:nvPr/>
        </p:nvCxnSpPr>
        <p:spPr>
          <a:xfrm>
            <a:off x="2733675" y="2629360"/>
            <a:ext cx="3676650" cy="0"/>
          </a:xfrm>
          <a:prstGeom prst="line">
            <a:avLst/>
          </a:prstGeom>
          <a:ln w="3492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950" y="1829119"/>
            <a:ext cx="3381375" cy="800241"/>
          </a:xfrm>
        </p:spPr>
        <p:txBody>
          <a:bodyPr bIns="46800" anchor="ctr" anchorCtr="0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520365">
            <a:off x="-4867" y="3702295"/>
            <a:ext cx="578192" cy="1496365"/>
          </a:xfrm>
          <a:custGeom>
            <a:avLst/>
            <a:gdLst>
              <a:gd name="connsiteX0" fmla="*/ 282649 w 770922"/>
              <a:gd name="connsiteY0" fmla="*/ 0 h 1994805"/>
              <a:gd name="connsiteX1" fmla="*/ 770922 w 770922"/>
              <a:gd name="connsiteY1" fmla="*/ 1838418 h 1994805"/>
              <a:gd name="connsiteX2" fmla="*/ 440672 w 770922"/>
              <a:gd name="connsiteY2" fmla="*/ 1994805 h 1994805"/>
              <a:gd name="connsiteX3" fmla="*/ 0 w 770922"/>
              <a:gd name="connsiteY3" fmla="*/ 1064214 h 199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922" h="1994805">
                <a:moveTo>
                  <a:pt x="282649" y="0"/>
                </a:moveTo>
                <a:lnTo>
                  <a:pt x="770922" y="1838418"/>
                </a:lnTo>
                <a:lnTo>
                  <a:pt x="440672" y="1994805"/>
                </a:lnTo>
                <a:lnTo>
                  <a:pt x="0" y="10642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多边形 6"/>
          <p:cNvSpPr/>
          <p:nvPr/>
        </p:nvSpPr>
        <p:spPr>
          <a:xfrm rot="20742223">
            <a:off x="131168" y="3695366"/>
            <a:ext cx="1379947" cy="1644913"/>
          </a:xfrm>
          <a:custGeom>
            <a:avLst/>
            <a:gdLst>
              <a:gd name="connsiteX0" fmla="*/ 809839 w 1839929"/>
              <a:gd name="connsiteY0" fmla="*/ 0 h 2192834"/>
              <a:gd name="connsiteX1" fmla="*/ 1839929 w 1839929"/>
              <a:gd name="connsiteY1" fmla="*/ 2192834 h 2192834"/>
              <a:gd name="connsiteX2" fmla="*/ 0 w 1839929"/>
              <a:gd name="connsiteY2" fmla="*/ 1723969 h 219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929" h="2192834">
                <a:moveTo>
                  <a:pt x="809839" y="0"/>
                </a:moveTo>
                <a:lnTo>
                  <a:pt x="1839929" y="2192834"/>
                </a:lnTo>
                <a:lnTo>
                  <a:pt x="0" y="172396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/>
        </p:nvSpPr>
        <p:spPr>
          <a:xfrm rot="1313106">
            <a:off x="7919847" y="3468027"/>
            <a:ext cx="700051" cy="1874408"/>
          </a:xfrm>
          <a:custGeom>
            <a:avLst/>
            <a:gdLst>
              <a:gd name="connsiteX0" fmla="*/ 504555 w 933401"/>
              <a:gd name="connsiteY0" fmla="*/ 0 h 2498774"/>
              <a:gd name="connsiteX1" fmla="*/ 933401 w 933401"/>
              <a:gd name="connsiteY1" fmla="*/ 2123831 h 2498774"/>
              <a:gd name="connsiteX2" fmla="*/ 0 w 933401"/>
              <a:gd name="connsiteY2" fmla="*/ 2498774 h 249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01" h="2498774">
                <a:moveTo>
                  <a:pt x="504555" y="0"/>
                </a:moveTo>
                <a:lnTo>
                  <a:pt x="933401" y="2123831"/>
                </a:lnTo>
                <a:lnTo>
                  <a:pt x="0" y="24987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 rot="21018048">
            <a:off x="8160179" y="3558845"/>
            <a:ext cx="976353" cy="1657881"/>
          </a:xfrm>
          <a:custGeom>
            <a:avLst/>
            <a:gdLst>
              <a:gd name="connsiteX0" fmla="*/ 815797 w 1301804"/>
              <a:gd name="connsiteY0" fmla="*/ 0 h 2210122"/>
              <a:gd name="connsiteX1" fmla="*/ 1301804 w 1301804"/>
              <a:gd name="connsiteY1" fmla="*/ 1201665 h 2210122"/>
              <a:gd name="connsiteX2" fmla="*/ 1129440 w 1301804"/>
              <a:gd name="connsiteY2" fmla="*/ 2210122 h 2210122"/>
              <a:gd name="connsiteX3" fmla="*/ 0 w 1301804"/>
              <a:gd name="connsiteY3" fmla="*/ 2017080 h 221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804" h="2210122">
                <a:moveTo>
                  <a:pt x="815797" y="0"/>
                </a:moveTo>
                <a:lnTo>
                  <a:pt x="1301804" y="1201665"/>
                </a:lnTo>
                <a:lnTo>
                  <a:pt x="1129440" y="2210122"/>
                </a:lnTo>
                <a:lnTo>
                  <a:pt x="0" y="201708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等腰三角形 9"/>
          <p:cNvSpPr/>
          <p:nvPr/>
        </p:nvSpPr>
        <p:spPr>
          <a:xfrm>
            <a:off x="938491" y="4061973"/>
            <a:ext cx="2030923" cy="1068003"/>
          </a:xfrm>
          <a:prstGeom prst="triangle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等腰三角形 10"/>
          <p:cNvSpPr/>
          <p:nvPr/>
        </p:nvSpPr>
        <p:spPr>
          <a:xfrm>
            <a:off x="2118188" y="3710598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等腰三角形 11"/>
          <p:cNvSpPr/>
          <p:nvPr/>
        </p:nvSpPr>
        <p:spPr>
          <a:xfrm>
            <a:off x="2804844" y="3907057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等腰三角形 12"/>
          <p:cNvSpPr/>
          <p:nvPr/>
        </p:nvSpPr>
        <p:spPr>
          <a:xfrm>
            <a:off x="4911447" y="3722439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等腰三角形 13"/>
          <p:cNvSpPr/>
          <p:nvPr/>
        </p:nvSpPr>
        <p:spPr>
          <a:xfrm>
            <a:off x="5708525" y="3994936"/>
            <a:ext cx="2030923" cy="1068003"/>
          </a:xfrm>
          <a:prstGeom prst="triangl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等腰三角形 14"/>
          <p:cNvSpPr/>
          <p:nvPr/>
        </p:nvSpPr>
        <p:spPr>
          <a:xfrm>
            <a:off x="6557378" y="4126686"/>
            <a:ext cx="2030923" cy="974633"/>
          </a:xfrm>
          <a:prstGeom prst="triangle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Freeform 60"/>
          <p:cNvSpPr/>
          <p:nvPr/>
        </p:nvSpPr>
        <p:spPr bwMode="auto">
          <a:xfrm>
            <a:off x="1276053" y="3855852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7" name="Freeform 60"/>
          <p:cNvSpPr/>
          <p:nvPr/>
        </p:nvSpPr>
        <p:spPr bwMode="auto">
          <a:xfrm>
            <a:off x="1495803" y="3718413"/>
            <a:ext cx="233883" cy="25127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8" name="Freeform 60"/>
          <p:cNvSpPr/>
          <p:nvPr/>
        </p:nvSpPr>
        <p:spPr bwMode="auto">
          <a:xfrm>
            <a:off x="4305301" y="3718413"/>
            <a:ext cx="356449" cy="38295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9" name="Freeform 60"/>
          <p:cNvSpPr/>
          <p:nvPr/>
        </p:nvSpPr>
        <p:spPr bwMode="auto">
          <a:xfrm>
            <a:off x="4568423" y="3760435"/>
            <a:ext cx="262850" cy="282396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0" name="Freeform 60"/>
          <p:cNvSpPr/>
          <p:nvPr/>
        </p:nvSpPr>
        <p:spPr bwMode="auto">
          <a:xfrm>
            <a:off x="2232831" y="3530961"/>
            <a:ext cx="272150" cy="292388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983" y="4252763"/>
            <a:ext cx="8130035" cy="872583"/>
          </a:xfrm>
          <a:custGeom>
            <a:avLst/>
            <a:gdLst>
              <a:gd name="connsiteX0" fmla="*/ 5420023 w 10840046"/>
              <a:gd name="connsiteY0" fmla="*/ 0 h 1142999"/>
              <a:gd name="connsiteX1" fmla="*/ 10809397 w 10840046"/>
              <a:gd name="connsiteY1" fmla="*/ 1128266 h 1142999"/>
              <a:gd name="connsiteX2" fmla="*/ 10840046 w 10840046"/>
              <a:gd name="connsiteY2" fmla="*/ 1142999 h 1142999"/>
              <a:gd name="connsiteX3" fmla="*/ 0 w 10840046"/>
              <a:gd name="connsiteY3" fmla="*/ 1142999 h 1142999"/>
              <a:gd name="connsiteX4" fmla="*/ 30649 w 10840046"/>
              <a:gd name="connsiteY4" fmla="*/ 1128266 h 1142999"/>
              <a:gd name="connsiteX5" fmla="*/ 5420023 w 10840046"/>
              <a:gd name="connsiteY5" fmla="*/ 0 h 114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40046" h="1142999">
                <a:moveTo>
                  <a:pt x="5420023" y="0"/>
                </a:moveTo>
                <a:cubicBezTo>
                  <a:pt x="7393195" y="0"/>
                  <a:pt x="9237942" y="412297"/>
                  <a:pt x="10809397" y="1128266"/>
                </a:cubicBezTo>
                <a:lnTo>
                  <a:pt x="10840046" y="1142999"/>
                </a:lnTo>
                <a:lnTo>
                  <a:pt x="0" y="1142999"/>
                </a:lnTo>
                <a:lnTo>
                  <a:pt x="30649" y="1128266"/>
                </a:lnTo>
                <a:cubicBezTo>
                  <a:pt x="1602105" y="412297"/>
                  <a:pt x="3446852" y="0"/>
                  <a:pt x="5420023" y="0"/>
                </a:cubicBezTo>
                <a:close/>
              </a:path>
            </a:pathLst>
          </a:custGeom>
          <a:solidFill>
            <a:schemeClr val="accent1"/>
          </a:solidFill>
          <a:ln w="63500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Freeform 3"/>
          <p:cNvSpPr/>
          <p:nvPr/>
        </p:nvSpPr>
        <p:spPr>
          <a:xfrm>
            <a:off x="1691386" y="2001107"/>
            <a:ext cx="5762371" cy="18799"/>
          </a:xfrm>
          <a:custGeom>
            <a:avLst/>
            <a:gdLst>
              <a:gd name="connsiteX0" fmla="*/ 6350 w 5762371"/>
              <a:gd name="connsiteY0" fmla="*/ 6350 h 18796"/>
              <a:gd name="connsiteX1" fmla="*/ 5756020 w 5762371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62371" h="18796">
                <a:moveTo>
                  <a:pt x="6350" y="6350"/>
                </a:moveTo>
                <a:lnTo>
                  <a:pt x="5756020" y="6350"/>
                </a:lnTo>
              </a:path>
            </a:pathLst>
          </a:custGeom>
          <a:ln w="12700">
            <a:solidFill>
              <a:srgbClr val="6EB3E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Freeform 3"/>
          <p:cNvSpPr/>
          <p:nvPr/>
        </p:nvSpPr>
        <p:spPr>
          <a:xfrm>
            <a:off x="1691386" y="3392764"/>
            <a:ext cx="5762371" cy="18799"/>
          </a:xfrm>
          <a:custGeom>
            <a:avLst/>
            <a:gdLst>
              <a:gd name="connsiteX0" fmla="*/ 6350 w 5762371"/>
              <a:gd name="connsiteY0" fmla="*/ 6350 h 18796"/>
              <a:gd name="connsiteX1" fmla="*/ 5756020 w 5762371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62371" h="18796">
                <a:moveTo>
                  <a:pt x="6350" y="6350"/>
                </a:moveTo>
                <a:lnTo>
                  <a:pt x="5756020" y="6350"/>
                </a:lnTo>
              </a:path>
            </a:pathLst>
          </a:custGeom>
          <a:ln w="12700">
            <a:solidFill>
              <a:srgbClr val="6EB3E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5" name="组合 24"/>
          <p:cNvGrpSpPr/>
          <p:nvPr/>
        </p:nvGrpSpPr>
        <p:grpSpPr>
          <a:xfrm>
            <a:off x="457200" y="400120"/>
            <a:ext cx="1035864" cy="431876"/>
            <a:chOff x="356776" y="258234"/>
            <a:chExt cx="1381152" cy="575734"/>
          </a:xfrm>
        </p:grpSpPr>
        <p:sp>
          <p:nvSpPr>
            <p:cNvPr id="26" name="Freeform 5"/>
            <p:cNvSpPr/>
            <p:nvPr/>
          </p:nvSpPr>
          <p:spPr bwMode="auto">
            <a:xfrm>
              <a:off x="1604196" y="525859"/>
              <a:ext cx="133732" cy="288993"/>
            </a:xfrm>
            <a:custGeom>
              <a:avLst/>
              <a:gdLst>
                <a:gd name="T0" fmla="*/ 43180 w 210"/>
                <a:gd name="T1" fmla="*/ 187332 h 453"/>
                <a:gd name="T2" fmla="*/ 41381 w 210"/>
                <a:gd name="T3" fmla="*/ 187332 h 453"/>
                <a:gd name="T4" fmla="*/ 41381 w 210"/>
                <a:gd name="T5" fmla="*/ 406187 h 453"/>
                <a:gd name="T6" fmla="*/ 0 w 210"/>
                <a:gd name="T7" fmla="*/ 407988 h 453"/>
                <a:gd name="T8" fmla="*/ 0 w 210"/>
                <a:gd name="T9" fmla="*/ 187332 h 453"/>
                <a:gd name="T10" fmla="*/ 0 w 210"/>
                <a:gd name="T11" fmla="*/ 183730 h 453"/>
                <a:gd name="T12" fmla="*/ 0 w 210"/>
                <a:gd name="T13" fmla="*/ 147704 h 453"/>
                <a:gd name="T14" fmla="*/ 188913 w 210"/>
                <a:gd name="T15" fmla="*/ 0 h 453"/>
                <a:gd name="T16" fmla="*/ 188913 w 210"/>
                <a:gd name="T17" fmla="*/ 49535 h 453"/>
                <a:gd name="T18" fmla="*/ 43180 w 210"/>
                <a:gd name="T19" fmla="*/ 187332 h 4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1676119" y="315582"/>
              <a:ext cx="50571" cy="164175"/>
            </a:xfrm>
            <a:custGeom>
              <a:avLst/>
              <a:gdLst>
                <a:gd name="T0" fmla="*/ 0 w 79"/>
                <a:gd name="T1" fmla="*/ 166195 h 258"/>
                <a:gd name="T2" fmla="*/ 0 w 79"/>
                <a:gd name="T3" fmla="*/ 166195 h 258"/>
                <a:gd name="T4" fmla="*/ 0 w 79"/>
                <a:gd name="T5" fmla="*/ 0 h 258"/>
                <a:gd name="T6" fmla="*/ 18990 w 79"/>
                <a:gd name="T7" fmla="*/ 0 h 258"/>
                <a:gd name="T8" fmla="*/ 18990 w 79"/>
                <a:gd name="T9" fmla="*/ 167094 h 258"/>
                <a:gd name="T10" fmla="*/ 71438 w 79"/>
                <a:gd name="T11" fmla="*/ 215605 h 258"/>
                <a:gd name="T12" fmla="*/ 71438 w 79"/>
                <a:gd name="T13" fmla="*/ 231775 h 258"/>
                <a:gd name="T14" fmla="*/ 68725 w 79"/>
                <a:gd name="T15" fmla="*/ 231775 h 258"/>
                <a:gd name="T16" fmla="*/ 0 w 79"/>
                <a:gd name="T17" fmla="*/ 166195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580596" y="315582"/>
              <a:ext cx="49448" cy="164175"/>
            </a:xfrm>
            <a:custGeom>
              <a:avLst/>
              <a:gdLst>
                <a:gd name="T0" fmla="*/ 69850 w 79"/>
                <a:gd name="T1" fmla="*/ 168890 h 258"/>
                <a:gd name="T2" fmla="*/ 69850 w 79"/>
                <a:gd name="T3" fmla="*/ 168890 h 258"/>
                <a:gd name="T4" fmla="*/ 2653 w 79"/>
                <a:gd name="T5" fmla="*/ 231775 h 258"/>
                <a:gd name="T6" fmla="*/ 0 w 79"/>
                <a:gd name="T7" fmla="*/ 231775 h 258"/>
                <a:gd name="T8" fmla="*/ 0 w 79"/>
                <a:gd name="T9" fmla="*/ 215605 h 258"/>
                <a:gd name="T10" fmla="*/ 50398 w 79"/>
                <a:gd name="T11" fmla="*/ 167094 h 258"/>
                <a:gd name="T12" fmla="*/ 50398 w 79"/>
                <a:gd name="T13" fmla="*/ 0 h 258"/>
                <a:gd name="T14" fmla="*/ 69850 w 79"/>
                <a:gd name="T15" fmla="*/ 0 h 258"/>
                <a:gd name="T16" fmla="*/ 69850 w 79"/>
                <a:gd name="T17" fmla="*/ 166195 h 258"/>
                <a:gd name="T18" fmla="*/ 69850 w 79"/>
                <a:gd name="T19" fmla="*/ 166195 h 258"/>
                <a:gd name="T20" fmla="*/ 69850 w 79"/>
                <a:gd name="T21" fmla="*/ 167094 h 258"/>
                <a:gd name="T22" fmla="*/ 69850 w 79"/>
                <a:gd name="T23" fmla="*/ 168890 h 2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292903" y="515739"/>
              <a:ext cx="304551" cy="318229"/>
            </a:xfrm>
            <a:custGeom>
              <a:avLst/>
              <a:gdLst>
                <a:gd name="T0" fmla="*/ 416713 w 478"/>
                <a:gd name="T1" fmla="*/ 190350 h 498"/>
                <a:gd name="T2" fmla="*/ 368111 w 478"/>
                <a:gd name="T3" fmla="*/ 198470 h 498"/>
                <a:gd name="T4" fmla="*/ 297009 w 478"/>
                <a:gd name="T5" fmla="*/ 352735 h 498"/>
                <a:gd name="T6" fmla="*/ 97203 w 478"/>
                <a:gd name="T7" fmla="*/ 299509 h 498"/>
                <a:gd name="T8" fmla="*/ 375311 w 478"/>
                <a:gd name="T9" fmla="*/ 138027 h 498"/>
                <a:gd name="T10" fmla="*/ 375311 w 478"/>
                <a:gd name="T11" fmla="*/ 138027 h 498"/>
                <a:gd name="T12" fmla="*/ 394212 w 478"/>
                <a:gd name="T13" fmla="*/ 127201 h 498"/>
                <a:gd name="T14" fmla="*/ 393312 w 478"/>
                <a:gd name="T15" fmla="*/ 126299 h 498"/>
                <a:gd name="T16" fmla="*/ 126004 w 478"/>
                <a:gd name="T17" fmla="*/ 54128 h 498"/>
                <a:gd name="T18" fmla="*/ 54002 w 478"/>
                <a:gd name="T19" fmla="*/ 322964 h 498"/>
                <a:gd name="T20" fmla="*/ 321310 w 478"/>
                <a:gd name="T21" fmla="*/ 394233 h 498"/>
                <a:gd name="T22" fmla="*/ 416713 w 478"/>
                <a:gd name="T23" fmla="*/ 190350 h 498"/>
                <a:gd name="T24" fmla="*/ 78302 w 478"/>
                <a:gd name="T25" fmla="*/ 247185 h 498"/>
                <a:gd name="T26" fmla="*/ 150305 w 478"/>
                <a:gd name="T27" fmla="*/ 97431 h 498"/>
                <a:gd name="T28" fmla="*/ 315010 w 478"/>
                <a:gd name="T29" fmla="*/ 110060 h 498"/>
                <a:gd name="T30" fmla="*/ 78302 w 478"/>
                <a:gd name="T31" fmla="*/ 247185 h 4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1397416" y="397669"/>
              <a:ext cx="159580" cy="82087"/>
            </a:xfrm>
            <a:custGeom>
              <a:avLst/>
              <a:gdLst>
                <a:gd name="T0" fmla="*/ 154475 w 251"/>
                <a:gd name="T1" fmla="*/ 52512 h 128"/>
                <a:gd name="T2" fmla="*/ 154475 w 251"/>
                <a:gd name="T3" fmla="*/ 52512 h 128"/>
                <a:gd name="T4" fmla="*/ 154475 w 251"/>
                <a:gd name="T5" fmla="*/ 50701 h 128"/>
                <a:gd name="T6" fmla="*/ 154475 w 251"/>
                <a:gd name="T7" fmla="*/ 49796 h 128"/>
                <a:gd name="T8" fmla="*/ 154475 w 251"/>
                <a:gd name="T9" fmla="*/ 49796 h 128"/>
                <a:gd name="T10" fmla="*/ 154475 w 251"/>
                <a:gd name="T11" fmla="*/ 19918 h 128"/>
                <a:gd name="T12" fmla="*/ 70950 w 251"/>
                <a:gd name="T13" fmla="*/ 19918 h 128"/>
                <a:gd name="T14" fmla="*/ 70950 w 251"/>
                <a:gd name="T15" fmla="*/ 49796 h 128"/>
                <a:gd name="T16" fmla="*/ 70950 w 251"/>
                <a:gd name="T17" fmla="*/ 49796 h 128"/>
                <a:gd name="T18" fmla="*/ 70950 w 251"/>
                <a:gd name="T19" fmla="*/ 50701 h 128"/>
                <a:gd name="T20" fmla="*/ 70950 w 251"/>
                <a:gd name="T21" fmla="*/ 52512 h 128"/>
                <a:gd name="T22" fmla="*/ 70950 w 251"/>
                <a:gd name="T23" fmla="*/ 52512 h 128"/>
                <a:gd name="T24" fmla="*/ 2694 w 251"/>
                <a:gd name="T25" fmla="*/ 115888 h 128"/>
                <a:gd name="T26" fmla="*/ 0 w 251"/>
                <a:gd name="T27" fmla="*/ 115888 h 128"/>
                <a:gd name="T28" fmla="*/ 0 w 251"/>
                <a:gd name="T29" fmla="*/ 99591 h 128"/>
                <a:gd name="T30" fmla="*/ 51192 w 251"/>
                <a:gd name="T31" fmla="*/ 50701 h 128"/>
                <a:gd name="T32" fmla="*/ 51192 w 251"/>
                <a:gd name="T33" fmla="*/ 19918 h 128"/>
                <a:gd name="T34" fmla="*/ 51192 w 251"/>
                <a:gd name="T35" fmla="*/ 0 h 128"/>
                <a:gd name="T36" fmla="*/ 70950 w 251"/>
                <a:gd name="T37" fmla="*/ 0 h 128"/>
                <a:gd name="T38" fmla="*/ 154475 w 251"/>
                <a:gd name="T39" fmla="*/ 0 h 128"/>
                <a:gd name="T40" fmla="*/ 160761 w 251"/>
                <a:gd name="T41" fmla="*/ 0 h 128"/>
                <a:gd name="T42" fmla="*/ 174233 w 251"/>
                <a:gd name="T43" fmla="*/ 0 h 128"/>
                <a:gd name="T44" fmla="*/ 174233 w 251"/>
                <a:gd name="T45" fmla="*/ 50701 h 128"/>
                <a:gd name="T46" fmla="*/ 225425 w 251"/>
                <a:gd name="T47" fmla="*/ 99591 h 128"/>
                <a:gd name="T48" fmla="*/ 225425 w 251"/>
                <a:gd name="T49" fmla="*/ 115888 h 128"/>
                <a:gd name="T50" fmla="*/ 222731 w 251"/>
                <a:gd name="T51" fmla="*/ 115888 h 128"/>
                <a:gd name="T52" fmla="*/ 154475 w 251"/>
                <a:gd name="T53" fmla="*/ 52512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1401912" y="370681"/>
              <a:ext cx="150589" cy="22489"/>
            </a:xfrm>
            <a:custGeom>
              <a:avLst/>
              <a:gdLst>
                <a:gd name="T0" fmla="*/ 193675 w 134"/>
                <a:gd name="T1" fmla="*/ 19050 h 20"/>
                <a:gd name="T2" fmla="*/ 19050 w 134"/>
                <a:gd name="T3" fmla="*/ 19050 h 20"/>
                <a:gd name="T4" fmla="*/ 19050 w 134"/>
                <a:gd name="T5" fmla="*/ 31750 h 20"/>
                <a:gd name="T6" fmla="*/ 0 w 134"/>
                <a:gd name="T7" fmla="*/ 31750 h 20"/>
                <a:gd name="T8" fmla="*/ 0 w 134"/>
                <a:gd name="T9" fmla="*/ 19050 h 20"/>
                <a:gd name="T10" fmla="*/ 0 w 134"/>
                <a:gd name="T11" fmla="*/ 0 h 20"/>
                <a:gd name="T12" fmla="*/ 19050 w 134"/>
                <a:gd name="T13" fmla="*/ 0 h 20"/>
                <a:gd name="T14" fmla="*/ 193675 w 134"/>
                <a:gd name="T15" fmla="*/ 0 h 20"/>
                <a:gd name="T16" fmla="*/ 212725 w 134"/>
                <a:gd name="T17" fmla="*/ 0 h 20"/>
                <a:gd name="T18" fmla="*/ 212725 w 134"/>
                <a:gd name="T19" fmla="*/ 19050 h 20"/>
                <a:gd name="T20" fmla="*/ 212725 w 134"/>
                <a:gd name="T21" fmla="*/ 31750 h 20"/>
                <a:gd name="T22" fmla="*/ 193675 w 134"/>
                <a:gd name="T23" fmla="*/ 31750 h 20"/>
                <a:gd name="T24" fmla="*/ 193675 w 134"/>
                <a:gd name="T25" fmla="*/ 19050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20">
                  <a:moveTo>
                    <a:pt x="122" y="12"/>
                  </a:moveTo>
                  <a:lnTo>
                    <a:pt x="12" y="12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34" y="12"/>
                  </a:lnTo>
                  <a:lnTo>
                    <a:pt x="134" y="20"/>
                  </a:lnTo>
                  <a:lnTo>
                    <a:pt x="122" y="20"/>
                  </a:lnTo>
                  <a:lnTo>
                    <a:pt x="1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1406406" y="297590"/>
              <a:ext cx="141599" cy="64096"/>
            </a:xfrm>
            <a:custGeom>
              <a:avLst/>
              <a:gdLst>
                <a:gd name="T0" fmla="*/ 109538 w 126"/>
                <a:gd name="T1" fmla="*/ 71438 h 57"/>
                <a:gd name="T2" fmla="*/ 168275 w 126"/>
                <a:gd name="T3" fmla="*/ 71438 h 57"/>
                <a:gd name="T4" fmla="*/ 168275 w 126"/>
                <a:gd name="T5" fmla="*/ 90488 h 57"/>
                <a:gd name="T6" fmla="*/ 33338 w 126"/>
                <a:gd name="T7" fmla="*/ 90488 h 57"/>
                <a:gd name="T8" fmla="*/ 33338 w 126"/>
                <a:gd name="T9" fmla="*/ 71438 h 57"/>
                <a:gd name="T10" fmla="*/ 90488 w 126"/>
                <a:gd name="T11" fmla="*/ 71438 h 57"/>
                <a:gd name="T12" fmla="*/ 90488 w 126"/>
                <a:gd name="T13" fmla="*/ 50800 h 57"/>
                <a:gd name="T14" fmla="*/ 0 w 126"/>
                <a:gd name="T15" fmla="*/ 50800 h 57"/>
                <a:gd name="T16" fmla="*/ 0 w 126"/>
                <a:gd name="T17" fmla="*/ 31750 h 57"/>
                <a:gd name="T18" fmla="*/ 90488 w 126"/>
                <a:gd name="T19" fmla="*/ 31750 h 57"/>
                <a:gd name="T20" fmla="*/ 90488 w 126"/>
                <a:gd name="T21" fmla="*/ 0 h 57"/>
                <a:gd name="T22" fmla="*/ 109538 w 126"/>
                <a:gd name="T23" fmla="*/ 0 h 57"/>
                <a:gd name="T24" fmla="*/ 109538 w 126"/>
                <a:gd name="T25" fmla="*/ 31750 h 57"/>
                <a:gd name="T26" fmla="*/ 200025 w 126"/>
                <a:gd name="T27" fmla="*/ 31750 h 57"/>
                <a:gd name="T28" fmla="*/ 200025 w 126"/>
                <a:gd name="T29" fmla="*/ 50800 h 57"/>
                <a:gd name="T30" fmla="*/ 109538 w 126"/>
                <a:gd name="T31" fmla="*/ 50800 h 57"/>
                <a:gd name="T32" fmla="*/ 109538 w 126"/>
                <a:gd name="T33" fmla="*/ 71438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57">
                  <a:moveTo>
                    <a:pt x="69" y="45"/>
                  </a:moveTo>
                  <a:lnTo>
                    <a:pt x="106" y="45"/>
                  </a:lnTo>
                  <a:lnTo>
                    <a:pt x="106" y="57"/>
                  </a:lnTo>
                  <a:lnTo>
                    <a:pt x="21" y="57"/>
                  </a:lnTo>
                  <a:lnTo>
                    <a:pt x="21" y="45"/>
                  </a:lnTo>
                  <a:lnTo>
                    <a:pt x="57" y="45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9" y="20"/>
                  </a:lnTo>
                  <a:lnTo>
                    <a:pt x="126" y="20"/>
                  </a:lnTo>
                  <a:lnTo>
                    <a:pt x="126" y="32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1269303" y="375180"/>
              <a:ext cx="101141" cy="105702"/>
            </a:xfrm>
            <a:custGeom>
              <a:avLst/>
              <a:gdLst>
                <a:gd name="T0" fmla="*/ 19050 w 90"/>
                <a:gd name="T1" fmla="*/ 149225 h 94"/>
                <a:gd name="T2" fmla="*/ 0 w 90"/>
                <a:gd name="T3" fmla="*/ 149225 h 94"/>
                <a:gd name="T4" fmla="*/ 0 w 90"/>
                <a:gd name="T5" fmla="*/ 130175 h 94"/>
                <a:gd name="T6" fmla="*/ 0 w 90"/>
                <a:gd name="T7" fmla="*/ 12700 h 94"/>
                <a:gd name="T8" fmla="*/ 17463 w 90"/>
                <a:gd name="T9" fmla="*/ 12700 h 94"/>
                <a:gd name="T10" fmla="*/ 39688 w 90"/>
                <a:gd name="T11" fmla="*/ 0 h 94"/>
                <a:gd name="T12" fmla="*/ 49213 w 90"/>
                <a:gd name="T13" fmla="*/ 17463 h 94"/>
                <a:gd name="T14" fmla="*/ 19050 w 90"/>
                <a:gd name="T15" fmla="*/ 34925 h 94"/>
                <a:gd name="T16" fmla="*/ 19050 w 90"/>
                <a:gd name="T17" fmla="*/ 71438 h 94"/>
                <a:gd name="T18" fmla="*/ 58738 w 90"/>
                <a:gd name="T19" fmla="*/ 71438 h 94"/>
                <a:gd name="T20" fmla="*/ 58738 w 90"/>
                <a:gd name="T21" fmla="*/ 90488 h 94"/>
                <a:gd name="T22" fmla="*/ 19050 w 90"/>
                <a:gd name="T23" fmla="*/ 90488 h 94"/>
                <a:gd name="T24" fmla="*/ 19050 w 90"/>
                <a:gd name="T25" fmla="*/ 130175 h 94"/>
                <a:gd name="T26" fmla="*/ 122238 w 90"/>
                <a:gd name="T27" fmla="*/ 130175 h 94"/>
                <a:gd name="T28" fmla="*/ 122238 w 90"/>
                <a:gd name="T29" fmla="*/ 90488 h 94"/>
                <a:gd name="T30" fmla="*/ 84138 w 90"/>
                <a:gd name="T31" fmla="*/ 90488 h 94"/>
                <a:gd name="T32" fmla="*/ 84138 w 90"/>
                <a:gd name="T33" fmla="*/ 71438 h 94"/>
                <a:gd name="T34" fmla="*/ 122238 w 90"/>
                <a:gd name="T35" fmla="*/ 71438 h 94"/>
                <a:gd name="T36" fmla="*/ 122238 w 90"/>
                <a:gd name="T37" fmla="*/ 31750 h 94"/>
                <a:gd name="T38" fmla="*/ 84138 w 90"/>
                <a:gd name="T39" fmla="*/ 31750 h 94"/>
                <a:gd name="T40" fmla="*/ 84138 w 90"/>
                <a:gd name="T41" fmla="*/ 12700 h 94"/>
                <a:gd name="T42" fmla="*/ 122238 w 90"/>
                <a:gd name="T43" fmla="*/ 12700 h 94"/>
                <a:gd name="T44" fmla="*/ 142875 w 90"/>
                <a:gd name="T45" fmla="*/ 12700 h 94"/>
                <a:gd name="T46" fmla="*/ 142875 w 90"/>
                <a:gd name="T47" fmla="*/ 149225 h 94"/>
                <a:gd name="T48" fmla="*/ 122238 w 90"/>
                <a:gd name="T49" fmla="*/ 149225 h 94"/>
                <a:gd name="T50" fmla="*/ 19050 w 90"/>
                <a:gd name="T51" fmla="*/ 149225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94">
                  <a:moveTo>
                    <a:pt x="12" y="94"/>
                  </a:moveTo>
                  <a:lnTo>
                    <a:pt x="0" y="94"/>
                  </a:lnTo>
                  <a:lnTo>
                    <a:pt x="0" y="82"/>
                  </a:lnTo>
                  <a:lnTo>
                    <a:pt x="0" y="8"/>
                  </a:lnTo>
                  <a:lnTo>
                    <a:pt x="11" y="8"/>
                  </a:lnTo>
                  <a:lnTo>
                    <a:pt x="25" y="0"/>
                  </a:lnTo>
                  <a:lnTo>
                    <a:pt x="31" y="11"/>
                  </a:lnTo>
                  <a:lnTo>
                    <a:pt x="12" y="22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57"/>
                  </a:lnTo>
                  <a:lnTo>
                    <a:pt x="12" y="57"/>
                  </a:lnTo>
                  <a:lnTo>
                    <a:pt x="12" y="82"/>
                  </a:lnTo>
                  <a:lnTo>
                    <a:pt x="77" y="82"/>
                  </a:lnTo>
                  <a:lnTo>
                    <a:pt x="77" y="57"/>
                  </a:lnTo>
                  <a:lnTo>
                    <a:pt x="53" y="57"/>
                  </a:lnTo>
                  <a:lnTo>
                    <a:pt x="53" y="45"/>
                  </a:lnTo>
                  <a:lnTo>
                    <a:pt x="77" y="45"/>
                  </a:lnTo>
                  <a:lnTo>
                    <a:pt x="77" y="20"/>
                  </a:lnTo>
                  <a:lnTo>
                    <a:pt x="53" y="20"/>
                  </a:lnTo>
                  <a:lnTo>
                    <a:pt x="53" y="8"/>
                  </a:lnTo>
                  <a:lnTo>
                    <a:pt x="77" y="8"/>
                  </a:lnTo>
                  <a:lnTo>
                    <a:pt x="90" y="8"/>
                  </a:lnTo>
                  <a:lnTo>
                    <a:pt x="90" y="94"/>
                  </a:lnTo>
                  <a:lnTo>
                    <a:pt x="77" y="9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1342350" y="336947"/>
              <a:ext cx="28095" cy="32610"/>
            </a:xfrm>
            <a:custGeom>
              <a:avLst/>
              <a:gdLst>
                <a:gd name="T0" fmla="*/ 0 w 25"/>
                <a:gd name="T1" fmla="*/ 36513 h 29"/>
                <a:gd name="T2" fmla="*/ 22225 w 25"/>
                <a:gd name="T3" fmla="*/ 0 h 29"/>
                <a:gd name="T4" fmla="*/ 39688 w 25"/>
                <a:gd name="T5" fmla="*/ 9525 h 29"/>
                <a:gd name="T6" fmla="*/ 15875 w 25"/>
                <a:gd name="T7" fmla="*/ 46038 h 29"/>
                <a:gd name="T8" fmla="*/ 0 w 25"/>
                <a:gd name="T9" fmla="*/ 3651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0" y="23"/>
                  </a:moveTo>
                  <a:lnTo>
                    <a:pt x="14" y="0"/>
                  </a:lnTo>
                  <a:lnTo>
                    <a:pt x="25" y="6"/>
                  </a:lnTo>
                  <a:lnTo>
                    <a:pt x="10" y="2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1301894" y="332449"/>
              <a:ext cx="28095" cy="32610"/>
            </a:xfrm>
            <a:custGeom>
              <a:avLst/>
              <a:gdLst>
                <a:gd name="T0" fmla="*/ 39688 w 25"/>
                <a:gd name="T1" fmla="*/ 36513 h 29"/>
                <a:gd name="T2" fmla="*/ 22225 w 25"/>
                <a:gd name="T3" fmla="*/ 46038 h 29"/>
                <a:gd name="T4" fmla="*/ 0 w 25"/>
                <a:gd name="T5" fmla="*/ 9525 h 29"/>
                <a:gd name="T6" fmla="*/ 15875 w 25"/>
                <a:gd name="T7" fmla="*/ 0 h 29"/>
                <a:gd name="T8" fmla="*/ 39688 w 25"/>
                <a:gd name="T9" fmla="*/ 3651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25" y="23"/>
                  </a:moveTo>
                  <a:lnTo>
                    <a:pt x="14" y="29"/>
                  </a:lnTo>
                  <a:lnTo>
                    <a:pt x="0" y="6"/>
                  </a:lnTo>
                  <a:lnTo>
                    <a:pt x="1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1273798" y="336947"/>
              <a:ext cx="28095" cy="32610"/>
            </a:xfrm>
            <a:custGeom>
              <a:avLst/>
              <a:gdLst>
                <a:gd name="T0" fmla="*/ 0 w 25"/>
                <a:gd name="T1" fmla="*/ 9525 h 29"/>
                <a:gd name="T2" fmla="*/ 17463 w 25"/>
                <a:gd name="T3" fmla="*/ 0 h 29"/>
                <a:gd name="T4" fmla="*/ 39688 w 25"/>
                <a:gd name="T5" fmla="*/ 36513 h 29"/>
                <a:gd name="T6" fmla="*/ 23813 w 25"/>
                <a:gd name="T7" fmla="*/ 46038 h 29"/>
                <a:gd name="T8" fmla="*/ 0 w 25"/>
                <a:gd name="T9" fmla="*/ 952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0" y="6"/>
                  </a:moveTo>
                  <a:lnTo>
                    <a:pt x="11" y="0"/>
                  </a:lnTo>
                  <a:lnTo>
                    <a:pt x="25" y="23"/>
                  </a:lnTo>
                  <a:lnTo>
                    <a:pt x="15" y="2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1269303" y="297590"/>
              <a:ext cx="95523" cy="32610"/>
            </a:xfrm>
            <a:custGeom>
              <a:avLst/>
              <a:gdLst>
                <a:gd name="T0" fmla="*/ 0 w 85"/>
                <a:gd name="T1" fmla="*/ 26988 h 29"/>
                <a:gd name="T2" fmla="*/ 130175 w 85"/>
                <a:gd name="T3" fmla="*/ 0 h 29"/>
                <a:gd name="T4" fmla="*/ 134938 w 85"/>
                <a:gd name="T5" fmla="*/ 17463 h 29"/>
                <a:gd name="T6" fmla="*/ 4763 w 85"/>
                <a:gd name="T7" fmla="*/ 46038 h 29"/>
                <a:gd name="T8" fmla="*/ 0 w 85"/>
                <a:gd name="T9" fmla="*/ 2698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9">
                  <a:moveTo>
                    <a:pt x="0" y="17"/>
                  </a:moveTo>
                  <a:lnTo>
                    <a:pt x="82" y="0"/>
                  </a:lnTo>
                  <a:lnTo>
                    <a:pt x="85" y="11"/>
                  </a:lnTo>
                  <a:lnTo>
                    <a:pt x="3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1181647" y="333573"/>
              <a:ext cx="83161" cy="147307"/>
            </a:xfrm>
            <a:custGeom>
              <a:avLst/>
              <a:gdLst>
                <a:gd name="T0" fmla="*/ 73025 w 74"/>
                <a:gd name="T1" fmla="*/ 77788 h 131"/>
                <a:gd name="T2" fmla="*/ 76200 w 74"/>
                <a:gd name="T3" fmla="*/ 76200 h 131"/>
                <a:gd name="T4" fmla="*/ 112713 w 74"/>
                <a:gd name="T5" fmla="*/ 139700 h 131"/>
                <a:gd name="T6" fmla="*/ 95250 w 74"/>
                <a:gd name="T7" fmla="*/ 149225 h 131"/>
                <a:gd name="T8" fmla="*/ 73025 w 74"/>
                <a:gd name="T9" fmla="*/ 107950 h 131"/>
                <a:gd name="T10" fmla="*/ 73025 w 74"/>
                <a:gd name="T11" fmla="*/ 207963 h 131"/>
                <a:gd name="T12" fmla="*/ 52388 w 74"/>
                <a:gd name="T13" fmla="*/ 207963 h 131"/>
                <a:gd name="T14" fmla="*/ 52388 w 74"/>
                <a:gd name="T15" fmla="*/ 93663 h 131"/>
                <a:gd name="T16" fmla="*/ 17463 w 74"/>
                <a:gd name="T17" fmla="*/ 155575 h 131"/>
                <a:gd name="T18" fmla="*/ 0 w 74"/>
                <a:gd name="T19" fmla="*/ 144463 h 131"/>
                <a:gd name="T20" fmla="*/ 52388 w 74"/>
                <a:gd name="T21" fmla="*/ 53975 h 131"/>
                <a:gd name="T22" fmla="*/ 52388 w 74"/>
                <a:gd name="T23" fmla="*/ 39688 h 131"/>
                <a:gd name="T24" fmla="*/ 7938 w 74"/>
                <a:gd name="T25" fmla="*/ 39688 h 131"/>
                <a:gd name="T26" fmla="*/ 7938 w 74"/>
                <a:gd name="T27" fmla="*/ 20638 h 131"/>
                <a:gd name="T28" fmla="*/ 52388 w 74"/>
                <a:gd name="T29" fmla="*/ 20638 h 131"/>
                <a:gd name="T30" fmla="*/ 52388 w 74"/>
                <a:gd name="T31" fmla="*/ 0 h 131"/>
                <a:gd name="T32" fmla="*/ 73025 w 74"/>
                <a:gd name="T33" fmla="*/ 0 h 131"/>
                <a:gd name="T34" fmla="*/ 73025 w 74"/>
                <a:gd name="T35" fmla="*/ 20638 h 131"/>
                <a:gd name="T36" fmla="*/ 117475 w 74"/>
                <a:gd name="T37" fmla="*/ 20638 h 131"/>
                <a:gd name="T38" fmla="*/ 117475 w 74"/>
                <a:gd name="T39" fmla="*/ 39688 h 131"/>
                <a:gd name="T40" fmla="*/ 73025 w 74"/>
                <a:gd name="T41" fmla="*/ 39688 h 131"/>
                <a:gd name="T42" fmla="*/ 73025 w 74"/>
                <a:gd name="T43" fmla="*/ 77788 h 1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" h="131">
                  <a:moveTo>
                    <a:pt x="46" y="49"/>
                  </a:moveTo>
                  <a:lnTo>
                    <a:pt x="48" y="48"/>
                  </a:lnTo>
                  <a:lnTo>
                    <a:pt x="71" y="88"/>
                  </a:lnTo>
                  <a:lnTo>
                    <a:pt x="60" y="94"/>
                  </a:lnTo>
                  <a:lnTo>
                    <a:pt x="46" y="68"/>
                  </a:lnTo>
                  <a:lnTo>
                    <a:pt x="46" y="131"/>
                  </a:lnTo>
                  <a:lnTo>
                    <a:pt x="33" y="131"/>
                  </a:lnTo>
                  <a:lnTo>
                    <a:pt x="33" y="59"/>
                  </a:lnTo>
                  <a:lnTo>
                    <a:pt x="11" y="98"/>
                  </a:lnTo>
                  <a:lnTo>
                    <a:pt x="0" y="91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5" y="25"/>
                  </a:lnTo>
                  <a:lnTo>
                    <a:pt x="5" y="13"/>
                  </a:lnTo>
                  <a:lnTo>
                    <a:pt x="33" y="13"/>
                  </a:lnTo>
                  <a:lnTo>
                    <a:pt x="33" y="0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74" y="13"/>
                  </a:lnTo>
                  <a:lnTo>
                    <a:pt x="74" y="25"/>
                  </a:lnTo>
                  <a:lnTo>
                    <a:pt x="46" y="25"/>
                  </a:ln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1186141" y="298715"/>
              <a:ext cx="73048" cy="31485"/>
            </a:xfrm>
            <a:custGeom>
              <a:avLst/>
              <a:gdLst>
                <a:gd name="T0" fmla="*/ 0 w 65"/>
                <a:gd name="T1" fmla="*/ 25400 h 28"/>
                <a:gd name="T2" fmla="*/ 98425 w 65"/>
                <a:gd name="T3" fmla="*/ 0 h 28"/>
                <a:gd name="T4" fmla="*/ 103188 w 65"/>
                <a:gd name="T5" fmla="*/ 17463 h 28"/>
                <a:gd name="T6" fmla="*/ 6350 w 65"/>
                <a:gd name="T7" fmla="*/ 44450 h 28"/>
                <a:gd name="T8" fmla="*/ 0 w 65"/>
                <a:gd name="T9" fmla="*/ 2540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28">
                  <a:moveTo>
                    <a:pt x="0" y="16"/>
                  </a:moveTo>
                  <a:lnTo>
                    <a:pt x="62" y="0"/>
                  </a:lnTo>
                  <a:lnTo>
                    <a:pt x="65" y="11"/>
                  </a:lnTo>
                  <a:lnTo>
                    <a:pt x="4" y="2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836640" y="535980"/>
              <a:ext cx="494472" cy="277747"/>
            </a:xfrm>
            <a:custGeom>
              <a:avLst/>
              <a:gdLst>
                <a:gd name="T0" fmla="*/ 666095 w 776"/>
                <a:gd name="T1" fmla="*/ 302179 h 436"/>
                <a:gd name="T2" fmla="*/ 563481 w 776"/>
                <a:gd name="T3" fmla="*/ 344448 h 436"/>
                <a:gd name="T4" fmla="*/ 415860 w 776"/>
                <a:gd name="T5" fmla="*/ 196057 h 436"/>
                <a:gd name="T6" fmla="*/ 563481 w 776"/>
                <a:gd name="T7" fmla="*/ 48564 h 436"/>
                <a:gd name="T8" fmla="*/ 664295 w 776"/>
                <a:gd name="T9" fmla="*/ 89035 h 436"/>
                <a:gd name="T10" fmla="*/ 696700 w 776"/>
                <a:gd name="T11" fmla="*/ 52162 h 436"/>
                <a:gd name="T12" fmla="*/ 563481 w 776"/>
                <a:gd name="T13" fmla="*/ 0 h 436"/>
                <a:gd name="T14" fmla="*/ 379854 w 776"/>
                <a:gd name="T15" fmla="*/ 126807 h 436"/>
                <a:gd name="T16" fmla="*/ 196228 w 776"/>
                <a:gd name="T17" fmla="*/ 0 h 436"/>
                <a:gd name="T18" fmla="*/ 0 w 776"/>
                <a:gd name="T19" fmla="*/ 196057 h 436"/>
                <a:gd name="T20" fmla="*/ 196228 w 776"/>
                <a:gd name="T21" fmla="*/ 392113 h 436"/>
                <a:gd name="T22" fmla="*/ 379854 w 776"/>
                <a:gd name="T23" fmla="*/ 264406 h 436"/>
                <a:gd name="T24" fmla="*/ 563481 w 776"/>
                <a:gd name="T25" fmla="*/ 392113 h 436"/>
                <a:gd name="T26" fmla="*/ 698500 w 776"/>
                <a:gd name="T27" fmla="*/ 337253 h 436"/>
                <a:gd name="T28" fmla="*/ 666095 w 776"/>
                <a:gd name="T29" fmla="*/ 302179 h 436"/>
                <a:gd name="T30" fmla="*/ 196228 w 776"/>
                <a:gd name="T31" fmla="*/ 343549 h 436"/>
                <a:gd name="T32" fmla="*/ 49507 w 776"/>
                <a:gd name="T33" fmla="*/ 196956 h 436"/>
                <a:gd name="T34" fmla="*/ 196228 w 776"/>
                <a:gd name="T35" fmla="*/ 49464 h 436"/>
                <a:gd name="T36" fmla="*/ 342949 w 776"/>
                <a:gd name="T37" fmla="*/ 196956 h 436"/>
                <a:gd name="T38" fmla="*/ 196228 w 776"/>
                <a:gd name="T39" fmla="*/ 343549 h 4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356776" y="258234"/>
              <a:ext cx="480987" cy="566740"/>
            </a:xfrm>
            <a:custGeom>
              <a:avLst/>
              <a:gdLst>
                <a:gd name="T0" fmla="*/ 281307 w 756"/>
                <a:gd name="T1" fmla="*/ 0 h 888"/>
                <a:gd name="T2" fmla="*/ 266028 w 756"/>
                <a:gd name="T3" fmla="*/ 901 h 888"/>
                <a:gd name="T4" fmla="*/ 266028 w 756"/>
                <a:gd name="T5" fmla="*/ 0 h 888"/>
                <a:gd name="T6" fmla="*/ 0 w 756"/>
                <a:gd name="T7" fmla="*/ 0 h 888"/>
                <a:gd name="T8" fmla="*/ 0 w 756"/>
                <a:gd name="T9" fmla="*/ 800100 h 888"/>
                <a:gd name="T10" fmla="*/ 266028 w 756"/>
                <a:gd name="T11" fmla="*/ 800100 h 888"/>
                <a:gd name="T12" fmla="*/ 266028 w 756"/>
                <a:gd name="T13" fmla="*/ 800100 h 888"/>
                <a:gd name="T14" fmla="*/ 279509 w 756"/>
                <a:gd name="T15" fmla="*/ 800100 h 888"/>
                <a:gd name="T16" fmla="*/ 679450 w 756"/>
                <a:gd name="T17" fmla="*/ 398248 h 888"/>
                <a:gd name="T18" fmla="*/ 281307 w 756"/>
                <a:gd name="T19" fmla="*/ 0 h 888"/>
                <a:gd name="T20" fmla="*/ 230977 w 756"/>
                <a:gd name="T21" fmla="*/ 293730 h 888"/>
                <a:gd name="T22" fmla="*/ 313661 w 756"/>
                <a:gd name="T23" fmla="*/ 82893 h 888"/>
                <a:gd name="T24" fmla="*/ 369384 w 756"/>
                <a:gd name="T25" fmla="*/ 307246 h 888"/>
                <a:gd name="T26" fmla="*/ 284902 w 756"/>
                <a:gd name="T27" fmla="*/ 520786 h 888"/>
                <a:gd name="T28" fmla="*/ 230977 w 756"/>
                <a:gd name="T29" fmla="*/ 293730 h 888"/>
                <a:gd name="T30" fmla="*/ 210306 w 756"/>
                <a:gd name="T31" fmla="*/ 711801 h 888"/>
                <a:gd name="T32" fmla="*/ 106052 w 756"/>
                <a:gd name="T33" fmla="*/ 502766 h 888"/>
                <a:gd name="T34" fmla="*/ 190534 w 756"/>
                <a:gd name="T35" fmla="*/ 251383 h 888"/>
                <a:gd name="T36" fmla="*/ 245357 w 756"/>
                <a:gd name="T37" fmla="*/ 516281 h 888"/>
                <a:gd name="T38" fmla="*/ 249851 w 756"/>
                <a:gd name="T39" fmla="*/ 600976 h 888"/>
                <a:gd name="T40" fmla="*/ 210306 w 756"/>
                <a:gd name="T41" fmla="*/ 711801 h 888"/>
                <a:gd name="T42" fmla="*/ 453865 w 756"/>
                <a:gd name="T43" fmla="*/ 598273 h 888"/>
                <a:gd name="T44" fmla="*/ 249851 w 756"/>
                <a:gd name="T45" fmla="*/ 710900 h 888"/>
                <a:gd name="T46" fmla="*/ 355004 w 756"/>
                <a:gd name="T47" fmla="*/ 503667 h 888"/>
                <a:gd name="T48" fmla="*/ 553626 w 756"/>
                <a:gd name="T49" fmla="*/ 383832 h 888"/>
                <a:gd name="T50" fmla="*/ 453865 w 756"/>
                <a:gd name="T51" fmla="*/ 598273 h 8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42" name="Freeform 60"/>
          <p:cNvSpPr/>
          <p:nvPr/>
        </p:nvSpPr>
        <p:spPr bwMode="auto">
          <a:xfrm>
            <a:off x="6871183" y="3606999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43" name="Freeform 60"/>
          <p:cNvSpPr/>
          <p:nvPr/>
        </p:nvSpPr>
        <p:spPr bwMode="auto">
          <a:xfrm>
            <a:off x="6631593" y="3527303"/>
            <a:ext cx="282467" cy="30347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44" name="Freeform 60"/>
          <p:cNvSpPr/>
          <p:nvPr/>
        </p:nvSpPr>
        <p:spPr bwMode="auto">
          <a:xfrm>
            <a:off x="7728497" y="3277651"/>
            <a:ext cx="233653" cy="251028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506983" y="4271816"/>
            <a:ext cx="8130035" cy="872583"/>
          </a:xfrm>
          <a:custGeom>
            <a:avLst/>
            <a:gdLst>
              <a:gd name="connsiteX0" fmla="*/ 5420023 w 10840046"/>
              <a:gd name="connsiteY0" fmla="*/ 0 h 1142999"/>
              <a:gd name="connsiteX1" fmla="*/ 10809397 w 10840046"/>
              <a:gd name="connsiteY1" fmla="*/ 1128266 h 1142999"/>
              <a:gd name="connsiteX2" fmla="*/ 10840046 w 10840046"/>
              <a:gd name="connsiteY2" fmla="*/ 1142999 h 1142999"/>
              <a:gd name="connsiteX3" fmla="*/ 0 w 10840046"/>
              <a:gd name="connsiteY3" fmla="*/ 1142999 h 1142999"/>
              <a:gd name="connsiteX4" fmla="*/ 30649 w 10840046"/>
              <a:gd name="connsiteY4" fmla="*/ 1128266 h 1142999"/>
              <a:gd name="connsiteX5" fmla="*/ 5420023 w 10840046"/>
              <a:gd name="connsiteY5" fmla="*/ 0 h 114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40046" h="1142999">
                <a:moveTo>
                  <a:pt x="5420023" y="0"/>
                </a:moveTo>
                <a:cubicBezTo>
                  <a:pt x="7393195" y="0"/>
                  <a:pt x="9237942" y="412297"/>
                  <a:pt x="10809397" y="1128266"/>
                </a:cubicBezTo>
                <a:lnTo>
                  <a:pt x="10840046" y="1142999"/>
                </a:lnTo>
                <a:lnTo>
                  <a:pt x="0" y="1142999"/>
                </a:lnTo>
                <a:lnTo>
                  <a:pt x="30649" y="1128266"/>
                </a:lnTo>
                <a:cubicBezTo>
                  <a:pt x="1602105" y="412297"/>
                  <a:pt x="3446852" y="0"/>
                  <a:pt x="5420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任意多边形 45"/>
          <p:cNvSpPr/>
          <p:nvPr/>
        </p:nvSpPr>
        <p:spPr>
          <a:xfrm>
            <a:off x="6616797" y="4523653"/>
            <a:ext cx="2127153" cy="620746"/>
          </a:xfrm>
          <a:custGeom>
            <a:avLst/>
            <a:gdLst>
              <a:gd name="connsiteX0" fmla="*/ 435144 w 2429187"/>
              <a:gd name="connsiteY0" fmla="*/ 0 h 708762"/>
              <a:gd name="connsiteX1" fmla="*/ 522996 w 2429187"/>
              <a:gd name="connsiteY1" fmla="*/ 22404 h 708762"/>
              <a:gd name="connsiteX2" fmla="*/ 2398538 w 2429187"/>
              <a:gd name="connsiteY2" fmla="*/ 694029 h 708762"/>
              <a:gd name="connsiteX3" fmla="*/ 2429187 w 2429187"/>
              <a:gd name="connsiteY3" fmla="*/ 708762 h 708762"/>
              <a:gd name="connsiteX4" fmla="*/ 0 w 2429187"/>
              <a:gd name="connsiteY4" fmla="*/ 708762 h 70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87" h="708762">
                <a:moveTo>
                  <a:pt x="435144" y="0"/>
                </a:moveTo>
                <a:lnTo>
                  <a:pt x="522996" y="22404"/>
                </a:lnTo>
                <a:cubicBezTo>
                  <a:pt x="1181515" y="199756"/>
                  <a:pt x="1809242" y="425541"/>
                  <a:pt x="2398538" y="694029"/>
                </a:cubicBezTo>
                <a:lnTo>
                  <a:pt x="2429187" y="708762"/>
                </a:lnTo>
                <a:lnTo>
                  <a:pt x="0" y="708762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任意多边形 46"/>
          <p:cNvSpPr/>
          <p:nvPr/>
        </p:nvSpPr>
        <p:spPr>
          <a:xfrm>
            <a:off x="400050" y="4712903"/>
            <a:ext cx="1482356" cy="431497"/>
          </a:xfrm>
          <a:custGeom>
            <a:avLst/>
            <a:gdLst>
              <a:gd name="connsiteX0" fmla="*/ 1372528 w 1817159"/>
              <a:gd name="connsiteY0" fmla="*/ 0 h 528862"/>
              <a:gd name="connsiteX1" fmla="*/ 1817159 w 1817159"/>
              <a:gd name="connsiteY1" fmla="*/ 528862 h 528862"/>
              <a:gd name="connsiteX2" fmla="*/ 0 w 1817159"/>
              <a:gd name="connsiteY2" fmla="*/ 528862 h 528862"/>
              <a:gd name="connsiteX3" fmla="*/ 30649 w 1817159"/>
              <a:gd name="connsiteY3" fmla="*/ 514129 h 528862"/>
              <a:gd name="connsiteX4" fmla="*/ 1258220 w 1817159"/>
              <a:gd name="connsiteY4" fmla="*/ 35788 h 5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159" h="528862">
                <a:moveTo>
                  <a:pt x="1372528" y="0"/>
                </a:moveTo>
                <a:lnTo>
                  <a:pt x="1817159" y="528862"/>
                </a:lnTo>
                <a:lnTo>
                  <a:pt x="0" y="528862"/>
                </a:lnTo>
                <a:lnTo>
                  <a:pt x="30649" y="514129"/>
                </a:lnTo>
                <a:cubicBezTo>
                  <a:pt x="423513" y="335137"/>
                  <a:pt x="833458" y="175124"/>
                  <a:pt x="1258220" y="357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标题 1"/>
          <p:cNvSpPr>
            <a:spLocks noGrp="1"/>
          </p:cNvSpPr>
          <p:nvPr>
            <p:ph type="ctrTitle"/>
          </p:nvPr>
        </p:nvSpPr>
        <p:spPr>
          <a:xfrm>
            <a:off x="1691385" y="1993054"/>
            <a:ext cx="5762371" cy="779338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0" y="4767905"/>
            <a:ext cx="9144000" cy="376494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tags" Target="../tags/tag3.xml"/><Relationship Id="rId42" Type="http://schemas.openxmlformats.org/officeDocument/2006/relationships/tags" Target="../tags/tag2.xml"/><Relationship Id="rId41" Type="http://schemas.openxmlformats.org/officeDocument/2006/relationships/tags" Target="../tags/tag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41"/>
            </p:custDataLst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2"/>
            </p:custDataLst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4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xStyles>
    <p:titleStyle>
      <a:lvl1pPr algn="l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ags" Target="../tags/tag5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hyperlink" Target="&#20195;&#30721;&#23637;&#31034;\&#31532;&#19968;&#20010;&#21160;&#24577;&#32593;&#39029;.html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9.xml"/><Relationship Id="rId2" Type="http://schemas.openxmlformats.org/officeDocument/2006/relationships/image" Target="../media/image5.jpeg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2.wav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8.xml"/><Relationship Id="rId4" Type="http://schemas.openxmlformats.org/officeDocument/2006/relationships/tags" Target="../tags/tag9.xml"/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1.xml"/><Relationship Id="rId1" Type="http://schemas.openxmlformats.org/officeDocument/2006/relationships/hyperlink" Target="&#20195;&#30721;&#23637;&#31034;\1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38546" y="2430353"/>
            <a:ext cx="5762371" cy="77920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JavaScript</a:t>
            </a:r>
            <a:r>
              <a:rPr lang="zh-CN" altLang="en-US" sz="6000" dirty="0" smtClean="0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基础</a:t>
            </a:r>
            <a:endParaRPr lang="zh-CN" altLang="en-US" sz="6000" dirty="0" smtClean="0">
              <a:solidFill>
                <a:srgbClr val="FF0000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3656" y="3818070"/>
            <a:ext cx="178689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100" b="1">
                <a:solidFill>
                  <a:schemeClr val="accent4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制作人：管孟</a:t>
            </a:r>
            <a:endParaRPr lang="zh-CN" altLang="en-US" sz="2100" b="1">
              <a:solidFill>
                <a:schemeClr val="accent4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r"/>
            <a:r>
              <a:rPr lang="en-US" altLang="zh-CN" sz="2100" b="1">
                <a:solidFill>
                  <a:schemeClr val="accent4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2018.10.20</a:t>
            </a:r>
            <a:endParaRPr lang="en-US" altLang="zh-CN" sz="2100" b="1">
              <a:solidFill>
                <a:schemeClr val="accent4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rcRect l="1704" t="5907" r="16911" b="15810"/>
          <a:stretch>
            <a:fillRect/>
          </a:stretch>
        </p:blipFill>
        <p:spPr>
          <a:xfrm rot="20940000">
            <a:off x="223838" y="251434"/>
            <a:ext cx="2064544" cy="1027748"/>
          </a:xfrm>
          <a:prstGeom prst="snip2DiagRect">
            <a:avLst/>
          </a:prstGeom>
        </p:spPr>
      </p:pic>
      <p:pic>
        <p:nvPicPr>
          <p:cNvPr id="5" name="图片 4" descr="tim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000">
            <a:off x="6927056" y="240480"/>
            <a:ext cx="1953578" cy="1226344"/>
          </a:xfrm>
          <a:prstGeom prst="snip2DiagRect">
            <a:avLst/>
          </a:prstGeom>
        </p:spPr>
      </p:pic>
    </p:spTree>
    <p:custDataLst>
      <p:tags r:id="rId4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391" y="415555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dirty="0" smtClean="0">
                <a:solidFill>
                  <a:schemeClr val="accent6">
                    <a:lumMod val="50000"/>
                  </a:schemeClr>
                </a:solidFill>
              </a:rPr>
              <a:t>程序流程控制</a:t>
            </a:r>
            <a:endParaRPr kumimoji="1" lang="zh-CN" altLang="en-US" sz="2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845" y="1186249"/>
            <a:ext cx="115951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350" b="1" dirty="0" smtClean="0">
                <a:solidFill>
                  <a:schemeClr val="accent3">
                    <a:lumMod val="50000"/>
                  </a:schemeClr>
                </a:solidFill>
              </a:rPr>
              <a:t>选择语句</a:t>
            </a:r>
            <a:endParaRPr kumimoji="1" lang="zh-CN" altLang="en-US" sz="13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5845" y="2198725"/>
            <a:ext cx="115951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350" b="1" dirty="0" smtClean="0">
                <a:solidFill>
                  <a:schemeClr val="accent3">
                    <a:lumMod val="50000"/>
                  </a:schemeClr>
                </a:solidFill>
              </a:rPr>
              <a:t>循环语句</a:t>
            </a:r>
            <a:endParaRPr kumimoji="1" lang="zh-CN" altLang="en-US" sz="13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5845" y="3310578"/>
            <a:ext cx="150495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350" b="1" dirty="0" smtClean="0">
                <a:solidFill>
                  <a:schemeClr val="accent3">
                    <a:lumMod val="50000"/>
                  </a:schemeClr>
                </a:solidFill>
              </a:rPr>
              <a:t>异常处理语句</a:t>
            </a:r>
            <a:endParaRPr kumimoji="1" lang="zh-CN" altLang="en-US" sz="13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2596" y="1521139"/>
            <a:ext cx="26498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if-else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if-else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switch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语句</a:t>
            </a:r>
            <a:endParaRPr kumimoji="1" lang="zh-CN" alt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5513" y="2533615"/>
            <a:ext cx="407860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do-while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for-in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break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和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continue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语句</a:t>
            </a:r>
            <a:endParaRPr kumimoji="1" lang="zh-CN" alt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2596" y="3645468"/>
            <a:ext cx="30975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try-catch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try-catch-finally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</a:rPr>
              <a:t>throw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</a:rPr>
              <a:t>语句</a:t>
            </a:r>
            <a:endParaRPr kumimoji="1" lang="zh-CN" alt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89788" y="2160454"/>
            <a:ext cx="3548799" cy="2851612"/>
          </a:xfrm>
          <a:prstGeom prst="roundRect">
            <a:avLst>
              <a:gd name="adj" fmla="val 1809"/>
            </a:avLst>
          </a:prstGeom>
          <a:solidFill>
            <a:srgbClr val="58637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b="1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40583" y="2160454"/>
            <a:ext cx="2961752" cy="2187137"/>
          </a:xfrm>
          <a:prstGeom prst="roundRect">
            <a:avLst>
              <a:gd name="adj" fmla="val 1431"/>
            </a:avLst>
          </a:prstGeom>
          <a:solidFill>
            <a:srgbClr val="58637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0762" y="2411485"/>
            <a:ext cx="154139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(…) {</a:t>
            </a:r>
            <a:endParaRPr kumimoji="1" lang="en-US" altLang="zh-CN" sz="15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else if (…) {</a:t>
            </a:r>
            <a:endParaRPr kumimoji="1" lang="en-US" altLang="zh-CN" sz="15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else {</a:t>
            </a:r>
            <a:endParaRPr kumimoji="1" lang="en-US" altLang="zh-CN" sz="15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kumimoji="1" lang="zh-CN" altLang="en-US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1533" y="2305139"/>
            <a:ext cx="38404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switch() {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case </a:t>
            </a:r>
            <a:r>
              <a:rPr kumimoji="1" lang="zh-CN" altLang="en-US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kumimoji="1" lang="zh-CN" altLang="en-US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break;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case </a:t>
            </a:r>
            <a:r>
              <a:rPr kumimoji="1" lang="zh-CN" altLang="en-US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2: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kumimoji="1" lang="zh-CN" altLang="en-US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kumimoji="1" lang="en-US" altLang="zh-CN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break;</a:t>
            </a:r>
            <a:endParaRPr kumimoji="1" lang="en-US" altLang="zh-CN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……</a:t>
            </a:r>
            <a:endParaRPr kumimoji="1" lang="en-US" altLang="zh-CN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default: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kumimoji="1" lang="en-US" altLang="zh-CN" sz="135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break;</a:t>
            </a:r>
            <a:r>
              <a:rPr kumimoji="1" lang="en-US" altLang="zh-CN" sz="13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en-US" altLang="zh-CN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kumimoji="1" lang="zh-CN" altLang="en-US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0853" y="1490057"/>
            <a:ext cx="156984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ED7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switch</a:t>
            </a:r>
            <a:r>
              <a:rPr lang="zh-CN" altLang="en-US" sz="1500" dirty="0" smtClean="0">
                <a:solidFill>
                  <a:srgbClr val="ED7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endParaRPr lang="zh-CN" altLang="en-US" sz="1500" dirty="0">
              <a:solidFill>
                <a:srgbClr val="ED7D3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2747" y="1490057"/>
            <a:ext cx="108260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ED7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zh-CN" altLang="en-US" sz="1500" dirty="0" smtClean="0">
                <a:solidFill>
                  <a:srgbClr val="ED7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endParaRPr lang="zh-CN" altLang="en-US" sz="1500" dirty="0">
              <a:solidFill>
                <a:srgbClr val="ED7D3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直接连接符 49"/>
          <p:cNvCxnSpPr/>
          <p:nvPr/>
        </p:nvCxnSpPr>
        <p:spPr>
          <a:xfrm>
            <a:off x="4180115" y="1044179"/>
            <a:ext cx="0" cy="3689090"/>
          </a:xfrm>
          <a:prstGeom prst="line">
            <a:avLst/>
          </a:prstGeom>
          <a:ln w="25400">
            <a:solidFill>
              <a:srgbClr val="5863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7030" y="31720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选择语句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098" y="359469"/>
            <a:ext cx="174876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kumimoji="1" lang="zh-CN" altLang="en-US" sz="2700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994" y="1657771"/>
            <a:ext cx="1880867" cy="126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函数格式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35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name(){</a:t>
            </a:r>
            <a:endParaRPr lang="en-US" altLang="zh-CN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</a:t>
            </a:r>
            <a:endParaRPr lang="en-US" altLang="zh-CN" sz="1500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994" y="3615844"/>
            <a:ext cx="230314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dirty="0" smtClean="0">
                <a:solidFill>
                  <a:schemeClr val="accent5">
                    <a:lumMod val="50000"/>
                  </a:schemeClr>
                </a:solidFill>
              </a:rPr>
              <a:t>关键字：</a:t>
            </a:r>
            <a:r>
              <a:rPr kumimoji="1" lang="en-US" altLang="zh-CN" sz="2100" b="1" dirty="0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kumimoji="1" lang="zh-CN" altLang="en-US" sz="2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49"/>
          <p:cNvCxnSpPr/>
          <p:nvPr/>
        </p:nvCxnSpPr>
        <p:spPr>
          <a:xfrm>
            <a:off x="4180115" y="1044179"/>
            <a:ext cx="0" cy="3689090"/>
          </a:xfrm>
          <a:prstGeom prst="line">
            <a:avLst/>
          </a:prstGeom>
          <a:ln w="25400">
            <a:solidFill>
              <a:srgbClr val="5863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52806" y="1005544"/>
            <a:ext cx="2450669" cy="149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带返回值的函数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35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name(){</a:t>
            </a:r>
            <a:endParaRPr lang="en-US" altLang="zh-CN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endParaRPr lang="en-US" altLang="zh-CN" sz="1500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表达式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2806" y="3073387"/>
            <a:ext cx="2450669" cy="173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带参数的函数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35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name(</a:t>
            </a:r>
            <a:r>
              <a:rPr lang="en-US" altLang="zh-CN" sz="15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arg1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5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arg2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){</a:t>
            </a:r>
            <a:endParaRPr lang="en-US" altLang="zh-CN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endParaRPr lang="en-US" altLang="zh-CN" sz="1500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表达式</a:t>
            </a:r>
            <a:r>
              <a:rPr lang="en-US" altLang="zh-CN" sz="15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5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4" name="直接连接符 49"/>
          <p:cNvCxnSpPr/>
          <p:nvPr/>
        </p:nvCxnSpPr>
        <p:spPr>
          <a:xfrm flipV="1">
            <a:off x="4180115" y="2647638"/>
            <a:ext cx="4790150" cy="68580"/>
          </a:xfrm>
          <a:prstGeom prst="line">
            <a:avLst/>
          </a:prstGeom>
          <a:ln w="25400">
            <a:solidFill>
              <a:srgbClr val="5863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js_180897"/>
          <p:cNvSpPr>
            <a:spLocks noChangeAspect="1"/>
          </p:cNvSpPr>
          <p:nvPr/>
        </p:nvSpPr>
        <p:spPr bwMode="auto">
          <a:xfrm>
            <a:off x="364222" y="359469"/>
            <a:ext cx="457263" cy="456573"/>
          </a:xfrm>
          <a:custGeom>
            <a:avLst/>
            <a:gdLst>
              <a:gd name="connsiteX0" fmla="*/ 214009 w 607921"/>
              <a:gd name="connsiteY0" fmla="*/ 305266 h 607003"/>
              <a:gd name="connsiteX1" fmla="*/ 207787 w 607921"/>
              <a:gd name="connsiteY1" fmla="*/ 307873 h 607003"/>
              <a:gd name="connsiteX2" fmla="*/ 47472 w 607921"/>
              <a:gd name="connsiteY2" fmla="*/ 467869 h 607003"/>
              <a:gd name="connsiteX3" fmla="*/ 44937 w 607921"/>
              <a:gd name="connsiteY3" fmla="*/ 474159 h 607003"/>
              <a:gd name="connsiteX4" fmla="*/ 47472 w 607921"/>
              <a:gd name="connsiteY4" fmla="*/ 480448 h 607003"/>
              <a:gd name="connsiteX5" fmla="*/ 126746 w 607921"/>
              <a:gd name="connsiteY5" fmla="*/ 559526 h 607003"/>
              <a:gd name="connsiteX6" fmla="*/ 132968 w 607921"/>
              <a:gd name="connsiteY6" fmla="*/ 562134 h 607003"/>
              <a:gd name="connsiteX7" fmla="*/ 139267 w 607921"/>
              <a:gd name="connsiteY7" fmla="*/ 559526 h 607003"/>
              <a:gd name="connsiteX8" fmla="*/ 299505 w 607921"/>
              <a:gd name="connsiteY8" fmla="*/ 399530 h 607003"/>
              <a:gd name="connsiteX9" fmla="*/ 302117 w 607921"/>
              <a:gd name="connsiteY9" fmla="*/ 393240 h 607003"/>
              <a:gd name="connsiteX10" fmla="*/ 299505 w 607921"/>
              <a:gd name="connsiteY10" fmla="*/ 386951 h 607003"/>
              <a:gd name="connsiteX11" fmla="*/ 275846 w 607921"/>
              <a:gd name="connsiteY11" fmla="*/ 363251 h 607003"/>
              <a:gd name="connsiteX12" fmla="*/ 232906 w 607921"/>
              <a:gd name="connsiteY12" fmla="*/ 406126 h 607003"/>
              <a:gd name="connsiteX13" fmla="*/ 217005 w 607921"/>
              <a:gd name="connsiteY13" fmla="*/ 412722 h 607003"/>
              <a:gd name="connsiteX14" fmla="*/ 201181 w 607921"/>
              <a:gd name="connsiteY14" fmla="*/ 406126 h 607003"/>
              <a:gd name="connsiteX15" fmla="*/ 201181 w 607921"/>
              <a:gd name="connsiteY15" fmla="*/ 374449 h 607003"/>
              <a:gd name="connsiteX16" fmla="*/ 244044 w 607921"/>
              <a:gd name="connsiteY16" fmla="*/ 331574 h 607003"/>
              <a:gd name="connsiteX17" fmla="*/ 220308 w 607921"/>
              <a:gd name="connsiteY17" fmla="*/ 307873 h 607003"/>
              <a:gd name="connsiteX18" fmla="*/ 214009 w 607921"/>
              <a:gd name="connsiteY18" fmla="*/ 305266 h 607003"/>
              <a:gd name="connsiteX19" fmla="*/ 214042 w 607921"/>
              <a:gd name="connsiteY19" fmla="*/ 304806 h 607003"/>
              <a:gd name="connsiteX20" fmla="*/ 220726 w 607921"/>
              <a:gd name="connsiteY20" fmla="*/ 307490 h 607003"/>
              <a:gd name="connsiteX21" fmla="*/ 244847 w 607921"/>
              <a:gd name="connsiteY21" fmla="*/ 331572 h 607003"/>
              <a:gd name="connsiteX22" fmla="*/ 201521 w 607921"/>
              <a:gd name="connsiteY22" fmla="*/ 374750 h 607003"/>
              <a:gd name="connsiteX23" fmla="*/ 201521 w 607921"/>
              <a:gd name="connsiteY23" fmla="*/ 405734 h 607003"/>
              <a:gd name="connsiteX24" fmla="*/ 217038 w 607921"/>
              <a:gd name="connsiteY24" fmla="*/ 412176 h 607003"/>
              <a:gd name="connsiteX25" fmla="*/ 232556 w 607921"/>
              <a:gd name="connsiteY25" fmla="*/ 405734 h 607003"/>
              <a:gd name="connsiteX26" fmla="*/ 275881 w 607921"/>
              <a:gd name="connsiteY26" fmla="*/ 362556 h 607003"/>
              <a:gd name="connsiteX27" fmla="*/ 299925 w 607921"/>
              <a:gd name="connsiteY27" fmla="*/ 386637 h 607003"/>
              <a:gd name="connsiteX28" fmla="*/ 302691 w 607921"/>
              <a:gd name="connsiteY28" fmla="*/ 393233 h 607003"/>
              <a:gd name="connsiteX29" fmla="*/ 299925 w 607921"/>
              <a:gd name="connsiteY29" fmla="*/ 399905 h 607003"/>
              <a:gd name="connsiteX30" fmla="*/ 139683 w 607921"/>
              <a:gd name="connsiteY30" fmla="*/ 559886 h 607003"/>
              <a:gd name="connsiteX31" fmla="*/ 132999 w 607921"/>
              <a:gd name="connsiteY31" fmla="*/ 562647 h 607003"/>
              <a:gd name="connsiteX32" fmla="*/ 126393 w 607921"/>
              <a:gd name="connsiteY32" fmla="*/ 559886 h 607003"/>
              <a:gd name="connsiteX33" fmla="*/ 47194 w 607921"/>
              <a:gd name="connsiteY33" fmla="*/ 480816 h 607003"/>
              <a:gd name="connsiteX34" fmla="*/ 44428 w 607921"/>
              <a:gd name="connsiteY34" fmla="*/ 474144 h 607003"/>
              <a:gd name="connsiteX35" fmla="*/ 47194 w 607921"/>
              <a:gd name="connsiteY35" fmla="*/ 467548 h 607003"/>
              <a:gd name="connsiteX36" fmla="*/ 207436 w 607921"/>
              <a:gd name="connsiteY36" fmla="*/ 307490 h 607003"/>
              <a:gd name="connsiteX37" fmla="*/ 214042 w 607921"/>
              <a:gd name="connsiteY37" fmla="*/ 304806 h 607003"/>
              <a:gd name="connsiteX38" fmla="*/ 214009 w 607921"/>
              <a:gd name="connsiteY38" fmla="*/ 304269 h 607003"/>
              <a:gd name="connsiteX39" fmla="*/ 207019 w 607921"/>
              <a:gd name="connsiteY39" fmla="*/ 307183 h 607003"/>
              <a:gd name="connsiteX40" fmla="*/ 46781 w 607921"/>
              <a:gd name="connsiteY40" fmla="*/ 467179 h 607003"/>
              <a:gd name="connsiteX41" fmla="*/ 43862 w 607921"/>
              <a:gd name="connsiteY41" fmla="*/ 474159 h 607003"/>
              <a:gd name="connsiteX42" fmla="*/ 46781 w 607921"/>
              <a:gd name="connsiteY42" fmla="*/ 481138 h 607003"/>
              <a:gd name="connsiteX43" fmla="*/ 125978 w 607921"/>
              <a:gd name="connsiteY43" fmla="*/ 560293 h 607003"/>
              <a:gd name="connsiteX44" fmla="*/ 132968 w 607921"/>
              <a:gd name="connsiteY44" fmla="*/ 563131 h 607003"/>
              <a:gd name="connsiteX45" fmla="*/ 140035 w 607921"/>
              <a:gd name="connsiteY45" fmla="*/ 560293 h 607003"/>
              <a:gd name="connsiteX46" fmla="*/ 300273 w 607921"/>
              <a:gd name="connsiteY46" fmla="*/ 400220 h 607003"/>
              <a:gd name="connsiteX47" fmla="*/ 303192 w 607921"/>
              <a:gd name="connsiteY47" fmla="*/ 393240 h 607003"/>
              <a:gd name="connsiteX48" fmla="*/ 300273 w 607921"/>
              <a:gd name="connsiteY48" fmla="*/ 386261 h 607003"/>
              <a:gd name="connsiteX49" fmla="*/ 275846 w 607921"/>
              <a:gd name="connsiteY49" fmla="*/ 361870 h 607003"/>
              <a:gd name="connsiteX50" fmla="*/ 232138 w 607921"/>
              <a:gd name="connsiteY50" fmla="*/ 405436 h 607003"/>
              <a:gd name="connsiteX51" fmla="*/ 217005 w 607921"/>
              <a:gd name="connsiteY51" fmla="*/ 411648 h 607003"/>
              <a:gd name="connsiteX52" fmla="*/ 201872 w 607921"/>
              <a:gd name="connsiteY52" fmla="*/ 405436 h 607003"/>
              <a:gd name="connsiteX53" fmla="*/ 201872 w 607921"/>
              <a:gd name="connsiteY53" fmla="*/ 375139 h 607003"/>
              <a:gd name="connsiteX54" fmla="*/ 245504 w 607921"/>
              <a:gd name="connsiteY54" fmla="*/ 331574 h 607003"/>
              <a:gd name="connsiteX55" fmla="*/ 221076 w 607921"/>
              <a:gd name="connsiteY55" fmla="*/ 307183 h 607003"/>
              <a:gd name="connsiteX56" fmla="*/ 214009 w 607921"/>
              <a:gd name="connsiteY56" fmla="*/ 304269 h 607003"/>
              <a:gd name="connsiteX57" fmla="*/ 474876 w 607921"/>
              <a:gd name="connsiteY57" fmla="*/ 44869 h 607003"/>
              <a:gd name="connsiteX58" fmla="*/ 468577 w 607921"/>
              <a:gd name="connsiteY58" fmla="*/ 47401 h 607003"/>
              <a:gd name="connsiteX59" fmla="*/ 308339 w 607921"/>
              <a:gd name="connsiteY59" fmla="*/ 207473 h 607003"/>
              <a:gd name="connsiteX60" fmla="*/ 305727 w 607921"/>
              <a:gd name="connsiteY60" fmla="*/ 213686 h 607003"/>
              <a:gd name="connsiteX61" fmla="*/ 308339 w 607921"/>
              <a:gd name="connsiteY61" fmla="*/ 219975 h 607003"/>
              <a:gd name="connsiteX62" fmla="*/ 332075 w 607921"/>
              <a:gd name="connsiteY62" fmla="*/ 243676 h 607003"/>
              <a:gd name="connsiteX63" fmla="*/ 377243 w 607921"/>
              <a:gd name="connsiteY63" fmla="*/ 198576 h 607003"/>
              <a:gd name="connsiteX64" fmla="*/ 393144 w 607921"/>
              <a:gd name="connsiteY64" fmla="*/ 191980 h 607003"/>
              <a:gd name="connsiteX65" fmla="*/ 409045 w 607921"/>
              <a:gd name="connsiteY65" fmla="*/ 198576 h 607003"/>
              <a:gd name="connsiteX66" fmla="*/ 409045 w 607921"/>
              <a:gd name="connsiteY66" fmla="*/ 230253 h 607003"/>
              <a:gd name="connsiteX67" fmla="*/ 363800 w 607921"/>
              <a:gd name="connsiteY67" fmla="*/ 275353 h 607003"/>
              <a:gd name="connsiteX68" fmla="*/ 387536 w 607921"/>
              <a:gd name="connsiteY68" fmla="*/ 299053 h 607003"/>
              <a:gd name="connsiteX69" fmla="*/ 393835 w 607921"/>
              <a:gd name="connsiteY69" fmla="*/ 301661 h 607003"/>
              <a:gd name="connsiteX70" fmla="*/ 400134 w 607921"/>
              <a:gd name="connsiteY70" fmla="*/ 299053 h 607003"/>
              <a:gd name="connsiteX71" fmla="*/ 560372 w 607921"/>
              <a:gd name="connsiteY71" fmla="*/ 139057 h 607003"/>
              <a:gd name="connsiteX72" fmla="*/ 562984 w 607921"/>
              <a:gd name="connsiteY72" fmla="*/ 132768 h 607003"/>
              <a:gd name="connsiteX73" fmla="*/ 560372 w 607921"/>
              <a:gd name="connsiteY73" fmla="*/ 126555 h 607003"/>
              <a:gd name="connsiteX74" fmla="*/ 481175 w 607921"/>
              <a:gd name="connsiteY74" fmla="*/ 47401 h 607003"/>
              <a:gd name="connsiteX75" fmla="*/ 474876 w 607921"/>
              <a:gd name="connsiteY75" fmla="*/ 44869 h 607003"/>
              <a:gd name="connsiteX76" fmla="*/ 474917 w 607921"/>
              <a:gd name="connsiteY76" fmla="*/ 44357 h 607003"/>
              <a:gd name="connsiteX77" fmla="*/ 481600 w 607921"/>
              <a:gd name="connsiteY77" fmla="*/ 47118 h 607003"/>
              <a:gd name="connsiteX78" fmla="*/ 560799 w 607921"/>
              <a:gd name="connsiteY78" fmla="*/ 126188 h 607003"/>
              <a:gd name="connsiteX79" fmla="*/ 563565 w 607921"/>
              <a:gd name="connsiteY79" fmla="*/ 132784 h 607003"/>
              <a:gd name="connsiteX80" fmla="*/ 560799 w 607921"/>
              <a:gd name="connsiteY80" fmla="*/ 139456 h 607003"/>
              <a:gd name="connsiteX81" fmla="*/ 400557 w 607921"/>
              <a:gd name="connsiteY81" fmla="*/ 299437 h 607003"/>
              <a:gd name="connsiteX82" fmla="*/ 393874 w 607921"/>
              <a:gd name="connsiteY82" fmla="*/ 302198 h 607003"/>
              <a:gd name="connsiteX83" fmla="*/ 387267 w 607921"/>
              <a:gd name="connsiteY83" fmla="*/ 299437 h 607003"/>
              <a:gd name="connsiteX84" fmla="*/ 363146 w 607921"/>
              <a:gd name="connsiteY84" fmla="*/ 275356 h 607003"/>
              <a:gd name="connsiteX85" fmla="*/ 408700 w 607921"/>
              <a:gd name="connsiteY85" fmla="*/ 229953 h 607003"/>
              <a:gd name="connsiteX86" fmla="*/ 408700 w 607921"/>
              <a:gd name="connsiteY86" fmla="*/ 198970 h 607003"/>
              <a:gd name="connsiteX87" fmla="*/ 377665 w 607921"/>
              <a:gd name="connsiteY87" fmla="*/ 198970 h 607003"/>
              <a:gd name="connsiteX88" fmla="*/ 332112 w 607921"/>
              <a:gd name="connsiteY88" fmla="*/ 244448 h 607003"/>
              <a:gd name="connsiteX89" fmla="*/ 307991 w 607921"/>
              <a:gd name="connsiteY89" fmla="*/ 220367 h 607003"/>
              <a:gd name="connsiteX90" fmla="*/ 305302 w 607921"/>
              <a:gd name="connsiteY90" fmla="*/ 213695 h 607003"/>
              <a:gd name="connsiteX91" fmla="*/ 307991 w 607921"/>
              <a:gd name="connsiteY91" fmla="*/ 207099 h 607003"/>
              <a:gd name="connsiteX92" fmla="*/ 468310 w 607921"/>
              <a:gd name="connsiteY92" fmla="*/ 47118 h 607003"/>
              <a:gd name="connsiteX93" fmla="*/ 474917 w 607921"/>
              <a:gd name="connsiteY93" fmla="*/ 44357 h 607003"/>
              <a:gd name="connsiteX94" fmla="*/ 474876 w 607921"/>
              <a:gd name="connsiteY94" fmla="*/ 43796 h 607003"/>
              <a:gd name="connsiteX95" fmla="*/ 467886 w 607921"/>
              <a:gd name="connsiteY95" fmla="*/ 46710 h 607003"/>
              <a:gd name="connsiteX96" fmla="*/ 307648 w 607921"/>
              <a:gd name="connsiteY96" fmla="*/ 206706 h 607003"/>
              <a:gd name="connsiteX97" fmla="*/ 304729 w 607921"/>
              <a:gd name="connsiteY97" fmla="*/ 213686 h 607003"/>
              <a:gd name="connsiteX98" fmla="*/ 307648 w 607921"/>
              <a:gd name="connsiteY98" fmla="*/ 220742 h 607003"/>
              <a:gd name="connsiteX99" fmla="*/ 332075 w 607921"/>
              <a:gd name="connsiteY99" fmla="*/ 245133 h 607003"/>
              <a:gd name="connsiteX100" fmla="*/ 378011 w 607921"/>
              <a:gd name="connsiteY100" fmla="*/ 199266 h 607003"/>
              <a:gd name="connsiteX101" fmla="*/ 393144 w 607921"/>
              <a:gd name="connsiteY101" fmla="*/ 193054 h 607003"/>
              <a:gd name="connsiteX102" fmla="*/ 408276 w 607921"/>
              <a:gd name="connsiteY102" fmla="*/ 199266 h 607003"/>
              <a:gd name="connsiteX103" fmla="*/ 414575 w 607921"/>
              <a:gd name="connsiteY103" fmla="*/ 214453 h 607003"/>
              <a:gd name="connsiteX104" fmla="*/ 408276 w 607921"/>
              <a:gd name="connsiteY104" fmla="*/ 229563 h 607003"/>
              <a:gd name="connsiteX105" fmla="*/ 362417 w 607921"/>
              <a:gd name="connsiteY105" fmla="*/ 275429 h 607003"/>
              <a:gd name="connsiteX106" fmla="*/ 386845 w 607921"/>
              <a:gd name="connsiteY106" fmla="*/ 299820 h 607003"/>
              <a:gd name="connsiteX107" fmla="*/ 393835 w 607921"/>
              <a:gd name="connsiteY107" fmla="*/ 302735 h 607003"/>
              <a:gd name="connsiteX108" fmla="*/ 400825 w 607921"/>
              <a:gd name="connsiteY108" fmla="*/ 299820 h 607003"/>
              <a:gd name="connsiteX109" fmla="*/ 561140 w 607921"/>
              <a:gd name="connsiteY109" fmla="*/ 139824 h 607003"/>
              <a:gd name="connsiteX110" fmla="*/ 563982 w 607921"/>
              <a:gd name="connsiteY110" fmla="*/ 132768 h 607003"/>
              <a:gd name="connsiteX111" fmla="*/ 561140 w 607921"/>
              <a:gd name="connsiteY111" fmla="*/ 125788 h 607003"/>
              <a:gd name="connsiteX112" fmla="*/ 481866 w 607921"/>
              <a:gd name="connsiteY112" fmla="*/ 46710 h 607003"/>
              <a:gd name="connsiteX113" fmla="*/ 474876 w 607921"/>
              <a:gd name="connsiteY113" fmla="*/ 43796 h 607003"/>
              <a:gd name="connsiteX114" fmla="*/ 474876 w 607921"/>
              <a:gd name="connsiteY114" fmla="*/ 997 h 607003"/>
              <a:gd name="connsiteX115" fmla="*/ 512208 w 607921"/>
              <a:gd name="connsiteY115" fmla="*/ 16490 h 607003"/>
              <a:gd name="connsiteX116" fmla="*/ 591406 w 607921"/>
              <a:gd name="connsiteY116" fmla="*/ 95568 h 607003"/>
              <a:gd name="connsiteX117" fmla="*/ 606846 w 607921"/>
              <a:gd name="connsiteY117" fmla="*/ 132768 h 607003"/>
              <a:gd name="connsiteX118" fmla="*/ 591406 w 607921"/>
              <a:gd name="connsiteY118" fmla="*/ 170044 h 607003"/>
              <a:gd name="connsiteX119" fmla="*/ 431168 w 607921"/>
              <a:gd name="connsiteY119" fmla="*/ 330040 h 607003"/>
              <a:gd name="connsiteX120" fmla="*/ 393835 w 607921"/>
              <a:gd name="connsiteY120" fmla="*/ 345456 h 607003"/>
              <a:gd name="connsiteX121" fmla="*/ 356503 w 607921"/>
              <a:gd name="connsiteY121" fmla="*/ 330040 h 607003"/>
              <a:gd name="connsiteX122" fmla="*/ 332075 w 607921"/>
              <a:gd name="connsiteY122" fmla="*/ 305649 h 607003"/>
              <a:gd name="connsiteX123" fmla="*/ 306111 w 607921"/>
              <a:gd name="connsiteY123" fmla="*/ 331574 h 607003"/>
              <a:gd name="connsiteX124" fmla="*/ 330539 w 607921"/>
              <a:gd name="connsiteY124" fmla="*/ 355964 h 607003"/>
              <a:gd name="connsiteX125" fmla="*/ 345979 w 607921"/>
              <a:gd name="connsiteY125" fmla="*/ 393240 h 607003"/>
              <a:gd name="connsiteX126" fmla="*/ 330539 w 607921"/>
              <a:gd name="connsiteY126" fmla="*/ 430517 h 607003"/>
              <a:gd name="connsiteX127" fmla="*/ 170301 w 607921"/>
              <a:gd name="connsiteY127" fmla="*/ 590513 h 607003"/>
              <a:gd name="connsiteX128" fmla="*/ 132968 w 607921"/>
              <a:gd name="connsiteY128" fmla="*/ 605929 h 607003"/>
              <a:gd name="connsiteX129" fmla="*/ 95713 w 607921"/>
              <a:gd name="connsiteY129" fmla="*/ 590513 h 607003"/>
              <a:gd name="connsiteX130" fmla="*/ 16515 w 607921"/>
              <a:gd name="connsiteY130" fmla="*/ 511435 h 607003"/>
              <a:gd name="connsiteX131" fmla="*/ 999 w 607921"/>
              <a:gd name="connsiteY131" fmla="*/ 474159 h 607003"/>
              <a:gd name="connsiteX132" fmla="*/ 16515 w 607921"/>
              <a:gd name="connsiteY132" fmla="*/ 436883 h 607003"/>
              <a:gd name="connsiteX133" fmla="*/ 176753 w 607921"/>
              <a:gd name="connsiteY133" fmla="*/ 276887 h 607003"/>
              <a:gd name="connsiteX134" fmla="*/ 214009 w 607921"/>
              <a:gd name="connsiteY134" fmla="*/ 261470 h 607003"/>
              <a:gd name="connsiteX135" fmla="*/ 251342 w 607921"/>
              <a:gd name="connsiteY135" fmla="*/ 276887 h 607003"/>
              <a:gd name="connsiteX136" fmla="*/ 275846 w 607921"/>
              <a:gd name="connsiteY136" fmla="*/ 301354 h 607003"/>
              <a:gd name="connsiteX137" fmla="*/ 301810 w 607921"/>
              <a:gd name="connsiteY137" fmla="*/ 275429 h 607003"/>
              <a:gd name="connsiteX138" fmla="*/ 277305 w 607921"/>
              <a:gd name="connsiteY138" fmla="*/ 250962 h 607003"/>
              <a:gd name="connsiteX139" fmla="*/ 261865 w 607921"/>
              <a:gd name="connsiteY139" fmla="*/ 213686 h 607003"/>
              <a:gd name="connsiteX140" fmla="*/ 277305 w 607921"/>
              <a:gd name="connsiteY140" fmla="*/ 176486 h 607003"/>
              <a:gd name="connsiteX141" fmla="*/ 437543 w 607921"/>
              <a:gd name="connsiteY141" fmla="*/ 16490 h 607003"/>
              <a:gd name="connsiteX142" fmla="*/ 474876 w 607921"/>
              <a:gd name="connsiteY142" fmla="*/ 997 h 607003"/>
              <a:gd name="connsiteX143" fmla="*/ 474917 w 607921"/>
              <a:gd name="connsiteY143" fmla="*/ 565 h 607003"/>
              <a:gd name="connsiteX144" fmla="*/ 437276 w 607921"/>
              <a:gd name="connsiteY144" fmla="*/ 16134 h 607003"/>
              <a:gd name="connsiteX145" fmla="*/ 277033 w 607921"/>
              <a:gd name="connsiteY145" fmla="*/ 176115 h 607003"/>
              <a:gd name="connsiteX146" fmla="*/ 261362 w 607921"/>
              <a:gd name="connsiteY146" fmla="*/ 213695 h 607003"/>
              <a:gd name="connsiteX147" fmla="*/ 277033 w 607921"/>
              <a:gd name="connsiteY147" fmla="*/ 251351 h 607003"/>
              <a:gd name="connsiteX148" fmla="*/ 301077 w 607921"/>
              <a:gd name="connsiteY148" fmla="*/ 275432 h 607003"/>
              <a:gd name="connsiteX149" fmla="*/ 275881 w 607921"/>
              <a:gd name="connsiteY149" fmla="*/ 300588 h 607003"/>
              <a:gd name="connsiteX150" fmla="*/ 251760 w 607921"/>
              <a:gd name="connsiteY150" fmla="*/ 276583 h 607003"/>
              <a:gd name="connsiteX151" fmla="*/ 214042 w 607921"/>
              <a:gd name="connsiteY151" fmla="*/ 260937 h 607003"/>
              <a:gd name="connsiteX152" fmla="*/ 176402 w 607921"/>
              <a:gd name="connsiteY152" fmla="*/ 276583 h 607003"/>
              <a:gd name="connsiteX153" fmla="*/ 16159 w 607921"/>
              <a:gd name="connsiteY153" fmla="*/ 436564 h 607003"/>
              <a:gd name="connsiteX154" fmla="*/ 565 w 607921"/>
              <a:gd name="connsiteY154" fmla="*/ 474144 h 607003"/>
              <a:gd name="connsiteX155" fmla="*/ 16159 w 607921"/>
              <a:gd name="connsiteY155" fmla="*/ 511800 h 607003"/>
              <a:gd name="connsiteX156" fmla="*/ 95359 w 607921"/>
              <a:gd name="connsiteY156" fmla="*/ 590870 h 607003"/>
              <a:gd name="connsiteX157" fmla="*/ 132999 w 607921"/>
              <a:gd name="connsiteY157" fmla="*/ 606439 h 607003"/>
              <a:gd name="connsiteX158" fmla="*/ 170717 w 607921"/>
              <a:gd name="connsiteY158" fmla="*/ 590870 h 607003"/>
              <a:gd name="connsiteX159" fmla="*/ 330960 w 607921"/>
              <a:gd name="connsiteY159" fmla="*/ 430889 h 607003"/>
              <a:gd name="connsiteX160" fmla="*/ 346554 w 607921"/>
              <a:gd name="connsiteY160" fmla="*/ 393233 h 607003"/>
              <a:gd name="connsiteX161" fmla="*/ 330960 w 607921"/>
              <a:gd name="connsiteY161" fmla="*/ 355653 h 607003"/>
              <a:gd name="connsiteX162" fmla="*/ 306839 w 607921"/>
              <a:gd name="connsiteY162" fmla="*/ 331572 h 607003"/>
              <a:gd name="connsiteX163" fmla="*/ 332112 w 607921"/>
              <a:gd name="connsiteY163" fmla="*/ 306340 h 607003"/>
              <a:gd name="connsiteX164" fmla="*/ 356233 w 607921"/>
              <a:gd name="connsiteY164" fmla="*/ 330421 h 607003"/>
              <a:gd name="connsiteX165" fmla="*/ 393874 w 607921"/>
              <a:gd name="connsiteY165" fmla="*/ 345990 h 607003"/>
              <a:gd name="connsiteX166" fmla="*/ 431591 w 607921"/>
              <a:gd name="connsiteY166" fmla="*/ 330421 h 607003"/>
              <a:gd name="connsiteX167" fmla="*/ 591834 w 607921"/>
              <a:gd name="connsiteY167" fmla="*/ 170440 h 607003"/>
              <a:gd name="connsiteX168" fmla="*/ 607428 w 607921"/>
              <a:gd name="connsiteY168" fmla="*/ 132784 h 607003"/>
              <a:gd name="connsiteX169" fmla="*/ 591834 w 607921"/>
              <a:gd name="connsiteY169" fmla="*/ 95204 h 607003"/>
              <a:gd name="connsiteX170" fmla="*/ 512634 w 607921"/>
              <a:gd name="connsiteY170" fmla="*/ 16134 h 607003"/>
              <a:gd name="connsiteX171" fmla="*/ 474917 w 607921"/>
              <a:gd name="connsiteY171" fmla="*/ 565 h 607003"/>
              <a:gd name="connsiteX172" fmla="*/ 474876 w 607921"/>
              <a:gd name="connsiteY172" fmla="*/ 0 h 607003"/>
              <a:gd name="connsiteX173" fmla="*/ 512900 w 607921"/>
              <a:gd name="connsiteY173" fmla="*/ 15723 h 607003"/>
              <a:gd name="connsiteX174" fmla="*/ 592097 w 607921"/>
              <a:gd name="connsiteY174" fmla="*/ 94801 h 607003"/>
              <a:gd name="connsiteX175" fmla="*/ 607921 w 607921"/>
              <a:gd name="connsiteY175" fmla="*/ 132768 h 607003"/>
              <a:gd name="connsiteX176" fmla="*/ 592097 w 607921"/>
              <a:gd name="connsiteY176" fmla="*/ 170811 h 607003"/>
              <a:gd name="connsiteX177" fmla="*/ 431859 w 607921"/>
              <a:gd name="connsiteY177" fmla="*/ 330807 h 607003"/>
              <a:gd name="connsiteX178" fmla="*/ 393835 w 607921"/>
              <a:gd name="connsiteY178" fmla="*/ 346530 h 607003"/>
              <a:gd name="connsiteX179" fmla="*/ 355811 w 607921"/>
              <a:gd name="connsiteY179" fmla="*/ 330807 h 607003"/>
              <a:gd name="connsiteX180" fmla="*/ 332075 w 607921"/>
              <a:gd name="connsiteY180" fmla="*/ 307106 h 607003"/>
              <a:gd name="connsiteX181" fmla="*/ 307571 w 607921"/>
              <a:gd name="connsiteY181" fmla="*/ 331574 h 607003"/>
              <a:gd name="connsiteX182" fmla="*/ 331307 w 607921"/>
              <a:gd name="connsiteY182" fmla="*/ 355274 h 607003"/>
              <a:gd name="connsiteX183" fmla="*/ 347054 w 607921"/>
              <a:gd name="connsiteY183" fmla="*/ 393240 h 607003"/>
              <a:gd name="connsiteX184" fmla="*/ 331307 w 607921"/>
              <a:gd name="connsiteY184" fmla="*/ 431207 h 607003"/>
              <a:gd name="connsiteX185" fmla="*/ 171069 w 607921"/>
              <a:gd name="connsiteY185" fmla="*/ 591203 h 607003"/>
              <a:gd name="connsiteX186" fmla="*/ 132968 w 607921"/>
              <a:gd name="connsiteY186" fmla="*/ 607003 h 607003"/>
              <a:gd name="connsiteX187" fmla="*/ 94944 w 607921"/>
              <a:gd name="connsiteY187" fmla="*/ 591203 h 607003"/>
              <a:gd name="connsiteX188" fmla="*/ 15747 w 607921"/>
              <a:gd name="connsiteY188" fmla="*/ 512125 h 607003"/>
              <a:gd name="connsiteX189" fmla="*/ 0 w 607921"/>
              <a:gd name="connsiteY189" fmla="*/ 474159 h 607003"/>
              <a:gd name="connsiteX190" fmla="*/ 15747 w 607921"/>
              <a:gd name="connsiteY190" fmla="*/ 436192 h 607003"/>
              <a:gd name="connsiteX191" fmla="*/ 175985 w 607921"/>
              <a:gd name="connsiteY191" fmla="*/ 276196 h 607003"/>
              <a:gd name="connsiteX192" fmla="*/ 214009 w 607921"/>
              <a:gd name="connsiteY192" fmla="*/ 260473 h 607003"/>
              <a:gd name="connsiteX193" fmla="*/ 252110 w 607921"/>
              <a:gd name="connsiteY193" fmla="*/ 276196 h 607003"/>
              <a:gd name="connsiteX194" fmla="*/ 275846 w 607921"/>
              <a:gd name="connsiteY194" fmla="*/ 299897 h 607003"/>
              <a:gd name="connsiteX195" fmla="*/ 300350 w 607921"/>
              <a:gd name="connsiteY195" fmla="*/ 275429 h 607003"/>
              <a:gd name="connsiteX196" fmla="*/ 276614 w 607921"/>
              <a:gd name="connsiteY196" fmla="*/ 251729 h 607003"/>
              <a:gd name="connsiteX197" fmla="*/ 260867 w 607921"/>
              <a:gd name="connsiteY197" fmla="*/ 213686 h 607003"/>
              <a:gd name="connsiteX198" fmla="*/ 276614 w 607921"/>
              <a:gd name="connsiteY198" fmla="*/ 175719 h 607003"/>
              <a:gd name="connsiteX199" fmla="*/ 436852 w 607921"/>
              <a:gd name="connsiteY199" fmla="*/ 15723 h 607003"/>
              <a:gd name="connsiteX200" fmla="*/ 474876 w 607921"/>
              <a:gd name="connsiteY200" fmla="*/ 0 h 60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607921" h="607003">
                <a:moveTo>
                  <a:pt x="214009" y="305266"/>
                </a:moveTo>
                <a:cubicBezTo>
                  <a:pt x="212703" y="305266"/>
                  <a:pt x="210015" y="305649"/>
                  <a:pt x="207787" y="307873"/>
                </a:cubicBezTo>
                <a:lnTo>
                  <a:pt x="47472" y="467869"/>
                </a:lnTo>
                <a:cubicBezTo>
                  <a:pt x="45245" y="470170"/>
                  <a:pt x="44937" y="472778"/>
                  <a:pt x="44937" y="474159"/>
                </a:cubicBezTo>
                <a:cubicBezTo>
                  <a:pt x="44937" y="475539"/>
                  <a:pt x="45245" y="478224"/>
                  <a:pt x="47472" y="480448"/>
                </a:cubicBezTo>
                <a:lnTo>
                  <a:pt x="126746" y="559526"/>
                </a:lnTo>
                <a:cubicBezTo>
                  <a:pt x="128974" y="561827"/>
                  <a:pt x="131586" y="562134"/>
                  <a:pt x="132968" y="562134"/>
                </a:cubicBezTo>
                <a:cubicBezTo>
                  <a:pt x="134351" y="562134"/>
                  <a:pt x="137040" y="561827"/>
                  <a:pt x="139267" y="559526"/>
                </a:cubicBezTo>
                <a:lnTo>
                  <a:pt x="299505" y="399530"/>
                </a:lnTo>
                <a:cubicBezTo>
                  <a:pt x="301810" y="397229"/>
                  <a:pt x="302117" y="394621"/>
                  <a:pt x="302117" y="393240"/>
                </a:cubicBezTo>
                <a:cubicBezTo>
                  <a:pt x="302117" y="391860"/>
                  <a:pt x="301810" y="389252"/>
                  <a:pt x="299505" y="386951"/>
                </a:cubicBezTo>
                <a:lnTo>
                  <a:pt x="275846" y="363251"/>
                </a:lnTo>
                <a:lnTo>
                  <a:pt x="232906" y="406126"/>
                </a:lnTo>
                <a:cubicBezTo>
                  <a:pt x="228681" y="410344"/>
                  <a:pt x="222997" y="412722"/>
                  <a:pt x="217005" y="412722"/>
                </a:cubicBezTo>
                <a:cubicBezTo>
                  <a:pt x="211013" y="412722"/>
                  <a:pt x="205406" y="410344"/>
                  <a:pt x="201181" y="406126"/>
                </a:cubicBezTo>
                <a:cubicBezTo>
                  <a:pt x="192424" y="397382"/>
                  <a:pt x="192424" y="383193"/>
                  <a:pt x="201181" y="374449"/>
                </a:cubicBezTo>
                <a:lnTo>
                  <a:pt x="244044" y="331574"/>
                </a:lnTo>
                <a:lnTo>
                  <a:pt x="220308" y="307873"/>
                </a:lnTo>
                <a:cubicBezTo>
                  <a:pt x="218080" y="305649"/>
                  <a:pt x="215392" y="305266"/>
                  <a:pt x="214009" y="305266"/>
                </a:cubicBezTo>
                <a:close/>
                <a:moveTo>
                  <a:pt x="214042" y="304806"/>
                </a:moveTo>
                <a:cubicBezTo>
                  <a:pt x="215502" y="304806"/>
                  <a:pt x="218344" y="305113"/>
                  <a:pt x="220726" y="307490"/>
                </a:cubicBezTo>
                <a:lnTo>
                  <a:pt x="244847" y="331572"/>
                </a:lnTo>
                <a:lnTo>
                  <a:pt x="201521" y="374750"/>
                </a:lnTo>
                <a:cubicBezTo>
                  <a:pt x="192994" y="383339"/>
                  <a:pt x="192994" y="397221"/>
                  <a:pt x="201521" y="405734"/>
                </a:cubicBezTo>
                <a:cubicBezTo>
                  <a:pt x="205823" y="410028"/>
                  <a:pt x="211431" y="412176"/>
                  <a:pt x="217038" y="412176"/>
                </a:cubicBezTo>
                <a:cubicBezTo>
                  <a:pt x="222646" y="412176"/>
                  <a:pt x="228254" y="410028"/>
                  <a:pt x="232556" y="405734"/>
                </a:cubicBezTo>
                <a:lnTo>
                  <a:pt x="275881" y="362556"/>
                </a:lnTo>
                <a:lnTo>
                  <a:pt x="299925" y="386637"/>
                </a:lnTo>
                <a:cubicBezTo>
                  <a:pt x="302306" y="389015"/>
                  <a:pt x="302691" y="391776"/>
                  <a:pt x="302691" y="393233"/>
                </a:cubicBezTo>
                <a:cubicBezTo>
                  <a:pt x="302691" y="394690"/>
                  <a:pt x="302306" y="397451"/>
                  <a:pt x="299925" y="399905"/>
                </a:cubicBezTo>
                <a:lnTo>
                  <a:pt x="139683" y="559886"/>
                </a:lnTo>
                <a:cubicBezTo>
                  <a:pt x="137301" y="562264"/>
                  <a:pt x="134459" y="562647"/>
                  <a:pt x="132999" y="562647"/>
                </a:cubicBezTo>
                <a:cubicBezTo>
                  <a:pt x="131540" y="562647"/>
                  <a:pt x="128774" y="562264"/>
                  <a:pt x="126393" y="559886"/>
                </a:cubicBezTo>
                <a:lnTo>
                  <a:pt x="47194" y="480816"/>
                </a:lnTo>
                <a:cubicBezTo>
                  <a:pt x="44812" y="478439"/>
                  <a:pt x="44428" y="475601"/>
                  <a:pt x="44428" y="474144"/>
                </a:cubicBezTo>
                <a:cubicBezTo>
                  <a:pt x="44428" y="472687"/>
                  <a:pt x="44812" y="469926"/>
                  <a:pt x="47194" y="467548"/>
                </a:cubicBezTo>
                <a:lnTo>
                  <a:pt x="207436" y="307490"/>
                </a:lnTo>
                <a:cubicBezTo>
                  <a:pt x="209818" y="305113"/>
                  <a:pt x="212660" y="304806"/>
                  <a:pt x="214042" y="304806"/>
                </a:cubicBezTo>
                <a:close/>
                <a:moveTo>
                  <a:pt x="214009" y="304269"/>
                </a:moveTo>
                <a:cubicBezTo>
                  <a:pt x="212473" y="304269"/>
                  <a:pt x="209554" y="304652"/>
                  <a:pt x="207019" y="307183"/>
                </a:cubicBezTo>
                <a:lnTo>
                  <a:pt x="46781" y="467179"/>
                </a:lnTo>
                <a:cubicBezTo>
                  <a:pt x="44246" y="469710"/>
                  <a:pt x="43862" y="472625"/>
                  <a:pt x="43862" y="474159"/>
                </a:cubicBezTo>
                <a:cubicBezTo>
                  <a:pt x="43862" y="475693"/>
                  <a:pt x="44246" y="478684"/>
                  <a:pt x="46781" y="481138"/>
                </a:cubicBezTo>
                <a:lnTo>
                  <a:pt x="125978" y="560293"/>
                </a:lnTo>
                <a:cubicBezTo>
                  <a:pt x="128513" y="562747"/>
                  <a:pt x="131432" y="563131"/>
                  <a:pt x="132968" y="563131"/>
                </a:cubicBezTo>
                <a:cubicBezTo>
                  <a:pt x="134505" y="563131"/>
                  <a:pt x="137500" y="562747"/>
                  <a:pt x="140035" y="560293"/>
                </a:cubicBezTo>
                <a:lnTo>
                  <a:pt x="300273" y="400220"/>
                </a:lnTo>
                <a:cubicBezTo>
                  <a:pt x="302808" y="397689"/>
                  <a:pt x="303192" y="394774"/>
                  <a:pt x="303192" y="393240"/>
                </a:cubicBezTo>
                <a:cubicBezTo>
                  <a:pt x="303192" y="391706"/>
                  <a:pt x="302808" y="388792"/>
                  <a:pt x="300273" y="386261"/>
                </a:cubicBezTo>
                <a:lnTo>
                  <a:pt x="275846" y="361870"/>
                </a:lnTo>
                <a:lnTo>
                  <a:pt x="232138" y="405436"/>
                </a:lnTo>
                <a:cubicBezTo>
                  <a:pt x="228143" y="409424"/>
                  <a:pt x="222766" y="411648"/>
                  <a:pt x="217005" y="411648"/>
                </a:cubicBezTo>
                <a:cubicBezTo>
                  <a:pt x="211321" y="411648"/>
                  <a:pt x="205943" y="409424"/>
                  <a:pt x="201872" y="405436"/>
                </a:cubicBezTo>
                <a:cubicBezTo>
                  <a:pt x="193499" y="397075"/>
                  <a:pt x="193499" y="383499"/>
                  <a:pt x="201872" y="375139"/>
                </a:cubicBezTo>
                <a:lnTo>
                  <a:pt x="245504" y="331574"/>
                </a:lnTo>
                <a:lnTo>
                  <a:pt x="221076" y="307183"/>
                </a:lnTo>
                <a:cubicBezTo>
                  <a:pt x="218541" y="304652"/>
                  <a:pt x="215545" y="304269"/>
                  <a:pt x="214009" y="304269"/>
                </a:cubicBezTo>
                <a:close/>
                <a:moveTo>
                  <a:pt x="474876" y="44869"/>
                </a:moveTo>
                <a:cubicBezTo>
                  <a:pt x="473493" y="44869"/>
                  <a:pt x="470881" y="45176"/>
                  <a:pt x="468577" y="47401"/>
                </a:cubicBezTo>
                <a:lnTo>
                  <a:pt x="308339" y="207473"/>
                </a:lnTo>
                <a:cubicBezTo>
                  <a:pt x="306111" y="209698"/>
                  <a:pt x="305727" y="212382"/>
                  <a:pt x="305727" y="213686"/>
                </a:cubicBezTo>
                <a:cubicBezTo>
                  <a:pt x="305727" y="215067"/>
                  <a:pt x="306111" y="217751"/>
                  <a:pt x="308339" y="219975"/>
                </a:cubicBezTo>
                <a:lnTo>
                  <a:pt x="332075" y="243676"/>
                </a:lnTo>
                <a:lnTo>
                  <a:pt x="377243" y="198576"/>
                </a:lnTo>
                <a:cubicBezTo>
                  <a:pt x="381545" y="194358"/>
                  <a:pt x="387152" y="191980"/>
                  <a:pt x="393144" y="191980"/>
                </a:cubicBezTo>
                <a:cubicBezTo>
                  <a:pt x="399135" y="191980"/>
                  <a:pt x="404743" y="194358"/>
                  <a:pt x="409045" y="198576"/>
                </a:cubicBezTo>
                <a:cubicBezTo>
                  <a:pt x="417802" y="207320"/>
                  <a:pt x="417802" y="221509"/>
                  <a:pt x="409045" y="230253"/>
                </a:cubicBezTo>
                <a:lnTo>
                  <a:pt x="363800" y="275353"/>
                </a:lnTo>
                <a:lnTo>
                  <a:pt x="387536" y="299053"/>
                </a:lnTo>
                <a:cubicBezTo>
                  <a:pt x="389841" y="301354"/>
                  <a:pt x="392452" y="301661"/>
                  <a:pt x="393835" y="301661"/>
                </a:cubicBezTo>
                <a:cubicBezTo>
                  <a:pt x="395218" y="301661"/>
                  <a:pt x="397830" y="301354"/>
                  <a:pt x="400134" y="299053"/>
                </a:cubicBezTo>
                <a:lnTo>
                  <a:pt x="560372" y="139057"/>
                </a:lnTo>
                <a:cubicBezTo>
                  <a:pt x="562676" y="136833"/>
                  <a:pt x="562984" y="134148"/>
                  <a:pt x="562984" y="132768"/>
                </a:cubicBezTo>
                <a:cubicBezTo>
                  <a:pt x="562984" y="131387"/>
                  <a:pt x="562676" y="128779"/>
                  <a:pt x="560372" y="126555"/>
                </a:cubicBezTo>
                <a:lnTo>
                  <a:pt x="481175" y="47401"/>
                </a:lnTo>
                <a:cubicBezTo>
                  <a:pt x="478947" y="45176"/>
                  <a:pt x="476259" y="44869"/>
                  <a:pt x="474876" y="44869"/>
                </a:cubicBezTo>
                <a:close/>
                <a:moveTo>
                  <a:pt x="474917" y="44357"/>
                </a:moveTo>
                <a:cubicBezTo>
                  <a:pt x="476376" y="44357"/>
                  <a:pt x="479219" y="44740"/>
                  <a:pt x="481600" y="47118"/>
                </a:cubicBezTo>
                <a:lnTo>
                  <a:pt x="560799" y="126188"/>
                </a:lnTo>
                <a:cubicBezTo>
                  <a:pt x="563181" y="128565"/>
                  <a:pt x="563565" y="131326"/>
                  <a:pt x="563565" y="132784"/>
                </a:cubicBezTo>
                <a:cubicBezTo>
                  <a:pt x="563565" y="134241"/>
                  <a:pt x="563181" y="137078"/>
                  <a:pt x="560799" y="139456"/>
                </a:cubicBezTo>
                <a:lnTo>
                  <a:pt x="400557" y="299437"/>
                </a:lnTo>
                <a:cubicBezTo>
                  <a:pt x="398176" y="301815"/>
                  <a:pt x="395333" y="302198"/>
                  <a:pt x="393874" y="302198"/>
                </a:cubicBezTo>
                <a:cubicBezTo>
                  <a:pt x="392414" y="302198"/>
                  <a:pt x="389649" y="301815"/>
                  <a:pt x="387267" y="299437"/>
                </a:cubicBezTo>
                <a:lnTo>
                  <a:pt x="363146" y="275356"/>
                </a:lnTo>
                <a:lnTo>
                  <a:pt x="408700" y="229953"/>
                </a:lnTo>
                <a:cubicBezTo>
                  <a:pt x="417303" y="221364"/>
                  <a:pt x="417303" y="207482"/>
                  <a:pt x="408700" y="198970"/>
                </a:cubicBezTo>
                <a:cubicBezTo>
                  <a:pt x="400096" y="190380"/>
                  <a:pt x="386269" y="190380"/>
                  <a:pt x="377665" y="198970"/>
                </a:cubicBezTo>
                <a:lnTo>
                  <a:pt x="332112" y="244448"/>
                </a:lnTo>
                <a:lnTo>
                  <a:pt x="307991" y="220367"/>
                </a:lnTo>
                <a:cubicBezTo>
                  <a:pt x="305610" y="217989"/>
                  <a:pt x="305302" y="215152"/>
                  <a:pt x="305302" y="213695"/>
                </a:cubicBezTo>
                <a:cubicBezTo>
                  <a:pt x="305302" y="212314"/>
                  <a:pt x="305610" y="209476"/>
                  <a:pt x="307991" y="207099"/>
                </a:cubicBezTo>
                <a:lnTo>
                  <a:pt x="468310" y="47118"/>
                </a:lnTo>
                <a:cubicBezTo>
                  <a:pt x="470692" y="44740"/>
                  <a:pt x="473457" y="44357"/>
                  <a:pt x="474917" y="44357"/>
                </a:cubicBezTo>
                <a:close/>
                <a:moveTo>
                  <a:pt x="474876" y="43796"/>
                </a:moveTo>
                <a:cubicBezTo>
                  <a:pt x="473340" y="43796"/>
                  <a:pt x="470421" y="44179"/>
                  <a:pt x="467886" y="46710"/>
                </a:cubicBezTo>
                <a:lnTo>
                  <a:pt x="307648" y="206706"/>
                </a:lnTo>
                <a:cubicBezTo>
                  <a:pt x="305113" y="209237"/>
                  <a:pt x="304729" y="212229"/>
                  <a:pt x="304729" y="213686"/>
                </a:cubicBezTo>
                <a:cubicBezTo>
                  <a:pt x="304729" y="215220"/>
                  <a:pt x="305113" y="218211"/>
                  <a:pt x="307648" y="220742"/>
                </a:cubicBezTo>
                <a:lnTo>
                  <a:pt x="332075" y="245133"/>
                </a:lnTo>
                <a:lnTo>
                  <a:pt x="378011" y="199266"/>
                </a:lnTo>
                <a:cubicBezTo>
                  <a:pt x="382005" y="195278"/>
                  <a:pt x="387383" y="193054"/>
                  <a:pt x="393144" y="193054"/>
                </a:cubicBezTo>
                <a:cubicBezTo>
                  <a:pt x="398905" y="193054"/>
                  <a:pt x="404282" y="195278"/>
                  <a:pt x="408276" y="199266"/>
                </a:cubicBezTo>
                <a:cubicBezTo>
                  <a:pt x="412348" y="203331"/>
                  <a:pt x="414575" y="208700"/>
                  <a:pt x="414575" y="214453"/>
                </a:cubicBezTo>
                <a:cubicBezTo>
                  <a:pt x="414575" y="220129"/>
                  <a:pt x="412348" y="225498"/>
                  <a:pt x="408276" y="229563"/>
                </a:cubicBezTo>
                <a:lnTo>
                  <a:pt x="362417" y="275429"/>
                </a:lnTo>
                <a:lnTo>
                  <a:pt x="386845" y="299820"/>
                </a:lnTo>
                <a:cubicBezTo>
                  <a:pt x="389380" y="302351"/>
                  <a:pt x="392299" y="302735"/>
                  <a:pt x="393835" y="302735"/>
                </a:cubicBezTo>
                <a:cubicBezTo>
                  <a:pt x="395371" y="302735"/>
                  <a:pt x="398367" y="302351"/>
                  <a:pt x="400825" y="299820"/>
                </a:cubicBezTo>
                <a:lnTo>
                  <a:pt x="561140" y="139824"/>
                </a:lnTo>
                <a:cubicBezTo>
                  <a:pt x="563598" y="137293"/>
                  <a:pt x="563982" y="134302"/>
                  <a:pt x="563982" y="132768"/>
                </a:cubicBezTo>
                <a:cubicBezTo>
                  <a:pt x="563982" y="131234"/>
                  <a:pt x="563598" y="128319"/>
                  <a:pt x="561140" y="125788"/>
                </a:cubicBezTo>
                <a:lnTo>
                  <a:pt x="481866" y="46710"/>
                </a:lnTo>
                <a:cubicBezTo>
                  <a:pt x="479408" y="44179"/>
                  <a:pt x="476412" y="43796"/>
                  <a:pt x="474876" y="43796"/>
                </a:cubicBezTo>
                <a:close/>
                <a:moveTo>
                  <a:pt x="474876" y="997"/>
                </a:moveTo>
                <a:cubicBezTo>
                  <a:pt x="489010" y="997"/>
                  <a:pt x="502222" y="6519"/>
                  <a:pt x="512208" y="16490"/>
                </a:cubicBezTo>
                <a:lnTo>
                  <a:pt x="591406" y="95568"/>
                </a:lnTo>
                <a:cubicBezTo>
                  <a:pt x="601392" y="105462"/>
                  <a:pt x="606846" y="118731"/>
                  <a:pt x="606846" y="132768"/>
                </a:cubicBezTo>
                <a:cubicBezTo>
                  <a:pt x="606846" y="146880"/>
                  <a:pt x="601392" y="160073"/>
                  <a:pt x="591406" y="170044"/>
                </a:cubicBezTo>
                <a:lnTo>
                  <a:pt x="431168" y="330040"/>
                </a:lnTo>
                <a:cubicBezTo>
                  <a:pt x="421182" y="340011"/>
                  <a:pt x="407969" y="345456"/>
                  <a:pt x="393835" y="345456"/>
                </a:cubicBezTo>
                <a:cubicBezTo>
                  <a:pt x="379778" y="345456"/>
                  <a:pt x="366489" y="340011"/>
                  <a:pt x="356503" y="330040"/>
                </a:cubicBezTo>
                <a:lnTo>
                  <a:pt x="332075" y="305649"/>
                </a:lnTo>
                <a:lnTo>
                  <a:pt x="306111" y="331574"/>
                </a:lnTo>
                <a:lnTo>
                  <a:pt x="330539" y="355964"/>
                </a:lnTo>
                <a:cubicBezTo>
                  <a:pt x="340525" y="365935"/>
                  <a:pt x="345979" y="379204"/>
                  <a:pt x="345979" y="393240"/>
                </a:cubicBezTo>
                <a:cubicBezTo>
                  <a:pt x="345979" y="407353"/>
                  <a:pt x="340525" y="420546"/>
                  <a:pt x="330539" y="430517"/>
                </a:cubicBezTo>
                <a:lnTo>
                  <a:pt x="170301" y="590513"/>
                </a:lnTo>
                <a:cubicBezTo>
                  <a:pt x="160315" y="600483"/>
                  <a:pt x="147102" y="605929"/>
                  <a:pt x="132968" y="605929"/>
                </a:cubicBezTo>
                <a:cubicBezTo>
                  <a:pt x="118911" y="605929"/>
                  <a:pt x="105622" y="600483"/>
                  <a:pt x="95713" y="590513"/>
                </a:cubicBezTo>
                <a:lnTo>
                  <a:pt x="16515" y="511435"/>
                </a:lnTo>
                <a:cubicBezTo>
                  <a:pt x="6529" y="501464"/>
                  <a:pt x="999" y="488272"/>
                  <a:pt x="999" y="474159"/>
                </a:cubicBezTo>
                <a:cubicBezTo>
                  <a:pt x="999" y="460123"/>
                  <a:pt x="6529" y="446854"/>
                  <a:pt x="16515" y="436883"/>
                </a:cubicBezTo>
                <a:lnTo>
                  <a:pt x="176753" y="276887"/>
                </a:lnTo>
                <a:cubicBezTo>
                  <a:pt x="186663" y="266992"/>
                  <a:pt x="199952" y="261470"/>
                  <a:pt x="214009" y="261470"/>
                </a:cubicBezTo>
                <a:cubicBezTo>
                  <a:pt x="228143" y="261470"/>
                  <a:pt x="241356" y="266992"/>
                  <a:pt x="251342" y="276887"/>
                </a:cubicBezTo>
                <a:lnTo>
                  <a:pt x="275846" y="301354"/>
                </a:lnTo>
                <a:lnTo>
                  <a:pt x="301810" y="275429"/>
                </a:lnTo>
                <a:lnTo>
                  <a:pt x="277305" y="250962"/>
                </a:lnTo>
                <a:cubicBezTo>
                  <a:pt x="267396" y="240991"/>
                  <a:pt x="261865" y="227799"/>
                  <a:pt x="261865" y="213686"/>
                </a:cubicBezTo>
                <a:cubicBezTo>
                  <a:pt x="261865" y="199650"/>
                  <a:pt x="267396" y="186381"/>
                  <a:pt x="277305" y="176486"/>
                </a:cubicBezTo>
                <a:lnTo>
                  <a:pt x="437543" y="16490"/>
                </a:lnTo>
                <a:cubicBezTo>
                  <a:pt x="447529" y="6519"/>
                  <a:pt x="460819" y="997"/>
                  <a:pt x="474876" y="997"/>
                </a:cubicBezTo>
                <a:close/>
                <a:moveTo>
                  <a:pt x="474917" y="565"/>
                </a:moveTo>
                <a:cubicBezTo>
                  <a:pt x="460705" y="565"/>
                  <a:pt x="447339" y="6087"/>
                  <a:pt x="437276" y="16134"/>
                </a:cubicBezTo>
                <a:lnTo>
                  <a:pt x="277033" y="176115"/>
                </a:lnTo>
                <a:cubicBezTo>
                  <a:pt x="266970" y="186162"/>
                  <a:pt x="261362" y="199506"/>
                  <a:pt x="261362" y="213695"/>
                </a:cubicBezTo>
                <a:cubicBezTo>
                  <a:pt x="261362" y="227959"/>
                  <a:pt x="266970" y="241304"/>
                  <a:pt x="277033" y="251351"/>
                </a:cubicBezTo>
                <a:lnTo>
                  <a:pt x="301077" y="275432"/>
                </a:lnTo>
                <a:lnTo>
                  <a:pt x="275881" y="300588"/>
                </a:lnTo>
                <a:lnTo>
                  <a:pt x="251760" y="276583"/>
                </a:lnTo>
                <a:cubicBezTo>
                  <a:pt x="241697" y="266536"/>
                  <a:pt x="228331" y="260937"/>
                  <a:pt x="214042" y="260937"/>
                </a:cubicBezTo>
                <a:cubicBezTo>
                  <a:pt x="199831" y="260937"/>
                  <a:pt x="186465" y="266536"/>
                  <a:pt x="176402" y="276583"/>
                </a:cubicBezTo>
                <a:lnTo>
                  <a:pt x="16159" y="436564"/>
                </a:lnTo>
                <a:cubicBezTo>
                  <a:pt x="6096" y="446611"/>
                  <a:pt x="565" y="459956"/>
                  <a:pt x="565" y="474144"/>
                </a:cubicBezTo>
                <a:cubicBezTo>
                  <a:pt x="565" y="488332"/>
                  <a:pt x="6096" y="501753"/>
                  <a:pt x="16159" y="511800"/>
                </a:cubicBezTo>
                <a:lnTo>
                  <a:pt x="95359" y="590870"/>
                </a:lnTo>
                <a:cubicBezTo>
                  <a:pt x="105422" y="600917"/>
                  <a:pt x="118788" y="606439"/>
                  <a:pt x="132999" y="606439"/>
                </a:cubicBezTo>
                <a:cubicBezTo>
                  <a:pt x="147288" y="606439"/>
                  <a:pt x="160654" y="600917"/>
                  <a:pt x="170717" y="590870"/>
                </a:cubicBezTo>
                <a:lnTo>
                  <a:pt x="330960" y="430889"/>
                </a:lnTo>
                <a:cubicBezTo>
                  <a:pt x="341023" y="420842"/>
                  <a:pt x="346554" y="407421"/>
                  <a:pt x="346554" y="393233"/>
                </a:cubicBezTo>
                <a:cubicBezTo>
                  <a:pt x="346554" y="379045"/>
                  <a:pt x="341023" y="365700"/>
                  <a:pt x="330960" y="355653"/>
                </a:cubicBezTo>
                <a:lnTo>
                  <a:pt x="306839" y="331572"/>
                </a:lnTo>
                <a:lnTo>
                  <a:pt x="332112" y="306340"/>
                </a:lnTo>
                <a:lnTo>
                  <a:pt x="356233" y="330421"/>
                </a:lnTo>
                <a:cubicBezTo>
                  <a:pt x="366296" y="340468"/>
                  <a:pt x="379662" y="345990"/>
                  <a:pt x="393874" y="345990"/>
                </a:cubicBezTo>
                <a:cubicBezTo>
                  <a:pt x="408085" y="345990"/>
                  <a:pt x="421528" y="340468"/>
                  <a:pt x="431591" y="330421"/>
                </a:cubicBezTo>
                <a:lnTo>
                  <a:pt x="591834" y="170440"/>
                </a:lnTo>
                <a:cubicBezTo>
                  <a:pt x="601897" y="160393"/>
                  <a:pt x="607428" y="147048"/>
                  <a:pt x="607428" y="132784"/>
                </a:cubicBezTo>
                <a:cubicBezTo>
                  <a:pt x="607428" y="118595"/>
                  <a:pt x="601897" y="105251"/>
                  <a:pt x="591834" y="95204"/>
                </a:cubicBezTo>
                <a:lnTo>
                  <a:pt x="512634" y="16134"/>
                </a:lnTo>
                <a:cubicBezTo>
                  <a:pt x="502571" y="6087"/>
                  <a:pt x="489128" y="565"/>
                  <a:pt x="474917" y="565"/>
                </a:cubicBezTo>
                <a:close/>
                <a:moveTo>
                  <a:pt x="474876" y="0"/>
                </a:moveTo>
                <a:cubicBezTo>
                  <a:pt x="489240" y="0"/>
                  <a:pt x="502760" y="5599"/>
                  <a:pt x="512900" y="15723"/>
                </a:cubicBezTo>
                <a:lnTo>
                  <a:pt x="592097" y="94801"/>
                </a:lnTo>
                <a:cubicBezTo>
                  <a:pt x="602313" y="104925"/>
                  <a:pt x="607921" y="118425"/>
                  <a:pt x="607921" y="132768"/>
                </a:cubicBezTo>
                <a:cubicBezTo>
                  <a:pt x="607921" y="147110"/>
                  <a:pt x="602313" y="160610"/>
                  <a:pt x="592097" y="170811"/>
                </a:cubicBezTo>
                <a:lnTo>
                  <a:pt x="431859" y="330807"/>
                </a:lnTo>
                <a:cubicBezTo>
                  <a:pt x="421719" y="340931"/>
                  <a:pt x="408200" y="346530"/>
                  <a:pt x="393835" y="346530"/>
                </a:cubicBezTo>
                <a:cubicBezTo>
                  <a:pt x="379471" y="346530"/>
                  <a:pt x="365951" y="340931"/>
                  <a:pt x="355811" y="330807"/>
                </a:cubicBezTo>
                <a:lnTo>
                  <a:pt x="332075" y="307106"/>
                </a:lnTo>
                <a:lnTo>
                  <a:pt x="307571" y="331574"/>
                </a:lnTo>
                <a:lnTo>
                  <a:pt x="331307" y="355274"/>
                </a:lnTo>
                <a:cubicBezTo>
                  <a:pt x="341447" y="365398"/>
                  <a:pt x="347054" y="378897"/>
                  <a:pt x="347054" y="393240"/>
                </a:cubicBezTo>
                <a:cubicBezTo>
                  <a:pt x="347054" y="407583"/>
                  <a:pt x="341447" y="421082"/>
                  <a:pt x="331307" y="431207"/>
                </a:cubicBezTo>
                <a:lnTo>
                  <a:pt x="171069" y="591203"/>
                </a:lnTo>
                <a:cubicBezTo>
                  <a:pt x="160852" y="601404"/>
                  <a:pt x="147333" y="607003"/>
                  <a:pt x="132968" y="607003"/>
                </a:cubicBezTo>
                <a:cubicBezTo>
                  <a:pt x="118604" y="607003"/>
                  <a:pt x="105161" y="601404"/>
                  <a:pt x="94944" y="591203"/>
                </a:cubicBezTo>
                <a:lnTo>
                  <a:pt x="15747" y="512125"/>
                </a:lnTo>
                <a:cubicBezTo>
                  <a:pt x="5608" y="502001"/>
                  <a:pt x="0" y="488502"/>
                  <a:pt x="0" y="474159"/>
                </a:cubicBezTo>
                <a:cubicBezTo>
                  <a:pt x="0" y="459816"/>
                  <a:pt x="5608" y="446317"/>
                  <a:pt x="15747" y="436192"/>
                </a:cubicBezTo>
                <a:lnTo>
                  <a:pt x="175985" y="276196"/>
                </a:lnTo>
                <a:cubicBezTo>
                  <a:pt x="186202" y="266072"/>
                  <a:pt x="199645" y="260473"/>
                  <a:pt x="214009" y="260473"/>
                </a:cubicBezTo>
                <a:cubicBezTo>
                  <a:pt x="228450" y="260473"/>
                  <a:pt x="241893" y="266072"/>
                  <a:pt x="252110" y="276196"/>
                </a:cubicBezTo>
                <a:lnTo>
                  <a:pt x="275846" y="299897"/>
                </a:lnTo>
                <a:lnTo>
                  <a:pt x="300350" y="275429"/>
                </a:lnTo>
                <a:lnTo>
                  <a:pt x="276614" y="251729"/>
                </a:lnTo>
                <a:cubicBezTo>
                  <a:pt x="266474" y="241528"/>
                  <a:pt x="260867" y="228105"/>
                  <a:pt x="260867" y="213686"/>
                </a:cubicBezTo>
                <a:cubicBezTo>
                  <a:pt x="260867" y="199343"/>
                  <a:pt x="266474" y="185921"/>
                  <a:pt x="276614" y="175719"/>
                </a:cubicBezTo>
                <a:lnTo>
                  <a:pt x="436852" y="15723"/>
                </a:lnTo>
                <a:cubicBezTo>
                  <a:pt x="446992" y="5599"/>
                  <a:pt x="460511" y="0"/>
                  <a:pt x="474876" y="0"/>
                </a:cubicBezTo>
                <a:close/>
              </a:path>
            </a:pathLst>
          </a:custGeom>
          <a:solidFill>
            <a:srgbClr val="58637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5895" y="1614937"/>
            <a:ext cx="6159818" cy="1083945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p>
            <a:pPr algn="ctr"/>
            <a:r>
              <a:rPr lang="zh-CN" altLang="en-US" sz="6600" b="1">
                <a:ln w="66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hlinkClick r:id="rId1" action="ppaction://hlinkfile"/>
              </a:rPr>
              <a:t>成果展示</a:t>
            </a:r>
            <a:endParaRPr lang="zh-CN" altLang="en-US" sz="6600" b="1">
              <a:ln w="66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" b="75"/>
          <a:stretch>
            <a:fillRect/>
          </a:stretch>
        </p:blipFill>
        <p:spPr/>
      </p:pic>
      <p:sp>
        <p:nvSpPr>
          <p:cNvPr id="6" name="标题 5"/>
          <p:cNvSpPr/>
          <p:nvPr>
            <p:ph type="title"/>
          </p:nvPr>
        </p:nvSpPr>
        <p:spPr>
          <a:xfrm>
            <a:off x="499110" y="1545831"/>
            <a:ext cx="3511241" cy="1071121"/>
          </a:xfrm>
        </p:spPr>
        <p:txBody>
          <a:bodyPr>
            <a:prstTxWarp prst="textInflate">
              <a:avLst/>
            </a:prstTxWarp>
            <a:scene3d>
              <a:camera prst="isometricRightUp"/>
              <a:lightRig rig="threePt" dir="t"/>
            </a:scene3d>
          </a:bodyPr>
          <a:p>
            <a:pPr algn="ctr"/>
            <a:r>
              <a:rPr lang="zh-CN" altLang="en-US" sz="540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代码解释</a:t>
            </a:r>
            <a:endParaRPr lang="zh-CN" altLang="en-US" sz="540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8125" y="116179"/>
            <a:ext cx="88392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500"/>
              <a:t>1. &lt;!DOCTYPE HTML&gt;</a:t>
            </a:r>
            <a:endParaRPr lang="en-US" altLang="zh-CN" sz="1500"/>
          </a:p>
          <a:p>
            <a:r>
              <a:rPr lang="en-US" altLang="zh-CN" sz="1500"/>
              <a:t>    &lt;html&gt;</a:t>
            </a:r>
            <a:endParaRPr lang="en-US" altLang="zh-CN" sz="1500"/>
          </a:p>
          <a:p>
            <a:r>
              <a:rPr lang="en-US" altLang="zh-CN" sz="1500"/>
              <a:t>    &lt;head&gt;</a:t>
            </a:r>
            <a:endParaRPr lang="en-US" altLang="zh-CN" sz="1500"/>
          </a:p>
          <a:p>
            <a:endParaRPr lang="en-US" altLang="zh-CN" sz="1350"/>
          </a:p>
          <a:p>
            <a:r>
              <a:rPr lang="zh-CN" altLang="en-US" sz="1350"/>
              <a:t>     </a:t>
            </a:r>
            <a:r>
              <a:rPr lang="zh-CN" altLang="en-US" sz="1500">
                <a:solidFill>
                  <a:schemeClr val="tx2"/>
                </a:solidFill>
              </a:rPr>
              <a:t>头文件</a:t>
            </a:r>
            <a:endParaRPr lang="en-US" altLang="zh-CN" sz="1500"/>
          </a:p>
          <a:p>
            <a:r>
              <a:rPr lang="en-US" altLang="zh-CN" sz="1500"/>
              <a:t>2.</a:t>
            </a:r>
            <a:r>
              <a:rPr lang="zh-CN" altLang="en-US" sz="1500"/>
              <a:t>&lt;meta http-equiv="txttent-Type" txttent="text/html; charset=gb2312" /&gt;   </a:t>
            </a:r>
            <a:endParaRPr lang="zh-CN" altLang="en-US" sz="1500"/>
          </a:p>
          <a:p>
            <a:endParaRPr lang="zh-CN" altLang="en-US" sz="1350"/>
          </a:p>
          <a:p>
            <a:r>
              <a:rPr lang="zh-CN" altLang="en-US" sz="1350"/>
              <a:t>     </a:t>
            </a:r>
            <a:r>
              <a:rPr lang="zh-CN" altLang="en-US" sz="1500">
                <a:solidFill>
                  <a:schemeClr val="tx2"/>
                </a:solidFill>
              </a:rPr>
              <a:t>用以说明主页制作所使用的文字以及语言;</a:t>
            </a:r>
            <a:r>
              <a:rPr lang="zh-CN" altLang="en-US" sz="1500">
                <a:solidFill>
                  <a:schemeClr val="accent4">
                    <a:lumMod val="75000"/>
                  </a:schemeClr>
                </a:solidFill>
              </a:rPr>
              <a:t>又如英文是ISO-8859-1字符集，还有BIG5、utf-8、shift-Jis、Euc、Koi8-2等字符集。</a:t>
            </a:r>
            <a:endParaRPr lang="zh-CN" altLang="en-US" sz="15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15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z="1500">
                <a:solidFill>
                  <a:schemeClr val="tx1"/>
                </a:solidFill>
              </a:rPr>
              <a:t>3.&lt;title&gt;动态网页&lt;/title&gt;</a:t>
            </a:r>
            <a:endParaRPr lang="en-US" altLang="zh-CN" sz="1500">
              <a:solidFill>
                <a:schemeClr val="tx1"/>
              </a:solidFill>
            </a:endParaRPr>
          </a:p>
          <a:p>
            <a:endParaRPr lang="en-US" altLang="zh-CN" sz="1500">
              <a:solidFill>
                <a:schemeClr val="tx1"/>
              </a:solidFill>
            </a:endParaRPr>
          </a:p>
          <a:p>
            <a:r>
              <a:rPr lang="zh-CN" altLang="en-US" sz="1500">
                <a:solidFill>
                  <a:schemeClr val="tx2"/>
                </a:solidFill>
              </a:rPr>
              <a:t>    网页的名字。</a:t>
            </a:r>
            <a:endParaRPr lang="zh-CN" altLang="en-US" sz="1500">
              <a:solidFill>
                <a:schemeClr val="tx2"/>
              </a:solidFill>
            </a:endParaRPr>
          </a:p>
          <a:p>
            <a:r>
              <a:rPr lang="en-US" altLang="zh-CN" sz="1500">
                <a:solidFill>
                  <a:schemeClr val="tx1"/>
                </a:solidFill>
              </a:rPr>
              <a:t>4.style type="text/css"</a:t>
            </a:r>
            <a:endParaRPr lang="en-US" altLang="zh-CN" sz="1500">
              <a:solidFill>
                <a:schemeClr val="tx1"/>
              </a:solidFill>
            </a:endParaRPr>
          </a:p>
          <a:p>
            <a:endParaRPr lang="en-US" altLang="zh-CN" sz="1500">
              <a:solidFill>
                <a:schemeClr val="tx2"/>
              </a:solidFill>
            </a:endParaRPr>
          </a:p>
          <a:p>
            <a:r>
              <a:rPr lang="en-US" altLang="zh-CN" sz="1500">
                <a:solidFill>
                  <a:schemeClr val="tx2"/>
                </a:solidFill>
              </a:rPr>
              <a:t>&lt;style&gt; 标签用于为 HTML 文档</a:t>
            </a:r>
            <a:r>
              <a:rPr lang="en-US" altLang="zh-CN" sz="1500" b="1" i="1" u="sng">
                <a:solidFill>
                  <a:schemeClr val="tx2"/>
                </a:solidFill>
              </a:rPr>
              <a:t>定义样式信息。</a:t>
            </a:r>
            <a:r>
              <a:rPr lang="en-US" altLang="zh-CN" sz="1500">
                <a:solidFill>
                  <a:schemeClr val="tx2"/>
                </a:solidFill>
              </a:rPr>
              <a:t>在 style 中，可以规定在浏览器中如何呈现 HTML 文档。</a:t>
            </a:r>
            <a:endParaRPr lang="en-US" altLang="zh-CN" sz="1500">
              <a:solidFill>
                <a:schemeClr val="tx2"/>
              </a:solidFill>
            </a:endParaRPr>
          </a:p>
          <a:p>
            <a:r>
              <a:rPr lang="en-US" altLang="zh-CN" sz="1500">
                <a:solidFill>
                  <a:schemeClr val="tx2"/>
                </a:solidFill>
              </a:rPr>
              <a:t>type 属性是必需的，定义 style 元素的内容。唯一可能的值是 "text/css"。style 元素位于 head 部分中。</a:t>
            </a:r>
            <a:endParaRPr lang="en-US" altLang="zh-CN" sz="15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978" y="89985"/>
            <a:ext cx="5541169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350"/>
              <a:t>5.&lt;body&gt;</a:t>
            </a:r>
            <a:r>
              <a:rPr lang="zh-CN" altLang="en-US" sz="1350"/>
              <a:t>{ font-size:12px;}</a:t>
            </a:r>
            <a:endParaRPr lang="zh-CN" altLang="en-US" sz="1350"/>
          </a:p>
          <a:p>
            <a:endParaRPr lang="zh-CN" altLang="en-US" sz="1350"/>
          </a:p>
          <a:p>
            <a:r>
              <a:rPr lang="zh-CN" altLang="en-US" sz="1350">
                <a:solidFill>
                  <a:schemeClr val="tx2"/>
                </a:solidFill>
              </a:rPr>
              <a:t>     调节尺寸。</a:t>
            </a: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56" y="911516"/>
            <a:ext cx="2861786" cy="237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6.</a:t>
            </a:r>
            <a:r>
              <a:rPr lang="zh-CN" altLang="en-US" sz="1350"/>
              <a:t>#txt{</a:t>
            </a:r>
            <a:endParaRPr lang="zh-CN" altLang="en-US" sz="1350"/>
          </a:p>
          <a:p>
            <a:r>
              <a:rPr lang="zh-CN" altLang="en-US" sz="1350"/>
              <a:t>                   height:400px;    </a:t>
            </a:r>
            <a:endParaRPr lang="zh-CN" altLang="en-US" sz="1350"/>
          </a:p>
          <a:p>
            <a:r>
              <a:rPr lang="zh-CN" altLang="en-US" sz="1350"/>
              <a:t>                   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文本框的高度。</a:t>
            </a:r>
            <a:endParaRPr lang="zh-CN" altLang="en-US" sz="1350">
              <a:solidFill>
                <a:schemeClr val="accent1"/>
              </a:solidFill>
            </a:endParaRPr>
          </a:p>
          <a:p>
            <a:r>
              <a:rPr lang="zh-CN" altLang="en-US" sz="1350"/>
              <a:t>	width:600px;</a:t>
            </a:r>
            <a:endParaRPr lang="zh-CN" altLang="en-US" sz="1350"/>
          </a:p>
          <a:p>
            <a:r>
              <a:rPr lang="zh-CN" altLang="en-US" sz="1350"/>
              <a:t>                   </a:t>
            </a:r>
            <a:r>
              <a:rPr lang="zh-CN" altLang="en-US" sz="1350">
                <a:solidFill>
                  <a:srgbClr val="0070C0"/>
                </a:solidFill>
              </a:rPr>
              <a:t>文本框的宽度。</a:t>
            </a:r>
            <a:endParaRPr lang="zh-CN" altLang="en-US" sz="1350"/>
          </a:p>
          <a:p>
            <a:r>
              <a:rPr lang="zh-CN" altLang="en-US" sz="1350"/>
              <a:t>	border:#333 solid 3px;</a:t>
            </a:r>
            <a:endParaRPr lang="zh-CN" altLang="en-US" sz="1350"/>
          </a:p>
          <a:p>
            <a:r>
              <a:rPr lang="zh-CN" altLang="en-US" sz="1350"/>
              <a:t>                   </a:t>
            </a:r>
            <a:r>
              <a:rPr lang="zh-CN" altLang="en-US" sz="1350">
                <a:solidFill>
                  <a:srgbClr val="0070C0"/>
                </a:solidFill>
              </a:rPr>
              <a:t>文本框的颜色和粗细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	padding:5px;</a:t>
            </a:r>
            <a:endParaRPr lang="zh-CN" altLang="en-US" sz="1350"/>
          </a:p>
          <a:p>
            <a:r>
              <a:rPr lang="zh-CN" altLang="en-US" sz="1350"/>
              <a:t>                   </a:t>
            </a:r>
            <a:r>
              <a:rPr lang="zh-CN" altLang="en-US" sz="1350">
                <a:solidFill>
                  <a:srgbClr val="0070C0"/>
                </a:solidFill>
              </a:rPr>
              <a:t>改变文字在文本框中的位置。</a:t>
            </a:r>
            <a:endParaRPr lang="zh-CN" altLang="en-US" sz="1350"/>
          </a:p>
          <a:p>
            <a:r>
              <a:rPr lang="zh-CN" altLang="en-US" sz="1350"/>
              <a:t>	}</a:t>
            </a:r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381953" y="3337057"/>
            <a:ext cx="277749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7.</a:t>
            </a:r>
            <a:r>
              <a:rPr lang="zh-CN" altLang="en-US" sz="1350"/>
              <a:t>p{     line-height:18px;</a:t>
            </a:r>
            <a:endParaRPr lang="zh-CN" altLang="en-US" sz="1350"/>
          </a:p>
          <a:p>
            <a:r>
              <a:rPr lang="zh-CN" altLang="en-US" sz="1350"/>
              <a:t>           </a:t>
            </a:r>
            <a:r>
              <a:rPr lang="zh-CN" altLang="en-US" sz="1350">
                <a:solidFill>
                  <a:srgbClr val="0070C0"/>
                </a:solidFill>
              </a:rPr>
              <a:t>调整行距。</a:t>
            </a:r>
            <a:endParaRPr lang="zh-CN" altLang="en-US" sz="1350"/>
          </a:p>
          <a:p>
            <a:r>
              <a:rPr lang="zh-CN" altLang="en-US" sz="1350"/>
              <a:t>           text-indent:2em;</a:t>
            </a:r>
            <a:endParaRPr lang="zh-CN" altLang="en-US" sz="1350"/>
          </a:p>
          <a:p>
            <a:r>
              <a:rPr lang="zh-CN" altLang="en-US" sz="1350"/>
              <a:t>       </a:t>
            </a:r>
            <a:r>
              <a:rPr lang="zh-CN" altLang="en-US" sz="1350">
                <a:solidFill>
                  <a:srgbClr val="0070C0"/>
                </a:solidFill>
              </a:rPr>
              <a:t>    文章开头空两格。</a:t>
            </a:r>
            <a:endParaRPr lang="zh-CN" altLang="en-US" sz="1350"/>
          </a:p>
          <a:p>
            <a:r>
              <a:rPr lang="zh-CN" altLang="en-US" sz="1350"/>
              <a:t>  }</a:t>
            </a:r>
            <a:endParaRPr lang="zh-CN" altLang="en-US" sz="1350"/>
          </a:p>
          <a:p>
            <a:r>
              <a:rPr lang="zh-CN" altLang="en-US" sz="1350"/>
              <a:t>&lt;/style&gt;</a:t>
            </a:r>
            <a:endParaRPr lang="zh-CN" altLang="en-US" sz="1350"/>
          </a:p>
          <a:p>
            <a:r>
              <a:rPr lang="zh-CN" altLang="en-US" sz="1350"/>
              <a:t>&lt;/head&gt;</a:t>
            </a:r>
            <a:endParaRPr lang="zh-CN" altLang="en-US" sz="1350"/>
          </a:p>
        </p:txBody>
      </p:sp>
      <p:sp>
        <p:nvSpPr>
          <p:cNvPr id="6" name="右大括号 5"/>
          <p:cNvSpPr/>
          <p:nvPr/>
        </p:nvSpPr>
        <p:spPr>
          <a:xfrm>
            <a:off x="1086326" y="4423384"/>
            <a:ext cx="183833" cy="321945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270159" y="4446244"/>
            <a:ext cx="1829276" cy="299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350">
                <a:solidFill>
                  <a:srgbClr val="0070C0"/>
                </a:solidFill>
              </a:rPr>
              <a:t>头文件的结尾。</a:t>
            </a:r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1534" y="199522"/>
            <a:ext cx="4338161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 </a:t>
            </a:r>
            <a:r>
              <a:rPr lang="en-US" altLang="zh-CN" sz="1350"/>
              <a:t>8.</a:t>
            </a:r>
            <a:r>
              <a:rPr lang="zh-CN" altLang="en-US" sz="1350"/>
              <a:t>&lt;h2 id="con"&gt;JavaScript课程&lt;/h2&gt;</a:t>
            </a:r>
            <a:endParaRPr lang="zh-CN" altLang="en-US" sz="1350"/>
          </a:p>
          <a:p>
            <a:r>
              <a:rPr lang="zh-CN" altLang="en-US" sz="1350"/>
              <a:t>    </a:t>
            </a:r>
            <a:r>
              <a:rPr lang="zh-CN" altLang="en-US" sz="1350">
                <a:solidFill>
                  <a:srgbClr val="0070C0"/>
                </a:solidFill>
              </a:rPr>
              <a:t>输入并显示大标题，</a:t>
            </a:r>
            <a:r>
              <a:rPr lang="en-US" altLang="zh-CN" sz="1350">
                <a:solidFill>
                  <a:srgbClr val="0070C0"/>
                </a:solidFill>
              </a:rPr>
              <a:t>“id”</a:t>
            </a:r>
            <a:r>
              <a:rPr lang="zh-CN" altLang="en-US" sz="1350">
                <a:solidFill>
                  <a:srgbClr val="0070C0"/>
                </a:solidFill>
              </a:rPr>
              <a:t>的意思是标注一下位置。</a:t>
            </a:r>
            <a:endParaRPr lang="zh-CN" altLang="en-US" sz="1350"/>
          </a:p>
          <a:p>
            <a:r>
              <a:rPr lang="zh-CN" altLang="en-US" sz="1350"/>
              <a:t>   &lt;div id="txt"&gt; </a:t>
            </a:r>
            <a:endParaRPr lang="zh-CN" altLang="en-US" sz="1350"/>
          </a:p>
          <a:p>
            <a:r>
              <a:rPr lang="zh-CN" altLang="en-US" sz="1350"/>
              <a:t>  </a:t>
            </a:r>
            <a:r>
              <a:rPr lang="zh-CN" altLang="en-US" sz="1350">
                <a:solidFill>
                  <a:srgbClr val="0070C0"/>
                </a:solidFill>
              </a:rPr>
              <a:t> 解释同上。</a:t>
            </a:r>
            <a:endParaRPr lang="zh-CN" altLang="en-US" sz="1350"/>
          </a:p>
          <a:p>
            <a:r>
              <a:rPr lang="zh-CN" altLang="en-US" sz="1350"/>
              <a:t>    &lt;h5&gt;</a:t>
            </a:r>
            <a:r>
              <a:rPr lang="zh-CN" altLang="en-US" sz="1350" i="1"/>
              <a:t>JavaScript为网页添加动态效果并实现与用户交互的功能。</a:t>
            </a:r>
            <a:r>
              <a:rPr lang="zh-CN" altLang="en-US" sz="1350"/>
              <a:t>&lt;/h5&gt;</a:t>
            </a:r>
            <a:endParaRPr lang="zh-CN" altLang="en-US" sz="1350"/>
          </a:p>
          <a:p>
            <a:r>
              <a:rPr lang="zh-CN" altLang="en-US" sz="1350"/>
              <a:t>   &lt;p&gt;</a:t>
            </a:r>
            <a:r>
              <a:rPr lang="zh-CN" altLang="en-US" sz="1350" i="1"/>
              <a:t>1. JavaScript入门篇，让不懂JS的你，快速了解JS。</a:t>
            </a:r>
            <a:r>
              <a:rPr lang="zh-CN" altLang="en-US" sz="1350"/>
              <a:t>&lt;/p&gt;</a:t>
            </a:r>
            <a:endParaRPr lang="zh-CN" altLang="en-US" sz="1350"/>
          </a:p>
          <a:p>
            <a:r>
              <a:rPr lang="zh-CN" altLang="en-US" sz="1350"/>
              <a:t>    &lt;p&gt;</a:t>
            </a:r>
            <a:r>
              <a:rPr lang="zh-CN" altLang="en-US" sz="1350" i="1"/>
              <a:t>2. JavaScript进阶篇，让你掌握JS的基础语法、函数、数组、事件、内置对象、BOM浏览器、DOM操作。</a:t>
            </a:r>
            <a:r>
              <a:rPr lang="zh-CN" altLang="en-US" sz="1350"/>
              <a:t>&lt;/p&gt;</a:t>
            </a:r>
            <a:endParaRPr lang="zh-CN" altLang="en-US" sz="1350"/>
          </a:p>
          <a:p>
            <a:r>
              <a:rPr lang="zh-CN" altLang="en-US" sz="1350"/>
              <a:t>    &lt;p&gt;</a:t>
            </a:r>
            <a:r>
              <a:rPr lang="zh-CN" altLang="en-US" sz="1350" i="1"/>
              <a:t>3. 学完以上两门基础课后，在深入学习JavaScript的变量作用域、事件、对象、运动、cookie、正则表达式、ajax等课程。</a:t>
            </a:r>
            <a:r>
              <a:rPr lang="zh-CN" altLang="en-US" sz="1350"/>
              <a:t>&lt;/p&gt;</a:t>
            </a:r>
            <a:endParaRPr lang="zh-CN" altLang="en-US" sz="1350"/>
          </a:p>
          <a:p>
            <a:r>
              <a:rPr lang="zh-CN" altLang="en-US" sz="1350"/>
              <a:t>    </a:t>
            </a:r>
            <a:r>
              <a:rPr lang="zh-CN" altLang="en-US" sz="1350">
                <a:solidFill>
                  <a:srgbClr val="0070C0"/>
                </a:solidFill>
              </a:rPr>
              <a:t>①&lt;p&gt; 标签定义段落。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>
                <a:solidFill>
                  <a:srgbClr val="0070C0"/>
                </a:solidFill>
              </a:rPr>
              <a:t>        p 元素会自动在其前后创建一些空白。浏览器会自动添加这些空间。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>
                <a:solidFill>
                  <a:srgbClr val="0070C0"/>
                </a:solidFill>
              </a:rPr>
              <a:t>    ②显示文本框里的内容。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&lt;/div&gt;</a:t>
            </a:r>
            <a:endParaRPr lang="zh-CN" altLang="en-US" sz="1350"/>
          </a:p>
        </p:txBody>
      </p:sp>
      <p:cxnSp>
        <p:nvCxnSpPr>
          <p:cNvPr id="9" name="直线连接符 8"/>
          <p:cNvCxnSpPr/>
          <p:nvPr/>
        </p:nvCxnSpPr>
        <p:spPr>
          <a:xfrm>
            <a:off x="4104799" y="89985"/>
            <a:ext cx="38100" cy="463248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 bldLvl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540" y="283819"/>
            <a:ext cx="4559618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9.</a:t>
            </a:r>
            <a:r>
              <a:rPr lang="zh-CN" altLang="en-US" sz="1350"/>
              <a:t>&lt;form&gt;</a:t>
            </a:r>
            <a:endParaRPr lang="zh-CN" altLang="en-US" sz="1350"/>
          </a:p>
          <a:p>
            <a:r>
              <a:rPr lang="zh-CN" altLang="en-US" sz="1350">
                <a:solidFill>
                  <a:srgbClr val="0070C0"/>
                </a:solidFill>
              </a:rPr>
              <a:t>&lt;form&gt; 标签用于为用户输入创建 HTML 表单。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>
                <a:solidFill>
                  <a:srgbClr val="0070C0"/>
                </a:solidFill>
              </a:rPr>
              <a:t>表单能够包含</a:t>
            </a:r>
            <a:r>
              <a:rPr lang="zh-CN" altLang="en-US" sz="1350" b="1">
                <a:solidFill>
                  <a:srgbClr val="FF0000"/>
                </a:solidFill>
              </a:rPr>
              <a:t> input </a:t>
            </a:r>
            <a:r>
              <a:rPr lang="zh-CN" altLang="en-US" sz="1350">
                <a:solidFill>
                  <a:srgbClr val="0070C0"/>
                </a:solidFill>
              </a:rPr>
              <a:t>元素，比如文本字段、复选框、单选框、</a:t>
            </a:r>
            <a:r>
              <a:rPr lang="zh-CN" altLang="en-US" sz="1350" b="1">
                <a:solidFill>
                  <a:srgbClr val="FF0000"/>
                </a:solidFill>
              </a:rPr>
              <a:t>点击按钮</a:t>
            </a:r>
            <a:r>
              <a:rPr lang="zh-CN" altLang="en-US" sz="1350">
                <a:solidFill>
                  <a:srgbClr val="0070C0"/>
                </a:solidFill>
              </a:rPr>
              <a:t>等等。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>
                <a:solidFill>
                  <a:srgbClr val="0070C0"/>
                </a:solidFill>
              </a:rPr>
              <a:t>表单还可以包含 menus、textarea、fieldset、legend 和 label 元素。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>
                <a:solidFill>
                  <a:srgbClr val="0070C0"/>
                </a:solidFill>
              </a:rPr>
              <a:t>表单用于向服务器传输数据。</a:t>
            </a:r>
            <a:endParaRPr lang="zh-CN" altLang="en-US" sz="1350"/>
          </a:p>
          <a:p>
            <a:r>
              <a:rPr lang="zh-CN" altLang="en-US" sz="1350"/>
              <a:t>  &lt;input type="button" value="改变颜色" onClick="dcolor()"&gt;</a:t>
            </a:r>
            <a:endParaRPr lang="zh-CN" altLang="en-US" sz="1350"/>
          </a:p>
          <a:p>
            <a:r>
              <a:rPr lang="zh-CN" altLang="en-US" sz="1350"/>
              <a:t>  &lt;input type="button" value="改变宽高" onClick="dwh()"&gt;</a:t>
            </a:r>
            <a:endParaRPr lang="zh-CN" altLang="en-US" sz="1350"/>
          </a:p>
          <a:p>
            <a:r>
              <a:rPr lang="zh-CN" altLang="en-US" sz="1350"/>
              <a:t>  &lt;input type="button" value="隐藏内容" onClick="dh()"&gt;</a:t>
            </a:r>
            <a:endParaRPr lang="zh-CN" altLang="en-US" sz="1350"/>
          </a:p>
          <a:p>
            <a:r>
              <a:rPr lang="zh-CN" altLang="en-US" sz="1350"/>
              <a:t>  &lt;input type="button" value="显示内容" onClick="ds()"&gt;</a:t>
            </a:r>
            <a:endParaRPr lang="zh-CN" altLang="en-US" sz="1350"/>
          </a:p>
          <a:p>
            <a:r>
              <a:rPr lang="zh-CN" altLang="en-US" sz="1350"/>
              <a:t>  &lt;input type="button" value="恢复" onClick="dclear()"&gt;</a:t>
            </a:r>
            <a:endParaRPr lang="zh-CN" altLang="en-US" sz="1350"/>
          </a:p>
          <a:p>
            <a:r>
              <a:rPr lang="zh-CN" altLang="en-US" sz="1350"/>
              <a:t>  </a:t>
            </a:r>
            <a:r>
              <a:rPr lang="zh-CN" altLang="en-US" sz="1350">
                <a:solidFill>
                  <a:srgbClr val="0070C0"/>
                </a:solidFill>
              </a:rPr>
              <a:t>【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input type="button" 】定义可点击按钮；</a:t>
            </a:r>
            <a:r>
              <a:rPr lang="en-US" altLang="zh-CN" sz="1350">
                <a:solidFill>
                  <a:srgbClr val="0070C0"/>
                </a:solidFill>
                <a:sym typeface="+mn-ea"/>
              </a:rPr>
              <a:t>“value”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在按钮上显示的内容；</a:t>
            </a:r>
            <a:r>
              <a:rPr lang="en-US" altLang="zh-CN" sz="1350" b="1">
                <a:solidFill>
                  <a:srgbClr val="FF0000"/>
                </a:solidFill>
                <a:sym typeface="+mn-ea"/>
              </a:rPr>
              <a:t>onClick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用于调用函数。</a:t>
            </a:r>
            <a:endParaRPr lang="zh-CN" altLang="en-US" sz="1350"/>
          </a:p>
          <a:p>
            <a:r>
              <a:rPr lang="zh-CN" altLang="en-US" sz="1350"/>
              <a:t>  &lt;/form&gt;</a:t>
            </a:r>
            <a:endParaRPr lang="zh-CN" altLang="en-US" sz="1350"/>
          </a:p>
          <a:p>
            <a:r>
              <a:rPr lang="zh-CN" altLang="en-US" sz="1350"/>
              <a:t>&lt;script type="text/javascript"&gt;</a:t>
            </a:r>
            <a:endParaRPr lang="zh-CN" altLang="en-US" sz="1350"/>
          </a:p>
          <a:p>
            <a:r>
              <a:rPr lang="zh-CN" altLang="en-US" sz="1350">
                <a:solidFill>
                  <a:srgbClr val="0070C0"/>
                </a:solidFill>
              </a:rPr>
              <a:t>告诉浏览器这部分是javascript 代码，text/javascript是html标准类型，表示这是个文本类型数据并且是javascript代码。</a:t>
            </a:r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9158" y="283819"/>
            <a:ext cx="5095399" cy="445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10.</a:t>
            </a:r>
            <a:r>
              <a:rPr lang="zh-CN" altLang="en-US" sz="1350"/>
              <a:t>function dcolor(){</a:t>
            </a:r>
            <a:endParaRPr lang="zh-CN" altLang="en-US" sz="1350"/>
          </a:p>
          <a:p>
            <a:r>
              <a:rPr lang="zh-CN" altLang="en-US" sz="1350"/>
              <a:t>     </a:t>
            </a:r>
            <a:r>
              <a:rPr lang="zh-CN" altLang="en-US" sz="1350">
                <a:solidFill>
                  <a:srgbClr val="0070C0"/>
                </a:solidFill>
              </a:rPr>
              <a:t>定义改变颜色的函数。</a:t>
            </a:r>
            <a:endParaRPr lang="zh-CN" altLang="en-US" sz="1350"/>
          </a:p>
          <a:p>
            <a:r>
              <a:rPr lang="zh-CN" altLang="en-US" sz="1350"/>
              <a:t>     var mychar =document.getElementById("txt");</a:t>
            </a:r>
            <a:endParaRPr lang="zh-CN" altLang="en-US" sz="1350"/>
          </a:p>
          <a:p>
            <a:r>
              <a:rPr lang="zh-CN" altLang="en-US" sz="1350"/>
              <a:t>     </a:t>
            </a:r>
            <a:r>
              <a:rPr lang="en-US" altLang="zh-CN" sz="1350">
                <a:solidFill>
                  <a:srgbClr val="0070C0"/>
                </a:solidFill>
              </a:rPr>
              <a:t>var</a:t>
            </a:r>
            <a:r>
              <a:rPr lang="zh-CN" altLang="en-US" sz="1350">
                <a:solidFill>
                  <a:srgbClr val="0070C0"/>
                </a:solidFill>
              </a:rPr>
              <a:t>定义变量，</a:t>
            </a:r>
            <a:r>
              <a:rPr lang="en-US" altLang="zh-CN" sz="1350">
                <a:solidFill>
                  <a:srgbClr val="0070C0"/>
                </a:solidFill>
              </a:rPr>
              <a:t>mychar</a:t>
            </a:r>
            <a:r>
              <a:rPr lang="zh-CN" altLang="en-US" sz="1350">
                <a:solidFill>
                  <a:srgbClr val="0070C0"/>
                </a:solidFill>
              </a:rPr>
              <a:t>为变量名；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document.getElementById("txt");</a:t>
            </a:r>
            <a:endParaRPr lang="zh-CN" altLang="en-US" sz="1350">
              <a:solidFill>
                <a:srgbClr val="0070C0"/>
              </a:solidFill>
              <a:sym typeface="+mn-ea"/>
            </a:endParaRPr>
          </a:p>
          <a:p>
            <a:r>
              <a:rPr lang="zh-CN" altLang="en-US" sz="1350">
                <a:solidFill>
                  <a:srgbClr val="0070C0"/>
                </a:solidFill>
                <a:sym typeface="+mn-ea"/>
              </a:rPr>
              <a:t>getElementById获取该页面中id为txt的元素。</a:t>
            </a:r>
            <a:endParaRPr lang="zh-CN" altLang="en-US" sz="1350">
              <a:solidFill>
                <a:srgbClr val="0070C0"/>
              </a:solidFill>
              <a:sym typeface="+mn-ea"/>
            </a:endParaRPr>
          </a:p>
          <a:p>
            <a:r>
              <a:rPr lang="zh-CN" altLang="en-US" sz="1350"/>
              <a:t>     mychar.style.color="red";</a:t>
            </a:r>
            <a:endParaRPr lang="zh-CN" altLang="en-US" sz="1350"/>
          </a:p>
          <a:p>
            <a:r>
              <a:rPr lang="zh-CN" altLang="en-US" sz="1350"/>
              <a:t>     </a:t>
            </a:r>
            <a:r>
              <a:rPr lang="zh-CN" altLang="en-US" sz="1350">
                <a:solidFill>
                  <a:srgbClr val="0070C0"/>
                </a:solidFill>
              </a:rPr>
              <a:t>点击按钮以后字体变为的颜色，红色。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  mychar.style.backgroundColor="</a:t>
            </a:r>
            <a:r>
              <a:rPr lang="en-US" altLang="zh-CN" sz="1350"/>
              <a:t>blue</a:t>
            </a:r>
            <a:r>
              <a:rPr lang="zh-CN" altLang="en-US" sz="1350"/>
              <a:t>";</a:t>
            </a:r>
            <a:endParaRPr lang="zh-CN" altLang="en-US" sz="1350"/>
          </a:p>
          <a:p>
            <a:r>
              <a:rPr lang="zh-CN" altLang="en-US" sz="1350">
                <a:solidFill>
                  <a:srgbClr val="0070C0"/>
                </a:solidFill>
                <a:sym typeface="+mn-ea"/>
              </a:rPr>
              <a:t>     点击按钮以后背景变为的颜色，蓝色。</a:t>
            </a:r>
            <a:endParaRPr lang="zh-CN" altLang="en-US" sz="1350"/>
          </a:p>
          <a:p>
            <a:r>
              <a:rPr lang="zh-CN" altLang="en-US" sz="1350"/>
              <a:t>}</a:t>
            </a:r>
            <a:endParaRPr lang="zh-CN" altLang="en-US" sz="1350"/>
          </a:p>
          <a:p>
            <a:r>
              <a:rPr lang="zh-CN" altLang="en-US" sz="1350"/>
              <a:t>   </a:t>
            </a:r>
            <a:endParaRPr lang="zh-CN" altLang="en-US" sz="1350"/>
          </a:p>
          <a:p>
            <a:r>
              <a:rPr lang="zh-CN" altLang="en-US" sz="1350"/>
              <a:t>function dwh(){</a:t>
            </a:r>
            <a:endParaRPr lang="zh-CN" altLang="en-US" sz="1350"/>
          </a:p>
          <a:p>
            <a:r>
              <a:rPr lang="zh-CN" altLang="en-US" sz="1350"/>
              <a:t> </a:t>
            </a:r>
            <a:r>
              <a:rPr lang="zh-CN" altLang="en-US" sz="1350">
                <a:solidFill>
                  <a:srgbClr val="0070C0"/>
                </a:solidFill>
              </a:rPr>
              <a:t> 定义改变宽高的函数。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var mychar = document.getElementById("txt");</a:t>
            </a:r>
            <a:endParaRPr lang="zh-CN" altLang="en-US" sz="1350"/>
          </a:p>
          <a:p>
            <a:r>
              <a:rPr lang="zh-CN" altLang="en-US" sz="1350"/>
              <a:t>  </a:t>
            </a:r>
            <a:r>
              <a:rPr lang="zh-CN" altLang="en-US" sz="1350">
                <a:solidFill>
                  <a:srgbClr val="0070C0"/>
                </a:solidFill>
              </a:rPr>
              <a:t>同上解释。</a:t>
            </a:r>
            <a:r>
              <a:rPr lang="zh-CN" altLang="en-US" sz="1350"/>
              <a:t>  </a:t>
            </a:r>
            <a:endParaRPr lang="zh-CN" altLang="en-US" sz="1350"/>
          </a:p>
          <a:p>
            <a:r>
              <a:rPr lang="zh-CN" altLang="en-US" sz="1350"/>
              <a:t>   mychar.style.width="400px";</a:t>
            </a:r>
            <a:endParaRPr lang="zh-CN" altLang="en-US" sz="1350"/>
          </a:p>
          <a:p>
            <a:r>
              <a:rPr lang="zh-CN" altLang="en-US" sz="1350"/>
              <a:t>   </a:t>
            </a:r>
            <a:r>
              <a:rPr lang="zh-CN" altLang="en-US" sz="1350">
                <a:solidFill>
                  <a:srgbClr val="0070C0"/>
                </a:solidFill>
              </a:rPr>
              <a:t>点击按钮之后变为的宽度。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mychar.style.height="200px";</a:t>
            </a:r>
            <a:endParaRPr lang="zh-CN" altLang="en-US" sz="1350"/>
          </a:p>
          <a:p>
            <a:r>
              <a:rPr lang="zh-CN" altLang="en-US" sz="1350"/>
              <a:t>   </a:t>
            </a:r>
            <a:r>
              <a:rPr lang="zh-CN" altLang="en-US" sz="1350">
                <a:solidFill>
                  <a:srgbClr val="0070C0"/>
                </a:solidFill>
              </a:rPr>
              <a:t>点击按钮之后变为的高度。</a:t>
            </a:r>
            <a:endParaRPr lang="zh-CN" altLang="en-US" sz="1350"/>
          </a:p>
          <a:p>
            <a:r>
              <a:rPr lang="zh-CN" altLang="en-US" sz="1350"/>
              <a:t>}</a:t>
            </a:r>
            <a:endParaRPr lang="zh-CN" altLang="en-US" sz="1350"/>
          </a:p>
        </p:txBody>
      </p:sp>
      <p:cxnSp>
        <p:nvCxnSpPr>
          <p:cNvPr id="9" name="直线连接符 8"/>
          <p:cNvCxnSpPr/>
          <p:nvPr/>
        </p:nvCxnSpPr>
        <p:spPr>
          <a:xfrm>
            <a:off x="4651058" y="283819"/>
            <a:ext cx="38100" cy="443103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9556" y="191902"/>
            <a:ext cx="4483894" cy="445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11.</a:t>
            </a:r>
            <a:r>
              <a:rPr lang="zh-CN" altLang="en-US" sz="1350"/>
              <a:t>function dh(){</a:t>
            </a:r>
            <a:endParaRPr lang="zh-CN" altLang="en-US" sz="1350"/>
          </a:p>
          <a:p>
            <a:r>
              <a:rPr lang="zh-CN" altLang="en-US" sz="1350"/>
              <a:t>     </a:t>
            </a:r>
            <a:r>
              <a:rPr lang="zh-CN" altLang="en-US" sz="1350">
                <a:solidFill>
                  <a:srgbClr val="0070C0"/>
                </a:solidFill>
              </a:rPr>
              <a:t>定义隐藏函数。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 var mychar = document.getElementById("txt"); </a:t>
            </a:r>
            <a:endParaRPr lang="zh-CN" altLang="en-US" sz="1350"/>
          </a:p>
          <a:p>
            <a:r>
              <a:rPr lang="zh-CN" altLang="en-US" sz="1350"/>
              <a:t>    mychar.style.display="none";</a:t>
            </a:r>
            <a:endParaRPr lang="zh-CN" altLang="en-US" sz="1350"/>
          </a:p>
          <a:p>
            <a:r>
              <a:rPr lang="zh-CN" altLang="en-US" sz="1350"/>
              <a:t>   </a:t>
            </a:r>
            <a:r>
              <a:rPr lang="zh-CN" altLang="en-US" sz="1350">
                <a:solidFill>
                  <a:srgbClr val="0070C0"/>
                </a:solidFill>
              </a:rPr>
              <a:t>用于让</a:t>
            </a:r>
            <a:r>
              <a:rPr lang="en-US" altLang="zh-CN" sz="1350">
                <a:solidFill>
                  <a:srgbClr val="0070C0"/>
                </a:solidFill>
              </a:rPr>
              <a:t>mychar</a:t>
            </a:r>
            <a:r>
              <a:rPr lang="zh-CN" altLang="en-US" sz="1350">
                <a:solidFill>
                  <a:srgbClr val="0070C0"/>
                </a:solidFill>
              </a:rPr>
              <a:t>代表的内容隐藏出来。</a:t>
            </a:r>
            <a:endParaRPr lang="zh-CN" altLang="en-US" sz="1350"/>
          </a:p>
          <a:p>
            <a:r>
              <a:rPr lang="zh-CN" altLang="en-US" sz="1350"/>
              <a:t> }</a:t>
            </a:r>
            <a:endParaRPr lang="zh-CN" altLang="en-US" sz="1350"/>
          </a:p>
          <a:p>
            <a:endParaRPr lang="zh-CN" altLang="en-US" sz="1350"/>
          </a:p>
          <a:p>
            <a:r>
              <a:rPr lang="zh-CN" altLang="en-US" sz="1350"/>
              <a:t>function dclear(){</a:t>
            </a:r>
            <a:endParaRPr lang="zh-CN" altLang="en-US" sz="1350"/>
          </a:p>
          <a:p>
            <a:r>
              <a:rPr lang="zh-CN" altLang="en-US" sz="1350"/>
              <a:t>              </a:t>
            </a:r>
            <a:r>
              <a:rPr lang="zh-CN" altLang="en-US" sz="1350">
                <a:solidFill>
                  <a:srgbClr val="0070C0"/>
                </a:solidFill>
              </a:rPr>
              <a:t>定义显示函数。</a:t>
            </a:r>
            <a:endParaRPr lang="zh-CN" altLang="en-US" sz="1350"/>
          </a:p>
          <a:p>
            <a:r>
              <a:rPr lang="zh-CN" altLang="en-US" sz="1350"/>
              <a:t>	if(confirm("确定要取消设置吗?")){</a:t>
            </a:r>
            <a:endParaRPr lang="zh-CN" altLang="en-US" sz="1350"/>
          </a:p>
          <a:p>
            <a:r>
              <a:rPr lang="zh-CN" altLang="en-US" sz="1350"/>
              <a:t>	 var mychar = document.getElementById("txt");  </a:t>
            </a:r>
            <a:endParaRPr lang="zh-CN" altLang="en-US" sz="1350"/>
          </a:p>
          <a:p>
            <a:r>
              <a:rPr lang="zh-CN" altLang="en-US" sz="1350"/>
              <a:t>	 mychar.style.color="#000";</a:t>
            </a:r>
            <a:endParaRPr lang="zh-CN" altLang="en-US" sz="1350"/>
          </a:p>
          <a:p>
            <a:r>
              <a:rPr lang="zh-CN" altLang="en-US" sz="1350"/>
              <a:t>	 mychar.style.backgroundColor="#fff";</a:t>
            </a:r>
            <a:endParaRPr lang="zh-CN" altLang="en-US" sz="1350"/>
          </a:p>
          <a:p>
            <a:r>
              <a:rPr lang="zh-CN" altLang="en-US" sz="1350"/>
              <a:t>	 mychar.style.width="600px";</a:t>
            </a:r>
            <a:endParaRPr lang="zh-CN" altLang="en-US" sz="1350"/>
          </a:p>
          <a:p>
            <a:r>
              <a:rPr lang="zh-CN" altLang="en-US" sz="1350"/>
              <a:t>	 mychar.style.height="400px";</a:t>
            </a:r>
            <a:endParaRPr lang="zh-CN" altLang="en-US" sz="1350"/>
          </a:p>
          <a:p>
            <a:r>
              <a:rPr lang="zh-CN" altLang="en-US" sz="1350"/>
              <a:t>               </a:t>
            </a:r>
            <a:r>
              <a:rPr lang="zh-CN" altLang="en-US" sz="1350">
                <a:solidFill>
                  <a:srgbClr val="0070C0"/>
                </a:solidFill>
              </a:rPr>
              <a:t>恢复隐藏之前的宽度、高度、颜色等。</a:t>
            </a:r>
            <a:endParaRPr lang="zh-CN" altLang="en-US" sz="1350"/>
          </a:p>
          <a:p>
            <a:r>
              <a:rPr lang="zh-CN" altLang="en-US" sz="1350"/>
              <a:t>	 mychar.style.display="block";</a:t>
            </a:r>
            <a:endParaRPr lang="zh-CN" altLang="en-US" sz="1350"/>
          </a:p>
          <a:p>
            <a:r>
              <a:rPr lang="zh-CN" altLang="en-US" sz="1350">
                <a:solidFill>
                  <a:srgbClr val="0070C0"/>
                </a:solidFill>
                <a:sym typeface="+mn-ea"/>
              </a:rPr>
              <a:t>               用于让</a:t>
            </a:r>
            <a:r>
              <a:rPr lang="en-US" altLang="zh-CN" sz="1350">
                <a:solidFill>
                  <a:srgbClr val="0070C0"/>
                </a:solidFill>
                <a:sym typeface="+mn-ea"/>
              </a:rPr>
              <a:t>mychar</a:t>
            </a:r>
            <a:r>
              <a:rPr lang="zh-CN" altLang="en-US" sz="1350">
                <a:solidFill>
                  <a:srgbClr val="0070C0"/>
                </a:solidFill>
                <a:sym typeface="+mn-ea"/>
              </a:rPr>
              <a:t>代表的内容重新显示出来。</a:t>
            </a:r>
            <a:endParaRPr lang="zh-CN" altLang="en-US" sz="1350"/>
          </a:p>
          <a:p>
            <a:r>
              <a:rPr lang="zh-CN" altLang="en-US" sz="1350"/>
              <a:t>	}</a:t>
            </a:r>
            <a:endParaRPr lang="zh-CN" altLang="en-US" sz="1350"/>
          </a:p>
          <a:p>
            <a:r>
              <a:rPr lang="zh-CN" altLang="en-US" sz="1350"/>
              <a:t>	}</a:t>
            </a:r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4743450" y="191902"/>
            <a:ext cx="3864293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12.</a:t>
            </a:r>
            <a:r>
              <a:rPr lang="zh-CN" altLang="en-US" sz="1350"/>
              <a:t>function ds(){</a:t>
            </a:r>
            <a:endParaRPr lang="zh-CN" altLang="en-US" sz="1350"/>
          </a:p>
          <a:p>
            <a:r>
              <a:rPr lang="zh-CN" altLang="en-US" sz="1350"/>
              <a:t>    </a:t>
            </a:r>
            <a:r>
              <a:rPr lang="zh-CN" altLang="en-US" sz="1350">
                <a:solidFill>
                  <a:srgbClr val="0070C0"/>
                </a:solidFill>
              </a:rPr>
              <a:t> 定义恢复最初的状态。</a:t>
            </a:r>
            <a:endParaRPr lang="zh-CN" altLang="en-US" sz="1350">
              <a:solidFill>
                <a:srgbClr val="0070C0"/>
              </a:solidFill>
            </a:endParaRPr>
          </a:p>
          <a:p>
            <a:r>
              <a:rPr lang="zh-CN" altLang="en-US" sz="1350"/>
              <a:t>     var mychar = document.getElementById("txt");</a:t>
            </a:r>
            <a:endParaRPr lang="zh-CN" altLang="en-US" sz="1350"/>
          </a:p>
          <a:p>
            <a:r>
              <a:rPr lang="zh-CN" altLang="en-US" sz="1350"/>
              <a:t>     mychar.style.display="block";</a:t>
            </a:r>
            <a:endParaRPr lang="zh-CN" altLang="en-US" sz="1350"/>
          </a:p>
          <a:p>
            <a:r>
              <a:rPr lang="zh-CN" altLang="en-US" sz="1350"/>
              <a:t>}</a:t>
            </a:r>
            <a:endParaRPr lang="zh-CN" altLang="en-US" sz="1350"/>
          </a:p>
          <a:p>
            <a:r>
              <a:rPr lang="zh-CN" altLang="en-US" sz="1350"/>
              <a:t>  &lt;/script&gt;</a:t>
            </a:r>
            <a:endParaRPr lang="zh-CN" altLang="en-US" sz="1350"/>
          </a:p>
          <a:p>
            <a:r>
              <a:rPr lang="zh-CN" altLang="en-US" sz="1350"/>
              <a:t>&lt;/body&gt;</a:t>
            </a:r>
            <a:endParaRPr lang="zh-CN" altLang="en-US" sz="1350"/>
          </a:p>
          <a:p>
            <a:r>
              <a:rPr lang="zh-CN" altLang="en-US" sz="1350"/>
              <a:t>&lt;/html&gt;</a:t>
            </a:r>
            <a:endParaRPr lang="zh-CN" altLang="en-US" sz="1350"/>
          </a:p>
        </p:txBody>
      </p:sp>
      <p:sp>
        <p:nvSpPr>
          <p:cNvPr id="6" name="右大括号 5"/>
          <p:cNvSpPr/>
          <p:nvPr/>
        </p:nvSpPr>
        <p:spPr>
          <a:xfrm>
            <a:off x="5676900" y="1339665"/>
            <a:ext cx="163354" cy="5824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5921693" y="1493017"/>
            <a:ext cx="12782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solidFill>
                  <a:srgbClr val="0070C0"/>
                </a:solidFill>
              </a:rPr>
              <a:t>头文件的结尾。</a:t>
            </a:r>
            <a:endParaRPr lang="zh-CN" altLang="en-US" sz="1350">
              <a:solidFill>
                <a:srgbClr val="0070C0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552950" y="81412"/>
            <a:ext cx="38100" cy="463296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1714245" y="2297003"/>
            <a:ext cx="5762371" cy="779202"/>
          </a:xfrm>
        </p:spPr>
        <p:txBody>
          <a:bodyPr>
            <a:noAutofit/>
          </a:bodyPr>
          <a:p>
            <a:r>
              <a:rPr lang="zh-CN" altLang="en-US" sz="4950" b="1"/>
              <a:t>感谢观看！</a:t>
            </a:r>
            <a:endParaRPr lang="zh-CN" altLang="en-US" sz="4950" b="1"/>
          </a:p>
        </p:txBody>
      </p:sp>
    </p:spTree>
    <p:custDataLst>
      <p:tags r:id="rId1"/>
    </p:custDataLst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卷形 1"/>
          <p:cNvSpPr/>
          <p:nvPr/>
        </p:nvSpPr>
        <p:spPr>
          <a:xfrm>
            <a:off x="2009775" y="1555882"/>
            <a:ext cx="5356860" cy="1405414"/>
          </a:xfrm>
          <a:prstGeom prst="horizontalScroll">
            <a:avLst/>
          </a:prstGeom>
          <a:solidFill>
            <a:schemeClr val="tx2"/>
          </a:solidFill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6200000" sx="179000" sy="179000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0295" y="2020702"/>
            <a:ext cx="47558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FF0000"/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为什么要学习</a:t>
            </a:r>
            <a:r>
              <a:rPr lang="en-US" altLang="zh-CN" sz="3000" b="1">
                <a:solidFill>
                  <a:srgbClr val="FF0000"/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JavaScript</a:t>
            </a:r>
            <a:r>
              <a:rPr lang="zh-CN" altLang="en-US" sz="3000" b="1">
                <a:solidFill>
                  <a:srgbClr val="FF0000"/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？</a:t>
            </a:r>
            <a:endParaRPr lang="zh-CN" altLang="en-US" sz="3000" b="1">
              <a:solidFill>
                <a:srgbClr val="FF0000"/>
              </a:solidFill>
              <a:latin typeface="Arial Black" panose="020B0A04020102020204" charset="0"/>
              <a:ea typeface="华文行楷" panose="02010800040101010101" charset="-122"/>
              <a:cs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4114" y="843874"/>
            <a:ext cx="3868340" cy="617934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5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◆你知道，为什么JavaScript非常值得我们学习吗？</a:t>
            </a:r>
            <a:endParaRPr lang="zh-CN" altLang="en-US" sz="15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5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351" y="1496827"/>
            <a:ext cx="3998595" cy="2680335"/>
          </a:xfrm>
        </p:spPr>
        <p:txBody>
          <a:bodyPr/>
          <a:p>
            <a:pPr marL="0" indent="0">
              <a:buNone/>
            </a:pPr>
            <a:r>
              <a:rPr lang="zh-CN" altLang="en-US" sz="15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所有主流浏览器都支持JavaScript。</a:t>
            </a: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5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目前，全世界大部分网页都在使用JavaScript。</a:t>
            </a: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5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它可以让网页呈现各种动态效果。</a:t>
            </a: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5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做为一个Web开发师，如果你想提供漂亮的网页、令用户满意的上网体验，JavaScript是必不可少的工具。</a:t>
            </a:r>
            <a:endParaRPr lang="zh-CN" altLang="en-US" sz="15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02029" y="331429"/>
            <a:ext cx="3887391" cy="617934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5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◆易学性</a:t>
            </a:r>
            <a:endParaRPr lang="zh-CN" altLang="en-US" sz="15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2029" y="1496860"/>
            <a:ext cx="3887391" cy="2680541"/>
          </a:xfrm>
        </p:spPr>
        <p:txBody>
          <a:bodyPr/>
          <a:p>
            <a:pPr marL="0" indent="0">
              <a:buNone/>
            </a:pPr>
            <a:r>
              <a:rPr lang="zh-CN" altLang="en-US" sz="15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1.学习环境无外不在，只要有文本编辑器，就能编写JavaScript程序。</a:t>
            </a:r>
            <a:endParaRPr lang="zh-CN" altLang="en-US" sz="15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5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5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2.我们可以用简单命令，完成一些基本操作。</a:t>
            </a:r>
            <a:endParaRPr lang="zh-CN" altLang="en-US" sz="15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prstTxWarp prst="textChevron">
              <a:avLst/>
            </a:prstTxWarp>
            <a:noAutofit/>
          </a:bodyPr>
          <a:p>
            <a:pPr algn="ctr"/>
            <a:r>
              <a:rPr lang="zh-CN" altLang="en-US" sz="720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学习网站</a:t>
            </a:r>
            <a:endParaRPr lang="zh-CN" altLang="en-US" sz="720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2724785"/>
            <a:ext cx="5341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1.</a:t>
            </a:r>
            <a:r>
              <a:rPr lang="zh-CN" altLang="en-US">
                <a:solidFill>
                  <a:srgbClr val="0070C0"/>
                </a:solidFill>
              </a:rPr>
              <a:t>慕课网：https://www.imooc.com/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2.</a:t>
            </a:r>
            <a:r>
              <a:rPr lang="zh-CN" altLang="en-US">
                <a:solidFill>
                  <a:srgbClr val="0070C0"/>
                </a:solidFill>
              </a:rPr>
              <a:t>菜鸟教程：https://www.runoob.com/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3.W3school</a:t>
            </a:r>
            <a:r>
              <a:rPr lang="zh-CN" altLang="en-US">
                <a:solidFill>
                  <a:srgbClr val="0070C0"/>
                </a:solidFill>
              </a:rPr>
              <a:t>官网：</a:t>
            </a:r>
            <a:r>
              <a:rPr lang="en-US" altLang="zh-CN">
                <a:solidFill>
                  <a:srgbClr val="0070C0"/>
                </a:solidFill>
              </a:rPr>
              <a:t>http://www.w3school.com.cn/</a:t>
            </a:r>
            <a:endParaRPr lang="en-US" altLang="zh-CN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5419" y="4317553"/>
            <a:ext cx="1223645" cy="2990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accent5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en-US" altLang="zh-CN" sz="13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</a:t>
            </a:r>
            <a:r>
              <a:rPr lang="zh-CN" altLang="en-US" sz="13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3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</a:t>
            </a:r>
            <a:endParaRPr lang="en-US" altLang="zh-CN" sz="135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9286" y="3018181"/>
            <a:ext cx="1049020" cy="2990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accent5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en-US" altLang="zh-CN" sz="1350" dirty="0" err="1" smtClean="0">
                <a:solidFill>
                  <a:srgbClr val="2F5D5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WebStrom</a:t>
            </a:r>
            <a:endParaRPr lang="zh-CN" altLang="en-US" sz="1350" dirty="0">
              <a:solidFill>
                <a:srgbClr val="2F5D5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8381" y="1711004"/>
            <a:ext cx="540194" cy="2990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accent5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en-US" altLang="zh-CN" sz="1350" dirty="0" smtClean="0">
                <a:solidFill>
                  <a:srgbClr val="2F5D5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DW</a:t>
            </a:r>
            <a:endParaRPr lang="zh-CN" altLang="en-US" sz="1350" dirty="0">
              <a:solidFill>
                <a:srgbClr val="2F5D5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143375" y="724350"/>
            <a:ext cx="38100" cy="37317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0000" y="1466807"/>
            <a:ext cx="204753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3600" b="1" smtClean="0">
                <a:solidFill>
                  <a:schemeClr val="accent6">
                    <a:lumMod val="50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</a:rPr>
              <a:t>代码编辑软件</a:t>
            </a:r>
            <a:endParaRPr kumimoji="1" lang="zh-CN" altLang="en-US" sz="3600" b="1">
              <a:solidFill>
                <a:schemeClr val="accent6">
                  <a:lumMod val="50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16444" r="9143" b="6892"/>
          <a:stretch>
            <a:fillRect/>
          </a:stretch>
        </p:blipFill>
        <p:spPr>
          <a:xfrm>
            <a:off x="7209542" y="1988479"/>
            <a:ext cx="855053" cy="817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18" y="3332617"/>
            <a:ext cx="926119" cy="9261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19" y="540484"/>
            <a:ext cx="926119" cy="92611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5094" y="139039"/>
            <a:ext cx="50895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如何写入</a:t>
            </a:r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JS</a:t>
            </a:r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代码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5180648" y="344779"/>
            <a:ext cx="759619" cy="69342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254318" y="2698882"/>
            <a:ext cx="8635365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你只需一步操作,使用&lt;script&gt;标签在HTML网页中插入JavaScript代码。</a:t>
            </a:r>
            <a:endParaRPr lang="zh-CN" altLang="en-US" sz="2100" b="1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13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075" y="1105826"/>
            <a:ext cx="7031831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&lt;!DOCTYPE HTML&gt;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&lt;head&gt;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&lt;title&gt;插入js代码&lt;/title&gt;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15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&lt;script type="text/javascript"&gt;</a:t>
            </a:r>
            <a:endParaRPr lang="zh-CN" altLang="en-US" sz="15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document.write("开启JS之旅!");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15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&lt;/script&gt;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&lt;/head&gt;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&lt;body&gt;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&lt;/body&gt;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5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&lt;/html&gt;</a:t>
            </a:r>
            <a:endParaRPr lang="zh-CN" altLang="en-US" sz="15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202406" y="227621"/>
            <a:ext cx="1081564" cy="451009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436" y="257149"/>
            <a:ext cx="69865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002060"/>
                </a:solidFill>
                <a:latin typeface="华文新魏" panose="02010800040101010101" charset="-122"/>
                <a:ea typeface="华文新魏" panose="02010800040101010101" charset="-122"/>
              </a:rPr>
              <a:t>例：</a:t>
            </a:r>
            <a:endParaRPr lang="zh-CN" altLang="en-US" sz="2100">
              <a:solidFill>
                <a:srgbClr val="00206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76210" y="4600072"/>
            <a:ext cx="9391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solidFill>
                  <a:srgbClr val="002060"/>
                </a:solidFill>
                <a:hlinkClick r:id="rId1" action="ppaction://hlinkfile"/>
              </a:rPr>
              <a:t>运行展示</a:t>
            </a:r>
            <a:endParaRPr lang="zh-CN" altLang="en-US" sz="1350" b="1">
              <a:solidFill>
                <a:srgbClr val="00206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341" y="1091310"/>
            <a:ext cx="9829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变量：</a:t>
            </a:r>
            <a:endParaRPr kumimoji="1" lang="zh-CN" altLang="en-US" sz="21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836" y="1067782"/>
            <a:ext cx="6126872" cy="4375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accent5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所有的语言</a:t>
            </a:r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中变量都</a:t>
            </a:r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是一个重要的基本</a:t>
            </a:r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 </a:t>
            </a:r>
            <a:r>
              <a:rPr lang="en-US" altLang="zh-CN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“数据的容器”</a:t>
            </a:r>
            <a:endParaRPr lang="en-US" altLang="zh-CN" sz="150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6943" y="3018277"/>
            <a:ext cx="1504440" cy="4375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accent5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lang="en-US" altLang="zh-CN" sz="15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5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</a:t>
            </a:r>
            <a:r>
              <a:rPr lang="zh-CN" altLang="en-US" sz="15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1500" b="1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366" y="3016235"/>
            <a:ext cx="1100301" cy="4375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 sz="2000">
                <a:solidFill>
                  <a:schemeClr val="accent6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zh-CN" altLang="en-US" sz="15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定义变量：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366" y="3515107"/>
            <a:ext cx="907941" cy="4375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 sz="2000">
                <a:solidFill>
                  <a:schemeClr val="accent6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zh-CN" altLang="en-US" sz="15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关键字：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6943" y="3515107"/>
            <a:ext cx="815052" cy="4375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 sz="2000">
                <a:solidFill>
                  <a:schemeClr val="accent6">
                    <a:lumMod val="50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defRPr>
            </a:lvl1pPr>
          </a:lstStyle>
          <a:p>
            <a:r>
              <a:rPr lang="en-US" altLang="zh-CN" sz="1500" b="1" dirty="0" err="1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endParaRPr lang="zh-CN" altLang="en-US" sz="1500" b="1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661297" y="2116980"/>
            <a:ext cx="1752" cy="220785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60840" y="2463229"/>
            <a:ext cx="13265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语言：分类型</a:t>
            </a:r>
            <a:endParaRPr kumimoji="1" lang="zh-CN" altLang="en-US" sz="135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9282" y="2463229"/>
            <a:ext cx="24625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语言：所有类型都用</a:t>
            </a:r>
            <a:r>
              <a:rPr kumimoji="1" lang="en-US" altLang="zh-CN" sz="1350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kumimoji="1" lang="zh-CN" altLang="en-US" sz="135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kumimoji="1" lang="zh-CN" altLang="en-US" sz="135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28614" y="3016235"/>
            <a:ext cx="1219835" cy="112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zh-CN" altLang="en-US" sz="135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7048" y="791025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endParaRPr kumimoji="1" lang="zh-CN" altLang="en-US" sz="21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2560" y="1183387"/>
            <a:ext cx="2082165" cy="237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number: 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string: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字符串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布尔型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undefined: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未定义的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object: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对象</a:t>
            </a: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350" dirty="0" smtClean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null: </a:t>
            </a:r>
            <a:r>
              <a:rPr kumimoji="1" lang="zh-CN" altLang="en-US" sz="135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空对象指针</a:t>
            </a:r>
            <a:endParaRPr kumimoji="1" lang="zh-CN" altLang="en-US" sz="135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70"/>
</p:tagLst>
</file>

<file path=ppt/tags/tag10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1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2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3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4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5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6.xml><?xml version="1.0" encoding="utf-8"?>
<p:tagLst xmlns:p="http://schemas.openxmlformats.org/presentationml/2006/main">
  <p:tag name="KSO_WM_TEMPLATE_CATEGORY" val="custom"/>
  <p:tag name="KSO_WM_TEMPLATE_INDEX" val="2018277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0"/>
</p:tagLst>
</file>

<file path=ppt/tags/tag18.xml><?xml version="1.0" encoding="utf-8"?>
<p:tagLst xmlns:p="http://schemas.openxmlformats.org/presentationml/2006/main">
  <p:tag name="KSO_WM_TEMPLATE_CATEGORY" val="custom"/>
  <p:tag name="KSO_WM_TEMPLATE_INDEX" val="20182770"/>
  <p:tag name="KSO_WM_TAG_VERSION" val="1.0"/>
  <p:tag name="KSO_WM_UNIT_TYPE" val="d"/>
  <p:tag name="KSO_WM_UNIT_INDEX" val="1"/>
  <p:tag name="KSO_WM_UNIT_ID" val="custom20182770_4*d*1"/>
  <p:tag name="KSO_WM_UNIT_LAYERLEVEL" val="1"/>
  <p:tag name="KSO_WM_UNIT_VALUE" val="1500*1585"/>
  <p:tag name="KSO_WM_UNIT_HIGHLIGHT" val="0"/>
  <p:tag name="KSO_WM_UNIT_COMPATIBLE" val="0"/>
  <p:tag name="KSO_WM_UNIT_CLEAR" val="0"/>
  <p:tag name="KSO_WM_BEAUTIFY_FLAG" val="#wm#"/>
</p:tagLst>
</file>

<file path=ppt/tags/tag1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70_4"/>
  <p:tag name="KSO_WM_TAG_VERSION" val="1.0"/>
  <p:tag name="KSO_WM_TEMPLATE_INDEX" val="20182770"/>
  <p:tag name="KSO_WM_TEMPLATE_CATEGORY" val="custom"/>
  <p:tag name="KSO_WM_SLIDE_SUBTYPE" val="pic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70"/>
</p:tagLst>
</file>

<file path=ppt/tags/tag2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770_2"/>
  <p:tag name="KSO_WM_TAG_VERSION" val="1.0"/>
  <p:tag name="KSO_WM_TEMPLATE_INDEX" val="20182770"/>
  <p:tag name="KSO_WM_TEMPLATE_CATEGORY" val="custom"/>
  <p:tag name="KSO_WM_SLIDE_SUBTYPE" val="pureTxt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0"/>
</p:tagLst>
</file>

<file path=ppt/tags/tag2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770_2"/>
  <p:tag name="KSO_WM_TAG_VERSION" val="1.0"/>
  <p:tag name="KSO_WM_TEMPLATE_INDEX" val="20182770"/>
  <p:tag name="KSO_WM_TEMPLATE_CATEGORY" val="custom"/>
  <p:tag name="KSO_WM_SLIDE_SUBTYPE" val="pureTxt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0"/>
</p:tagLst>
</file>

<file path=ppt/tags/tag24.xml><?xml version="1.0" encoding="utf-8"?>
<p:tagLst xmlns:p="http://schemas.openxmlformats.org/presentationml/2006/main">
  <p:tag name="KSO_WM_TEMPLATE_CATEGORY" val="custom"/>
  <p:tag name="KSO_WM_TEMPLATE_INDEX" val="20182770"/>
  <p:tag name="KSO_WM_TAG_VERSION" val="1.0"/>
  <p:tag name="KSO_WM_SLIDE_ID" val="custom20182770_26"/>
  <p:tag name="KSO_WM_SLIDE_INDEX" val="26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.xml><?xml version="1.0" encoding="utf-8"?>
<p:tagLst xmlns:p="http://schemas.openxmlformats.org/presentationml/2006/main">
  <p:tag name="KSO_WM_TEMPLATE_CATEGORY" val="custom"/>
  <p:tag name="KSO_WM_TEMPLATE_INDEX" val="20182770"/>
  <p:tag name="KSO_WM_TAG_VERSION" val="1.0"/>
  <p:tag name="KSO_WM_BEAUTIFY_FLAG" val="#wm#"/>
  <p:tag name="KSO_WM_TEMPLATE_THUMBS_INDEX" val="1、9、12、16、19、20、21、26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2770"/>
  <p:tag name="KSO_WM_TAG_VERSION" val="1.0"/>
  <p:tag name="KSO_WM_UNIT_TYPE" val="a"/>
  <p:tag name="KSO_WM_UNIT_INDEX" val="1"/>
  <p:tag name="KSO_WM_UNIT_ID" val="custom20182770_1*a*1"/>
  <p:tag name="KSO_WM_UNIT_LAYERLEVEL" val="1"/>
  <p:tag name="KSO_WM_UNIT_VALUE" val="13"/>
  <p:tag name="KSO_WM_UNIT_ISCONTENTSTITLE" val="0"/>
  <p:tag name="KSO_WM_UNIT_HIGHLIGHT" val="1"/>
  <p:tag name="KSO_WM_UNIT_COMPATIBLE" val="0"/>
  <p:tag name="KSO_WM_UNIT_CLEAR" val="0"/>
  <p:tag name="KSO_WM_BEAUTIFY_FLAG" val="#wm#"/>
  <p:tag name="KSO_WM_UNIT_PRESET_TEXT" val="移动互联网数据总结报告"/>
</p:tagLst>
</file>

<file path=ppt/tags/tag5.xml><?xml version="1.0" encoding="utf-8"?>
<p:tagLst xmlns:p="http://schemas.openxmlformats.org/presentationml/2006/main">
  <p:tag name="KSO_WM_TEMPLATE_CATEGORY" val="custom"/>
  <p:tag name="KSO_WM_TEMPLATE_INDEX" val="20182770"/>
  <p:tag name="KSO_WM_TAG_VERSION" val="1.0"/>
  <p:tag name="KSO_WM_SLIDE_ID" val="custom201827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9、20、21、26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6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70"/>
  <p:tag name="KSO_WM_SLIDE_ID" val="custom20182770_6"/>
  <p:tag name="KSO_WM_SLIDE_INDEX" val="6"/>
  <p:tag name="KSO_WM_DIAGRAM_GROUP_CODE" val="l1-1"/>
  <p:tag name="KSO_WM_TEMPLATE_THUMBS_INDEX" val="1、2、3、4、5、6"/>
  <p:tag name="KSO_WM_SLIDE_SUBTYPE" val="diag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0"/>
</p:tagLst>
</file>

<file path=ppt/tags/tag9.xml><?xml version="1.0" encoding="utf-8"?>
<p:tagLst xmlns:p="http://schemas.openxmlformats.org/presentationml/2006/main">
  <p:tag name="KSO_WM_TEMPLATE_CATEGORY" val="custom"/>
  <p:tag name="KSO_WM_TEMPLATE_INDEX" val="20182770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3A4187"/>
      </a:dk2>
      <a:lt2>
        <a:srgbClr val="ECECF2"/>
      </a:lt2>
      <a:accent1>
        <a:srgbClr val="6EB3E7"/>
      </a:accent1>
      <a:accent2>
        <a:srgbClr val="192863"/>
      </a:accent2>
      <a:accent3>
        <a:srgbClr val="8ABD22"/>
      </a:accent3>
      <a:accent4>
        <a:srgbClr val="F08E35"/>
      </a:accent4>
      <a:accent5>
        <a:srgbClr val="64C448"/>
      </a:accent5>
      <a:accent6>
        <a:srgbClr val="3E5CC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</a:ln>
      </a:spPr>
      <a:bodyPr anchor="ctr"/>
      <a:lstStyle>
        <a:defPPr algn="ctr" eaLnBrk="1" hangingPunct="1">
          <a:lnSpc>
            <a:spcPct val="100000"/>
          </a:lnSpc>
          <a:spcBef>
            <a:spcPct val="0"/>
          </a:spcBef>
          <a:buFont typeface="Arial" panose="020B0604020202020204" pitchFamily="34" charset="0"/>
          <a:buNone/>
          <a:defRPr sz="1800">
            <a:solidFill>
              <a:srgbClr val="FFFFFF"/>
            </a:solidFill>
            <a:latin typeface="+mn-lt"/>
            <a:ea typeface="+mn-ea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4026</Words>
  <Application>WPS 演示</Application>
  <PresentationFormat>宽屏</PresentationFormat>
  <Paragraphs>291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黑体</vt:lpstr>
      <vt:lpstr>Century Gothic</vt:lpstr>
      <vt:lpstr>方正舒体</vt:lpstr>
      <vt:lpstr>华文行楷</vt:lpstr>
      <vt:lpstr>Arial Black</vt:lpstr>
      <vt:lpstr>Hannotate SC</vt:lpstr>
      <vt:lpstr>微软雅黑</vt:lpstr>
      <vt:lpstr>Calibri</vt:lpstr>
      <vt:lpstr>华文中宋</vt:lpstr>
      <vt:lpstr>华文新魏</vt:lpstr>
      <vt:lpstr>Arial Unicode MS</vt:lpstr>
      <vt:lpstr>等线</vt:lpstr>
      <vt:lpstr>1_Office 主题</vt:lpstr>
      <vt:lpstr>JavaScript基础</vt:lpstr>
      <vt:lpstr>PowerPoint 演示文稿</vt:lpstr>
      <vt:lpstr>PowerPoint 演示文稿</vt:lpstr>
      <vt:lpstr>学习网站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代码解释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★Memory★</cp:lastModifiedBy>
  <cp:revision>68</cp:revision>
  <dcterms:created xsi:type="dcterms:W3CDTF">2018-01-11T02:15:00Z</dcterms:created>
  <dcterms:modified xsi:type="dcterms:W3CDTF">2018-11-27T13:09:29Z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  <property fmtid="{D5CDD505-2E9C-101B-9397-08002B2CF9AE}" pid="3" name="KSORubyTemplateID">
    <vt:lpwstr>21</vt:lpwstr>
  </property>
</Properties>
</file>