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Titillium Web"/>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itilliumWeb-bold.fntdata"/><Relationship Id="rId11" Type="http://schemas.openxmlformats.org/officeDocument/2006/relationships/slide" Target="slides/slide6.xml"/><Relationship Id="rId22" Type="http://schemas.openxmlformats.org/officeDocument/2006/relationships/font" Target="fonts/TitilliumWeb-boldItalic.fntdata"/><Relationship Id="rId10" Type="http://schemas.openxmlformats.org/officeDocument/2006/relationships/slide" Target="slides/slide5.xml"/><Relationship Id="rId21" Type="http://schemas.openxmlformats.org/officeDocument/2006/relationships/font" Target="fonts/TitilliumWeb-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itilliumWe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c1d808b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c1d808b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c028cb49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c028cb49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e216671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e216671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028cb499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028cb499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be216671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be216671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028cb49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028cb49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c028cb49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c028cb49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basic business rules we set in this database. Each user can buy or sell multiple products on the platform. Also, they can add multiple products in his/her wishlist. The same product type, for example, a jacket with the code UW12345, can be sold by multiple sellers. Each product type posted by a single seller will create a new record in the Product entity. And each product can be bidden by multiple buyers.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be216671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be216671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of our database is to support the daily operation of the website. It must ensure transaction </a:t>
            </a:r>
            <a:r>
              <a:rPr lang="en"/>
              <a:t>integrity</a:t>
            </a:r>
            <a:r>
              <a:rPr lang="en"/>
              <a:t>, record all users’ information and product verification. And support our bidding system in which sellers can upload information and prices for items they want to sell, and buyers can comment and bid on those products. It should improve user experience and allow future expansion of the product categories.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be216671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e216671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e216671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e216671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be216671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be216671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c1d808bd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c1d808bd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9" name="Shape 9"/>
        <p:cNvGrpSpPr/>
        <p:nvPr/>
      </p:nvGrpSpPr>
      <p:grpSpPr>
        <a:xfrm>
          <a:off x="0" y="0"/>
          <a:ext cx="0" cy="0"/>
          <a:chOff x="0" y="0"/>
          <a:chExt cx="0" cy="0"/>
        </a:xfrm>
      </p:grpSpPr>
      <p:sp>
        <p:nvSpPr>
          <p:cNvPr id="10" name="Google Shape;10;p2"/>
          <p:cNvSpPr txBox="1"/>
          <p:nvPr>
            <p:ph type="title"/>
          </p:nvPr>
        </p:nvSpPr>
        <p:spPr>
          <a:xfrm>
            <a:off x="551000" y="602350"/>
            <a:ext cx="4532100" cy="1953300"/>
          </a:xfrm>
          <a:prstGeom prst="rect">
            <a:avLst/>
          </a:prstGeom>
        </p:spPr>
        <p:txBody>
          <a:bodyPr anchorCtr="0" anchor="t" bIns="91425" lIns="91425" spcFirstLastPara="1" rIns="91425" wrap="square" tIns="91425">
            <a:noAutofit/>
          </a:bodyPr>
          <a:lstStyle>
            <a:lvl1pPr lvl="0">
              <a:spcBef>
                <a:spcPts val="0"/>
              </a:spcBef>
              <a:spcAft>
                <a:spcPts val="0"/>
              </a:spcAft>
              <a:buNone/>
              <a:defRPr sz="4800">
                <a:solidFill>
                  <a:srgbClr val="38D39F"/>
                </a:solidFill>
              </a:defRPr>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pic>
        <p:nvPicPr>
          <p:cNvPr id="11" name="Google Shape;11;p2"/>
          <p:cNvPicPr preferRelativeResize="0"/>
          <p:nvPr/>
        </p:nvPicPr>
        <p:blipFill>
          <a:blip r:embed="rId2">
            <a:alphaModFix/>
          </a:blip>
          <a:stretch>
            <a:fillRect/>
          </a:stretch>
        </p:blipFill>
        <p:spPr>
          <a:xfrm>
            <a:off x="5121925" y="2073975"/>
            <a:ext cx="3831824" cy="2879969"/>
          </a:xfrm>
          <a:prstGeom prst="rect">
            <a:avLst/>
          </a:prstGeom>
          <a:noFill/>
          <a:ln>
            <a:noFill/>
          </a:ln>
        </p:spPr>
      </p:pic>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1"/>
          <p:cNvSpPr/>
          <p:nvPr/>
        </p:nvSpPr>
        <p:spPr>
          <a:xfrm>
            <a:off x="9089700" y="0"/>
            <a:ext cx="54300" cy="51435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1"/>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1pPr>
            <a:lvl2pPr indent="0" lvl="1"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2pPr>
            <a:lvl3pPr indent="0" lvl="2"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3pPr>
            <a:lvl4pPr indent="0" lvl="3"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4pPr>
            <a:lvl5pPr indent="0" lvl="4"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5pPr>
            <a:lvl6pPr indent="0" lvl="5"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6pPr>
            <a:lvl7pPr indent="0" lvl="6"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7pPr>
            <a:lvl8pPr indent="0" lvl="7"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8pPr>
            <a:lvl9pPr indent="0" lvl="8"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1">
  <p:cSld name="CUSTOM_1">
    <p:spTree>
      <p:nvGrpSpPr>
        <p:cNvPr id="13" name="Shape 13"/>
        <p:cNvGrpSpPr/>
        <p:nvPr/>
      </p:nvGrpSpPr>
      <p:grpSpPr>
        <a:xfrm>
          <a:off x="0" y="0"/>
          <a:ext cx="0" cy="0"/>
          <a:chOff x="0" y="0"/>
          <a:chExt cx="0" cy="0"/>
        </a:xfrm>
      </p:grpSpPr>
      <p:sp>
        <p:nvSpPr>
          <p:cNvPr id="14" name="Google Shape;14;p3"/>
          <p:cNvSpPr txBox="1"/>
          <p:nvPr>
            <p:ph type="title"/>
          </p:nvPr>
        </p:nvSpPr>
        <p:spPr>
          <a:xfrm>
            <a:off x="551000" y="602350"/>
            <a:ext cx="4532100" cy="195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38D39F"/>
                </a:solidFill>
              </a:defRPr>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
        <p:nvSpPr>
          <p:cNvPr id="15" name="Google Shape;1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3"/>
          <p:cNvPicPr preferRelativeResize="0"/>
          <p:nvPr/>
        </p:nvPicPr>
        <p:blipFill>
          <a:blip r:embed="rId2">
            <a:alphaModFix/>
          </a:blip>
          <a:stretch>
            <a:fillRect/>
          </a:stretch>
        </p:blipFill>
        <p:spPr>
          <a:xfrm>
            <a:off x="5495325" y="2328599"/>
            <a:ext cx="3343875" cy="26799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7" name="Shape 17"/>
        <p:cNvGrpSpPr/>
        <p:nvPr/>
      </p:nvGrpSpPr>
      <p:grpSpPr>
        <a:xfrm>
          <a:off x="0" y="0"/>
          <a:ext cx="0" cy="0"/>
          <a:chOff x="0" y="0"/>
          <a:chExt cx="0" cy="0"/>
        </a:xfrm>
      </p:grpSpPr>
      <p:sp>
        <p:nvSpPr>
          <p:cNvPr id="18" name="Google Shape;18;p4"/>
          <p:cNvSpPr/>
          <p:nvPr/>
        </p:nvSpPr>
        <p:spPr>
          <a:xfrm>
            <a:off x="0" y="0"/>
            <a:ext cx="9144000" cy="37458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
          <p:cNvSpPr/>
          <p:nvPr/>
        </p:nvSpPr>
        <p:spPr>
          <a:xfrm>
            <a:off x="579000" y="1920450"/>
            <a:ext cx="54300" cy="1191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 name="Google Shape;20;p4"/>
          <p:cNvSpPr txBox="1"/>
          <p:nvPr>
            <p:ph type="ctrTitle"/>
          </p:nvPr>
        </p:nvSpPr>
        <p:spPr>
          <a:xfrm>
            <a:off x="685800" y="1915625"/>
            <a:ext cx="54123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None/>
              <a:defRPr sz="4800">
                <a:solidFill>
                  <a:srgbClr val="FFFFFF"/>
                </a:solidFill>
              </a:defRPr>
            </a:lvl2pPr>
            <a:lvl3pPr lvl="2" algn="l">
              <a:lnSpc>
                <a:spcPct val="100000"/>
              </a:lnSpc>
              <a:spcBef>
                <a:spcPts val="0"/>
              </a:spcBef>
              <a:spcAft>
                <a:spcPts val="0"/>
              </a:spcAft>
              <a:buClr>
                <a:srgbClr val="FFFFFF"/>
              </a:buClr>
              <a:buSzPts val="4800"/>
              <a:buNone/>
              <a:defRPr sz="4800">
                <a:solidFill>
                  <a:srgbClr val="FFFFFF"/>
                </a:solidFill>
              </a:defRPr>
            </a:lvl3pPr>
            <a:lvl4pPr lvl="3" algn="l">
              <a:lnSpc>
                <a:spcPct val="100000"/>
              </a:lnSpc>
              <a:spcBef>
                <a:spcPts val="0"/>
              </a:spcBef>
              <a:spcAft>
                <a:spcPts val="0"/>
              </a:spcAft>
              <a:buClr>
                <a:srgbClr val="FFFFFF"/>
              </a:buClr>
              <a:buSzPts val="4800"/>
              <a:buNone/>
              <a:defRPr sz="4800">
                <a:solidFill>
                  <a:srgbClr val="FFFFFF"/>
                </a:solidFill>
              </a:defRPr>
            </a:lvl4pPr>
            <a:lvl5pPr lvl="4" algn="l">
              <a:lnSpc>
                <a:spcPct val="100000"/>
              </a:lnSpc>
              <a:spcBef>
                <a:spcPts val="0"/>
              </a:spcBef>
              <a:spcAft>
                <a:spcPts val="0"/>
              </a:spcAft>
              <a:buClr>
                <a:srgbClr val="FFFFFF"/>
              </a:buClr>
              <a:buSzPts val="4800"/>
              <a:buNone/>
              <a:defRPr sz="4800">
                <a:solidFill>
                  <a:srgbClr val="FFFFFF"/>
                </a:solidFill>
              </a:defRPr>
            </a:lvl5pPr>
            <a:lvl6pPr lvl="5" algn="l">
              <a:lnSpc>
                <a:spcPct val="100000"/>
              </a:lnSpc>
              <a:spcBef>
                <a:spcPts val="0"/>
              </a:spcBef>
              <a:spcAft>
                <a:spcPts val="0"/>
              </a:spcAft>
              <a:buClr>
                <a:srgbClr val="FFFFFF"/>
              </a:buClr>
              <a:buSzPts val="4800"/>
              <a:buNone/>
              <a:defRPr sz="4800">
                <a:solidFill>
                  <a:srgbClr val="FFFFFF"/>
                </a:solidFill>
              </a:defRPr>
            </a:lvl6pPr>
            <a:lvl7pPr lvl="6" algn="l">
              <a:lnSpc>
                <a:spcPct val="100000"/>
              </a:lnSpc>
              <a:spcBef>
                <a:spcPts val="0"/>
              </a:spcBef>
              <a:spcAft>
                <a:spcPts val="0"/>
              </a:spcAft>
              <a:buClr>
                <a:srgbClr val="FFFFFF"/>
              </a:buClr>
              <a:buSzPts val="4800"/>
              <a:buNone/>
              <a:defRPr sz="4800">
                <a:solidFill>
                  <a:srgbClr val="FFFFFF"/>
                </a:solidFill>
              </a:defRPr>
            </a:lvl7pPr>
            <a:lvl8pPr lvl="7" algn="l">
              <a:lnSpc>
                <a:spcPct val="100000"/>
              </a:lnSpc>
              <a:spcBef>
                <a:spcPts val="0"/>
              </a:spcBef>
              <a:spcAft>
                <a:spcPts val="0"/>
              </a:spcAft>
              <a:buClr>
                <a:srgbClr val="FFFFFF"/>
              </a:buClr>
              <a:buSzPts val="4800"/>
              <a:buNone/>
              <a:defRPr sz="4800">
                <a:solidFill>
                  <a:srgbClr val="FFFFFF"/>
                </a:solidFill>
              </a:defRPr>
            </a:lvl8pPr>
            <a:lvl9pPr lvl="8" algn="l">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1" name="Shape 21"/>
        <p:cNvGrpSpPr/>
        <p:nvPr/>
      </p:nvGrpSpPr>
      <p:grpSpPr>
        <a:xfrm>
          <a:off x="0" y="0"/>
          <a:ext cx="0" cy="0"/>
          <a:chOff x="0" y="0"/>
          <a:chExt cx="0" cy="0"/>
        </a:xfrm>
      </p:grpSpPr>
      <p:sp>
        <p:nvSpPr>
          <p:cNvPr id="22" name="Google Shape;22;p5"/>
          <p:cNvSpPr/>
          <p:nvPr/>
        </p:nvSpPr>
        <p:spPr>
          <a:xfrm>
            <a:off x="0" y="0"/>
            <a:ext cx="9144000" cy="37458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
          <p:cNvSpPr/>
          <p:nvPr/>
        </p:nvSpPr>
        <p:spPr>
          <a:xfrm>
            <a:off x="579000" y="1722000"/>
            <a:ext cx="54300" cy="136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 name="Google Shape;24;p5"/>
          <p:cNvSpPr txBox="1"/>
          <p:nvPr>
            <p:ph type="ctrTitle"/>
          </p:nvPr>
        </p:nvSpPr>
        <p:spPr>
          <a:xfrm>
            <a:off x="826350" y="1519225"/>
            <a:ext cx="46383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25" name="Google Shape;25;p5"/>
          <p:cNvSpPr txBox="1"/>
          <p:nvPr>
            <p:ph idx="1" type="subTitle"/>
          </p:nvPr>
        </p:nvSpPr>
        <p:spPr>
          <a:xfrm>
            <a:off x="826350" y="2763850"/>
            <a:ext cx="76320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solidFill>
                  <a:srgbClr val="000000"/>
                </a:solidFill>
              </a:defRPr>
            </a:lvl1pPr>
            <a:lvl2pPr lvl="1" algn="l">
              <a:lnSpc>
                <a:spcPct val="100000"/>
              </a:lnSpc>
              <a:spcBef>
                <a:spcPts val="0"/>
              </a:spcBef>
              <a:spcAft>
                <a:spcPts val="0"/>
              </a:spcAft>
              <a:buClr>
                <a:srgbClr val="000000"/>
              </a:buClr>
              <a:buSzPts val="3000"/>
              <a:buNone/>
              <a:defRPr sz="3000">
                <a:solidFill>
                  <a:srgbClr val="000000"/>
                </a:solidFill>
              </a:defRPr>
            </a:lvl2pPr>
            <a:lvl3pPr lvl="2" algn="l">
              <a:lnSpc>
                <a:spcPct val="100000"/>
              </a:lnSpc>
              <a:spcBef>
                <a:spcPts val="0"/>
              </a:spcBef>
              <a:spcAft>
                <a:spcPts val="0"/>
              </a:spcAft>
              <a:buClr>
                <a:srgbClr val="000000"/>
              </a:buClr>
              <a:buSzPts val="3000"/>
              <a:buNone/>
              <a:defRPr sz="3000">
                <a:solidFill>
                  <a:srgbClr val="000000"/>
                </a:solidFill>
              </a:defRPr>
            </a:lvl3pPr>
            <a:lvl4pPr lvl="3" algn="l">
              <a:lnSpc>
                <a:spcPct val="100000"/>
              </a:lnSpc>
              <a:spcBef>
                <a:spcPts val="0"/>
              </a:spcBef>
              <a:spcAft>
                <a:spcPts val="0"/>
              </a:spcAft>
              <a:buClr>
                <a:srgbClr val="000000"/>
              </a:buClr>
              <a:buSzPts val="3000"/>
              <a:buNone/>
              <a:defRPr sz="3000">
                <a:solidFill>
                  <a:srgbClr val="000000"/>
                </a:solidFill>
              </a:defRPr>
            </a:lvl4pPr>
            <a:lvl5pPr lvl="4" algn="l">
              <a:lnSpc>
                <a:spcPct val="100000"/>
              </a:lnSpc>
              <a:spcBef>
                <a:spcPts val="0"/>
              </a:spcBef>
              <a:spcAft>
                <a:spcPts val="0"/>
              </a:spcAft>
              <a:buClr>
                <a:srgbClr val="000000"/>
              </a:buClr>
              <a:buSzPts val="3000"/>
              <a:buNone/>
              <a:defRPr sz="3000">
                <a:solidFill>
                  <a:srgbClr val="000000"/>
                </a:solidFill>
              </a:defRPr>
            </a:lvl5pPr>
            <a:lvl6pPr lvl="5" algn="l">
              <a:lnSpc>
                <a:spcPct val="100000"/>
              </a:lnSpc>
              <a:spcBef>
                <a:spcPts val="0"/>
              </a:spcBef>
              <a:spcAft>
                <a:spcPts val="0"/>
              </a:spcAft>
              <a:buClr>
                <a:srgbClr val="000000"/>
              </a:buClr>
              <a:buSzPts val="3000"/>
              <a:buNone/>
              <a:defRPr sz="3000">
                <a:solidFill>
                  <a:srgbClr val="000000"/>
                </a:solidFill>
              </a:defRPr>
            </a:lvl6pPr>
            <a:lvl7pPr lvl="6" algn="l">
              <a:lnSpc>
                <a:spcPct val="100000"/>
              </a:lnSpc>
              <a:spcBef>
                <a:spcPts val="0"/>
              </a:spcBef>
              <a:spcAft>
                <a:spcPts val="0"/>
              </a:spcAft>
              <a:buClr>
                <a:srgbClr val="000000"/>
              </a:buClr>
              <a:buSzPts val="3000"/>
              <a:buNone/>
              <a:defRPr sz="3000">
                <a:solidFill>
                  <a:srgbClr val="000000"/>
                </a:solidFill>
              </a:defRPr>
            </a:lvl7pPr>
            <a:lvl8pPr lvl="7" algn="l">
              <a:lnSpc>
                <a:spcPct val="100000"/>
              </a:lnSpc>
              <a:spcBef>
                <a:spcPts val="0"/>
              </a:spcBef>
              <a:spcAft>
                <a:spcPts val="0"/>
              </a:spcAft>
              <a:buClr>
                <a:srgbClr val="000000"/>
              </a:buClr>
              <a:buSzPts val="3000"/>
              <a:buNone/>
              <a:defRPr sz="3000">
                <a:solidFill>
                  <a:srgbClr val="000000"/>
                </a:solidFill>
              </a:defRPr>
            </a:lvl8pPr>
            <a:lvl9pPr lvl="8" algn="l">
              <a:lnSpc>
                <a:spcPct val="100000"/>
              </a:lnSpc>
              <a:spcBef>
                <a:spcPts val="0"/>
              </a:spcBef>
              <a:spcAft>
                <a:spcPts val="0"/>
              </a:spcAft>
              <a:buClr>
                <a:srgbClr val="000000"/>
              </a:buClr>
              <a:buSzPts val="3000"/>
              <a:buNone/>
              <a:defRPr sz="3000">
                <a:solidFill>
                  <a:srgbClr val="000000"/>
                </a:solidFill>
              </a:defRPr>
            </a:lvl9pPr>
          </a:lstStyle>
          <a:p/>
        </p:txBody>
      </p:sp>
      <p:sp>
        <p:nvSpPr>
          <p:cNvPr id="26" name="Google Shape;26;p5"/>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1pPr>
            <a:lvl2pPr indent="0" lvl="1"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2pPr>
            <a:lvl3pPr indent="0" lvl="2"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3pPr>
            <a:lvl4pPr indent="0" lvl="3"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4pPr>
            <a:lvl5pPr indent="0" lvl="4"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5pPr>
            <a:lvl6pPr indent="0" lvl="5"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6pPr>
            <a:lvl7pPr indent="0" lvl="6"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7pPr>
            <a:lvl8pPr indent="0" lvl="7"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8pPr>
            <a:lvl9pPr indent="0" lvl="8"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7" name="Shape 27"/>
        <p:cNvGrpSpPr/>
        <p:nvPr/>
      </p:nvGrpSpPr>
      <p:grpSpPr>
        <a:xfrm>
          <a:off x="0" y="0"/>
          <a:ext cx="0" cy="0"/>
          <a:chOff x="0" y="0"/>
          <a:chExt cx="0" cy="0"/>
        </a:xfrm>
      </p:grpSpPr>
      <p:sp>
        <p:nvSpPr>
          <p:cNvPr id="28" name="Google Shape;28;p6"/>
          <p:cNvSpPr/>
          <p:nvPr/>
        </p:nvSpPr>
        <p:spPr>
          <a:xfrm>
            <a:off x="0" y="-9750"/>
            <a:ext cx="7726800" cy="51630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
          <p:cNvSpPr txBox="1"/>
          <p:nvPr>
            <p:ph idx="1" type="body"/>
          </p:nvPr>
        </p:nvSpPr>
        <p:spPr>
          <a:xfrm>
            <a:off x="1261050" y="1058150"/>
            <a:ext cx="5404500" cy="27444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FFFFF"/>
              </a:buClr>
              <a:buSzPts val="3000"/>
              <a:buChar char="▪"/>
              <a:defRPr i="1" sz="3000">
                <a:solidFill>
                  <a:srgbClr val="FFFFFF"/>
                </a:solidFill>
              </a:defRPr>
            </a:lvl1pPr>
            <a:lvl2pPr indent="-419100" lvl="1" marL="914400" algn="l">
              <a:lnSpc>
                <a:spcPct val="100000"/>
              </a:lnSpc>
              <a:spcBef>
                <a:spcPts val="0"/>
              </a:spcBef>
              <a:spcAft>
                <a:spcPts val="0"/>
              </a:spcAft>
              <a:buClr>
                <a:srgbClr val="FFFFFF"/>
              </a:buClr>
              <a:buSzPts val="3000"/>
              <a:buChar char="▫"/>
              <a:defRPr i="1" sz="3000">
                <a:solidFill>
                  <a:srgbClr val="FFFFFF"/>
                </a:solidFill>
              </a:defRPr>
            </a:lvl2pPr>
            <a:lvl3pPr indent="-419100" lvl="2" marL="1371600" algn="l">
              <a:lnSpc>
                <a:spcPct val="100000"/>
              </a:lnSpc>
              <a:spcBef>
                <a:spcPts val="0"/>
              </a:spcBef>
              <a:spcAft>
                <a:spcPts val="0"/>
              </a:spcAft>
              <a:buClr>
                <a:srgbClr val="FFFFFF"/>
              </a:buClr>
              <a:buSzPts val="3000"/>
              <a:buChar char="▸"/>
              <a:defRPr i="1" sz="3000">
                <a:solidFill>
                  <a:srgbClr val="FFFFFF"/>
                </a:solidFill>
              </a:defRPr>
            </a:lvl3pPr>
            <a:lvl4pPr indent="-419100" lvl="3" marL="1828800" algn="l">
              <a:lnSpc>
                <a:spcPct val="100000"/>
              </a:lnSpc>
              <a:spcBef>
                <a:spcPts val="0"/>
              </a:spcBef>
              <a:spcAft>
                <a:spcPts val="0"/>
              </a:spcAft>
              <a:buClr>
                <a:srgbClr val="FFFFFF"/>
              </a:buClr>
              <a:buSzPts val="3000"/>
              <a:buChar char="▹"/>
              <a:defRPr i="1" sz="3000">
                <a:solidFill>
                  <a:srgbClr val="FFFFFF"/>
                </a:solidFill>
              </a:defRPr>
            </a:lvl4pPr>
            <a:lvl5pPr indent="-419100" lvl="4" marL="2286000" algn="l">
              <a:lnSpc>
                <a:spcPct val="100000"/>
              </a:lnSpc>
              <a:spcBef>
                <a:spcPts val="0"/>
              </a:spcBef>
              <a:spcAft>
                <a:spcPts val="0"/>
              </a:spcAft>
              <a:buClr>
                <a:srgbClr val="FFFFFF"/>
              </a:buClr>
              <a:buSzPts val="3000"/>
              <a:buChar char="▹"/>
              <a:defRPr i="1" sz="3000">
                <a:solidFill>
                  <a:srgbClr val="FFFFFF"/>
                </a:solidFill>
              </a:defRPr>
            </a:lvl5pPr>
            <a:lvl6pPr indent="-419100" lvl="5" marL="2743200" algn="l">
              <a:lnSpc>
                <a:spcPct val="100000"/>
              </a:lnSpc>
              <a:spcBef>
                <a:spcPts val="0"/>
              </a:spcBef>
              <a:spcAft>
                <a:spcPts val="0"/>
              </a:spcAft>
              <a:buClr>
                <a:srgbClr val="FFFFFF"/>
              </a:buClr>
              <a:buSzPts val="3000"/>
              <a:buChar char="▹"/>
              <a:defRPr i="1" sz="3000">
                <a:solidFill>
                  <a:srgbClr val="FFFFFF"/>
                </a:solidFill>
              </a:defRPr>
            </a:lvl6pPr>
            <a:lvl7pPr indent="-419100" lvl="6" marL="3200400" algn="l">
              <a:lnSpc>
                <a:spcPct val="100000"/>
              </a:lnSpc>
              <a:spcBef>
                <a:spcPts val="0"/>
              </a:spcBef>
              <a:spcAft>
                <a:spcPts val="0"/>
              </a:spcAft>
              <a:buClr>
                <a:srgbClr val="FFFFFF"/>
              </a:buClr>
              <a:buSzPts val="3000"/>
              <a:buChar char="▹"/>
              <a:defRPr i="1" sz="3000">
                <a:solidFill>
                  <a:srgbClr val="FFFFFF"/>
                </a:solidFill>
              </a:defRPr>
            </a:lvl7pPr>
            <a:lvl8pPr indent="-419100" lvl="7" marL="3657600" algn="l">
              <a:lnSpc>
                <a:spcPct val="100000"/>
              </a:lnSpc>
              <a:spcBef>
                <a:spcPts val="0"/>
              </a:spcBef>
              <a:spcAft>
                <a:spcPts val="0"/>
              </a:spcAft>
              <a:buClr>
                <a:srgbClr val="FFFFFF"/>
              </a:buClr>
              <a:buSzPts val="3000"/>
              <a:buChar char="▹"/>
              <a:defRPr i="1" sz="3000">
                <a:solidFill>
                  <a:srgbClr val="FFFFFF"/>
                </a:solidFill>
              </a:defRPr>
            </a:lvl8pPr>
            <a:lvl9pPr indent="-419100" lvl="8" marL="4114800" algn="l">
              <a:lnSpc>
                <a:spcPct val="100000"/>
              </a:lnSpc>
              <a:spcBef>
                <a:spcPts val="0"/>
              </a:spcBef>
              <a:spcAft>
                <a:spcPts val="0"/>
              </a:spcAft>
              <a:buClr>
                <a:srgbClr val="FFFFFF"/>
              </a:buClr>
              <a:buSzPts val="3000"/>
              <a:buChar char="▹"/>
              <a:defRPr i="1" sz="3000">
                <a:solidFill>
                  <a:srgbClr val="FFFFFF"/>
                </a:solidFill>
              </a:defRPr>
            </a:lvl9pPr>
          </a:lstStyle>
          <a:p/>
        </p:txBody>
      </p:sp>
      <p:sp>
        <p:nvSpPr>
          <p:cNvPr id="30" name="Google Shape;30;p6"/>
          <p:cNvSpPr txBox="1"/>
          <p:nvPr/>
        </p:nvSpPr>
        <p:spPr>
          <a:xfrm>
            <a:off x="439873" y="742344"/>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1" i="0" lang="en" sz="9600" u="none" cap="none" strike="noStrike">
                <a:solidFill>
                  <a:srgbClr val="FFFFFF"/>
                </a:solidFill>
                <a:latin typeface="Arial"/>
                <a:ea typeface="Arial"/>
                <a:cs typeface="Arial"/>
                <a:sym typeface="Arial"/>
              </a:rPr>
              <a:t>“</a:t>
            </a:r>
            <a:endParaRPr b="1" i="0" sz="9600" u="none" cap="none" strike="noStrike">
              <a:solidFill>
                <a:srgbClr val="FFFFFF"/>
              </a:solidFill>
              <a:latin typeface="Arial"/>
              <a:ea typeface="Arial"/>
              <a:cs typeface="Arial"/>
              <a:sym typeface="Arial"/>
            </a:endParaRPr>
          </a:p>
        </p:txBody>
      </p:sp>
      <p:sp>
        <p:nvSpPr>
          <p:cNvPr id="31" name="Google Shape;31;p6"/>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1pPr>
            <a:lvl2pPr indent="0" lvl="1"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2pPr>
            <a:lvl3pPr indent="0" lvl="2"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3pPr>
            <a:lvl4pPr indent="0" lvl="3"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4pPr>
            <a:lvl5pPr indent="0" lvl="4"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5pPr>
            <a:lvl6pPr indent="0" lvl="5"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6pPr>
            <a:lvl7pPr indent="0" lvl="6"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7pPr>
            <a:lvl8pPr indent="0" lvl="7"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8pPr>
            <a:lvl9pPr indent="0" lvl="8"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2" name="Shape 32"/>
        <p:cNvGrpSpPr/>
        <p:nvPr/>
      </p:nvGrpSpPr>
      <p:grpSpPr>
        <a:xfrm>
          <a:off x="0" y="0"/>
          <a:ext cx="0" cy="0"/>
          <a:chOff x="0" y="0"/>
          <a:chExt cx="0" cy="0"/>
        </a:xfrm>
      </p:grpSpPr>
      <p:sp>
        <p:nvSpPr>
          <p:cNvPr id="33" name="Google Shape;33;p7"/>
          <p:cNvSpPr txBox="1"/>
          <p:nvPr>
            <p:ph type="title"/>
          </p:nvPr>
        </p:nvSpPr>
        <p:spPr>
          <a:xfrm>
            <a:off x="768225" y="270100"/>
            <a:ext cx="5128500" cy="85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34" name="Google Shape;34;p7"/>
          <p:cNvSpPr txBox="1"/>
          <p:nvPr>
            <p:ph idx="1" type="body"/>
          </p:nvPr>
        </p:nvSpPr>
        <p:spPr>
          <a:xfrm>
            <a:off x="434050" y="1206750"/>
            <a:ext cx="5971500" cy="31485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rgbClr val="38D39F"/>
              </a:buClr>
              <a:buSzPts val="1800"/>
              <a:buChar char="▪"/>
              <a:defRPr/>
            </a:lvl1pPr>
            <a:lvl2pPr indent="-342900" lvl="1" marL="914400" algn="l">
              <a:lnSpc>
                <a:spcPct val="100000"/>
              </a:lnSpc>
              <a:spcBef>
                <a:spcPts val="0"/>
              </a:spcBef>
              <a:spcAft>
                <a:spcPts val="0"/>
              </a:spcAft>
              <a:buClr>
                <a:srgbClr val="38D39F"/>
              </a:buClr>
              <a:buSzPts val="1800"/>
              <a:buChar char="▫"/>
              <a:defRPr/>
            </a:lvl2pPr>
            <a:lvl3pPr indent="-342900" lvl="2" marL="1371600" algn="l">
              <a:lnSpc>
                <a:spcPct val="100000"/>
              </a:lnSpc>
              <a:spcBef>
                <a:spcPts val="0"/>
              </a:spcBef>
              <a:spcAft>
                <a:spcPts val="0"/>
              </a:spcAft>
              <a:buClr>
                <a:srgbClr val="38D39F"/>
              </a:buClr>
              <a:buSzPts val="1800"/>
              <a:buChar char="▸"/>
              <a:defRPr/>
            </a:lvl3pPr>
            <a:lvl4pPr indent="-342900" lvl="3" marL="1828800" algn="l">
              <a:lnSpc>
                <a:spcPct val="100000"/>
              </a:lnSpc>
              <a:spcBef>
                <a:spcPts val="0"/>
              </a:spcBef>
              <a:spcAft>
                <a:spcPts val="0"/>
              </a:spcAft>
              <a:buClr>
                <a:srgbClr val="38D39F"/>
              </a:buClr>
              <a:buSzPts val="1800"/>
              <a:buChar char="▹"/>
              <a:defRPr/>
            </a:lvl4pPr>
            <a:lvl5pPr indent="-342900" lvl="4" marL="2286000" algn="l">
              <a:lnSpc>
                <a:spcPct val="100000"/>
              </a:lnSpc>
              <a:spcBef>
                <a:spcPts val="0"/>
              </a:spcBef>
              <a:spcAft>
                <a:spcPts val="0"/>
              </a:spcAft>
              <a:buClr>
                <a:srgbClr val="38D39F"/>
              </a:buClr>
              <a:buSzPts val="1800"/>
              <a:buChar char="▹"/>
              <a:defRPr/>
            </a:lvl5pPr>
            <a:lvl6pPr indent="-342900" lvl="5" marL="2743200" algn="l">
              <a:lnSpc>
                <a:spcPct val="100000"/>
              </a:lnSpc>
              <a:spcBef>
                <a:spcPts val="0"/>
              </a:spcBef>
              <a:spcAft>
                <a:spcPts val="0"/>
              </a:spcAft>
              <a:buClr>
                <a:srgbClr val="38D39F"/>
              </a:buClr>
              <a:buSzPts val="1800"/>
              <a:buChar char="▹"/>
              <a:defRPr/>
            </a:lvl6pPr>
            <a:lvl7pPr indent="-342900" lvl="6" marL="3200400" algn="l">
              <a:lnSpc>
                <a:spcPct val="100000"/>
              </a:lnSpc>
              <a:spcBef>
                <a:spcPts val="0"/>
              </a:spcBef>
              <a:spcAft>
                <a:spcPts val="0"/>
              </a:spcAft>
              <a:buClr>
                <a:srgbClr val="38D39F"/>
              </a:buClr>
              <a:buSzPts val="1800"/>
              <a:buChar char="▹"/>
              <a:defRPr/>
            </a:lvl7pPr>
            <a:lvl8pPr indent="-342900" lvl="7" marL="3657600" algn="l">
              <a:lnSpc>
                <a:spcPct val="100000"/>
              </a:lnSpc>
              <a:spcBef>
                <a:spcPts val="0"/>
              </a:spcBef>
              <a:spcAft>
                <a:spcPts val="0"/>
              </a:spcAft>
              <a:buClr>
                <a:srgbClr val="38D39F"/>
              </a:buClr>
              <a:buSzPts val="1800"/>
              <a:buChar char="▹"/>
              <a:defRPr/>
            </a:lvl8pPr>
            <a:lvl9pPr indent="-342900" lvl="8" marL="4114800" algn="l">
              <a:lnSpc>
                <a:spcPct val="100000"/>
              </a:lnSpc>
              <a:spcBef>
                <a:spcPts val="0"/>
              </a:spcBef>
              <a:spcAft>
                <a:spcPts val="0"/>
              </a:spcAft>
              <a:buClr>
                <a:srgbClr val="38D39F"/>
              </a:buClr>
              <a:buSzPts val="1800"/>
              <a:buChar char="▹"/>
              <a:defRPr/>
            </a:lvl9pPr>
          </a:lstStyle>
          <a:p/>
        </p:txBody>
      </p:sp>
      <p:sp>
        <p:nvSpPr>
          <p:cNvPr id="35" name="Google Shape;35;p7"/>
          <p:cNvSpPr/>
          <p:nvPr/>
        </p:nvSpPr>
        <p:spPr>
          <a:xfrm>
            <a:off x="502800" y="426600"/>
            <a:ext cx="54300" cy="6756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a:off x="9089700" y="0"/>
            <a:ext cx="54300" cy="51435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7"/>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1pPr>
            <a:lvl2pPr indent="0" lvl="1"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2pPr>
            <a:lvl3pPr indent="0" lvl="2"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3pPr>
            <a:lvl4pPr indent="0" lvl="3"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4pPr>
            <a:lvl5pPr indent="0" lvl="4"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5pPr>
            <a:lvl6pPr indent="0" lvl="5"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6pPr>
            <a:lvl7pPr indent="0" lvl="6"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7pPr>
            <a:lvl8pPr indent="0" lvl="7"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8pPr>
            <a:lvl9pPr indent="0" lvl="8"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half">
  <p:cSld name="TITLE_ONLY_1_1">
    <p:spTree>
      <p:nvGrpSpPr>
        <p:cNvPr id="38" name="Shape 38"/>
        <p:cNvGrpSpPr/>
        <p:nvPr/>
      </p:nvGrpSpPr>
      <p:grpSpPr>
        <a:xfrm>
          <a:off x="0" y="0"/>
          <a:ext cx="0" cy="0"/>
          <a:chOff x="0" y="0"/>
          <a:chExt cx="0" cy="0"/>
        </a:xfrm>
      </p:grpSpPr>
      <p:sp>
        <p:nvSpPr>
          <p:cNvPr id="39" name="Google Shape;39;p8"/>
          <p:cNvSpPr/>
          <p:nvPr/>
        </p:nvSpPr>
        <p:spPr>
          <a:xfrm>
            <a:off x="0" y="0"/>
            <a:ext cx="4578000" cy="51435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
          <p:cNvSpPr txBox="1"/>
          <p:nvPr>
            <p:ph type="title"/>
          </p:nvPr>
        </p:nvSpPr>
        <p:spPr>
          <a:xfrm>
            <a:off x="844425" y="422500"/>
            <a:ext cx="3500400" cy="85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600"/>
              <a:buNone/>
              <a:defRPr>
                <a:solidFill>
                  <a:srgbClr val="FFFFFF"/>
                </a:solidFill>
              </a:defRPr>
            </a:lvl1pPr>
            <a:lvl2pPr lvl="1" algn="l">
              <a:lnSpc>
                <a:spcPct val="100000"/>
              </a:lnSpc>
              <a:spcBef>
                <a:spcPts val="0"/>
              </a:spcBef>
              <a:spcAft>
                <a:spcPts val="0"/>
              </a:spcAft>
              <a:buClr>
                <a:srgbClr val="FFFFFF"/>
              </a:buClr>
              <a:buSzPts val="2600"/>
              <a:buNone/>
              <a:defRPr>
                <a:solidFill>
                  <a:srgbClr val="FFFFFF"/>
                </a:solidFill>
              </a:defRPr>
            </a:lvl2pPr>
            <a:lvl3pPr lvl="2" algn="l">
              <a:lnSpc>
                <a:spcPct val="100000"/>
              </a:lnSpc>
              <a:spcBef>
                <a:spcPts val="0"/>
              </a:spcBef>
              <a:spcAft>
                <a:spcPts val="0"/>
              </a:spcAft>
              <a:buClr>
                <a:srgbClr val="FFFFFF"/>
              </a:buClr>
              <a:buSzPts val="2600"/>
              <a:buNone/>
              <a:defRPr>
                <a:solidFill>
                  <a:srgbClr val="FFFFFF"/>
                </a:solidFill>
              </a:defRPr>
            </a:lvl3pPr>
            <a:lvl4pPr lvl="3" algn="l">
              <a:lnSpc>
                <a:spcPct val="100000"/>
              </a:lnSpc>
              <a:spcBef>
                <a:spcPts val="0"/>
              </a:spcBef>
              <a:spcAft>
                <a:spcPts val="0"/>
              </a:spcAft>
              <a:buClr>
                <a:srgbClr val="FFFFFF"/>
              </a:buClr>
              <a:buSzPts val="2600"/>
              <a:buNone/>
              <a:defRPr>
                <a:solidFill>
                  <a:srgbClr val="FFFFFF"/>
                </a:solidFill>
              </a:defRPr>
            </a:lvl4pPr>
            <a:lvl5pPr lvl="4" algn="l">
              <a:lnSpc>
                <a:spcPct val="100000"/>
              </a:lnSpc>
              <a:spcBef>
                <a:spcPts val="0"/>
              </a:spcBef>
              <a:spcAft>
                <a:spcPts val="0"/>
              </a:spcAft>
              <a:buClr>
                <a:srgbClr val="FFFFFF"/>
              </a:buClr>
              <a:buSzPts val="2600"/>
              <a:buNone/>
              <a:defRPr>
                <a:solidFill>
                  <a:srgbClr val="FFFFFF"/>
                </a:solidFill>
              </a:defRPr>
            </a:lvl5pPr>
            <a:lvl6pPr lvl="5" algn="l">
              <a:lnSpc>
                <a:spcPct val="100000"/>
              </a:lnSpc>
              <a:spcBef>
                <a:spcPts val="0"/>
              </a:spcBef>
              <a:spcAft>
                <a:spcPts val="0"/>
              </a:spcAft>
              <a:buClr>
                <a:srgbClr val="FFFFFF"/>
              </a:buClr>
              <a:buSzPts val="2600"/>
              <a:buNone/>
              <a:defRPr>
                <a:solidFill>
                  <a:srgbClr val="FFFFFF"/>
                </a:solidFill>
              </a:defRPr>
            </a:lvl6pPr>
            <a:lvl7pPr lvl="6" algn="l">
              <a:lnSpc>
                <a:spcPct val="100000"/>
              </a:lnSpc>
              <a:spcBef>
                <a:spcPts val="0"/>
              </a:spcBef>
              <a:spcAft>
                <a:spcPts val="0"/>
              </a:spcAft>
              <a:buClr>
                <a:srgbClr val="FFFFFF"/>
              </a:buClr>
              <a:buSzPts val="2600"/>
              <a:buNone/>
              <a:defRPr>
                <a:solidFill>
                  <a:srgbClr val="FFFFFF"/>
                </a:solidFill>
              </a:defRPr>
            </a:lvl7pPr>
            <a:lvl8pPr lvl="7" algn="l">
              <a:lnSpc>
                <a:spcPct val="100000"/>
              </a:lnSpc>
              <a:spcBef>
                <a:spcPts val="0"/>
              </a:spcBef>
              <a:spcAft>
                <a:spcPts val="0"/>
              </a:spcAft>
              <a:buClr>
                <a:srgbClr val="FFFFFF"/>
              </a:buClr>
              <a:buSzPts val="2600"/>
              <a:buNone/>
              <a:defRPr>
                <a:solidFill>
                  <a:srgbClr val="FFFFFF"/>
                </a:solidFill>
              </a:defRPr>
            </a:lvl8pPr>
            <a:lvl9pPr lvl="8" algn="l">
              <a:lnSpc>
                <a:spcPct val="100000"/>
              </a:lnSpc>
              <a:spcBef>
                <a:spcPts val="0"/>
              </a:spcBef>
              <a:spcAft>
                <a:spcPts val="0"/>
              </a:spcAft>
              <a:buClr>
                <a:srgbClr val="FFFFFF"/>
              </a:buClr>
              <a:buSzPts val="2600"/>
              <a:buNone/>
              <a:defRPr>
                <a:solidFill>
                  <a:srgbClr val="FFFFFF"/>
                </a:solidFill>
              </a:defRPr>
            </a:lvl9pPr>
          </a:lstStyle>
          <a:p/>
        </p:txBody>
      </p:sp>
      <p:sp>
        <p:nvSpPr>
          <p:cNvPr id="41" name="Google Shape;41;p8"/>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2" name="Google Shape;42;p8"/>
          <p:cNvSpPr/>
          <p:nvPr/>
        </p:nvSpPr>
        <p:spPr>
          <a:xfrm>
            <a:off x="9089700" y="0"/>
            <a:ext cx="54300" cy="51435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8"/>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1pPr>
            <a:lvl2pPr indent="0" lvl="1"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2pPr>
            <a:lvl3pPr indent="0" lvl="2"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3pPr>
            <a:lvl4pPr indent="0" lvl="3"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4pPr>
            <a:lvl5pPr indent="0" lvl="4"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5pPr>
            <a:lvl6pPr indent="0" lvl="5"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6pPr>
            <a:lvl7pPr indent="0" lvl="6"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7pPr>
            <a:lvl8pPr indent="0" lvl="7"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8pPr>
            <a:lvl9pPr indent="0" lvl="8"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TITLE_ONLY_1_1_1">
    <p:spTree>
      <p:nvGrpSpPr>
        <p:cNvPr id="44" name="Shape 44"/>
        <p:cNvGrpSpPr/>
        <p:nvPr/>
      </p:nvGrpSpPr>
      <p:grpSpPr>
        <a:xfrm>
          <a:off x="0" y="0"/>
          <a:ext cx="0" cy="0"/>
          <a:chOff x="0" y="0"/>
          <a:chExt cx="0" cy="0"/>
        </a:xfrm>
      </p:grpSpPr>
      <p:sp>
        <p:nvSpPr>
          <p:cNvPr id="45" name="Google Shape;45;p9"/>
          <p:cNvSpPr/>
          <p:nvPr/>
        </p:nvSpPr>
        <p:spPr>
          <a:xfrm>
            <a:off x="0" y="0"/>
            <a:ext cx="2292000" cy="51435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Titillium Web"/>
                <a:ea typeface="Titillium Web"/>
                <a:cs typeface="Titillium Web"/>
                <a:sym typeface="Titillium Web"/>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Titillium Web"/>
                <a:ea typeface="Titillium Web"/>
                <a:cs typeface="Titillium Web"/>
                <a:sym typeface="Titillium Web"/>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Titillium Web"/>
                <a:ea typeface="Titillium Web"/>
                <a:cs typeface="Titillium Web"/>
                <a:sym typeface="Titillium Web"/>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Titillium Web"/>
                <a:ea typeface="Titillium Web"/>
                <a:cs typeface="Titillium Web"/>
                <a:sym typeface="Titillium Web"/>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Titillium Web"/>
                <a:ea typeface="Titillium Web"/>
                <a:cs typeface="Titillium Web"/>
                <a:sym typeface="Titillium Web"/>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Titillium Web"/>
                <a:ea typeface="Titillium Web"/>
                <a:cs typeface="Titillium Web"/>
                <a:sym typeface="Titillium Web"/>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Titillium Web"/>
                <a:ea typeface="Titillium Web"/>
                <a:cs typeface="Titillium Web"/>
                <a:sym typeface="Titillium Web"/>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Titillium Web"/>
                <a:ea typeface="Titillium Web"/>
                <a:cs typeface="Titillium Web"/>
                <a:sym typeface="Titillium Web"/>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9"/>
          <p:cNvSpPr/>
          <p:nvPr/>
        </p:nvSpPr>
        <p:spPr>
          <a:xfrm>
            <a:off x="2636400" y="579000"/>
            <a:ext cx="54300" cy="6756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825625" y="422500"/>
            <a:ext cx="6043800" cy="857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600"/>
              <a:buNone/>
              <a:defRPr/>
            </a:lvl1pPr>
            <a:lvl2pPr lvl="1" rtl="0" algn="l">
              <a:lnSpc>
                <a:spcPct val="100000"/>
              </a:lnSpc>
              <a:spcBef>
                <a:spcPts val="0"/>
              </a:spcBef>
              <a:spcAft>
                <a:spcPts val="0"/>
              </a:spcAft>
              <a:buSzPts val="2600"/>
              <a:buNone/>
              <a:defRPr/>
            </a:lvl2pPr>
            <a:lvl3pPr lvl="2" rtl="0" algn="l">
              <a:lnSpc>
                <a:spcPct val="100000"/>
              </a:lnSpc>
              <a:spcBef>
                <a:spcPts val="0"/>
              </a:spcBef>
              <a:spcAft>
                <a:spcPts val="0"/>
              </a:spcAft>
              <a:buSzPts val="2600"/>
              <a:buNone/>
              <a:defRPr/>
            </a:lvl3pPr>
            <a:lvl4pPr lvl="3" rtl="0" algn="l">
              <a:lnSpc>
                <a:spcPct val="100000"/>
              </a:lnSpc>
              <a:spcBef>
                <a:spcPts val="0"/>
              </a:spcBef>
              <a:spcAft>
                <a:spcPts val="0"/>
              </a:spcAft>
              <a:buSzPts val="2600"/>
              <a:buNone/>
              <a:defRPr/>
            </a:lvl4pPr>
            <a:lvl5pPr lvl="4" rtl="0" algn="l">
              <a:lnSpc>
                <a:spcPct val="100000"/>
              </a:lnSpc>
              <a:spcBef>
                <a:spcPts val="0"/>
              </a:spcBef>
              <a:spcAft>
                <a:spcPts val="0"/>
              </a:spcAft>
              <a:buSzPts val="2600"/>
              <a:buNone/>
              <a:defRPr/>
            </a:lvl5pPr>
            <a:lvl6pPr lvl="5" rtl="0" algn="l">
              <a:lnSpc>
                <a:spcPct val="100000"/>
              </a:lnSpc>
              <a:spcBef>
                <a:spcPts val="0"/>
              </a:spcBef>
              <a:spcAft>
                <a:spcPts val="0"/>
              </a:spcAft>
              <a:buSzPts val="2600"/>
              <a:buNone/>
              <a:defRPr/>
            </a:lvl6pPr>
            <a:lvl7pPr lvl="6" rtl="0" algn="l">
              <a:lnSpc>
                <a:spcPct val="100000"/>
              </a:lnSpc>
              <a:spcBef>
                <a:spcPts val="0"/>
              </a:spcBef>
              <a:spcAft>
                <a:spcPts val="0"/>
              </a:spcAft>
              <a:buSzPts val="2600"/>
              <a:buNone/>
              <a:defRPr/>
            </a:lvl7pPr>
            <a:lvl8pPr lvl="7" rtl="0" algn="l">
              <a:lnSpc>
                <a:spcPct val="100000"/>
              </a:lnSpc>
              <a:spcBef>
                <a:spcPts val="0"/>
              </a:spcBef>
              <a:spcAft>
                <a:spcPts val="0"/>
              </a:spcAft>
              <a:buSzPts val="2600"/>
              <a:buNone/>
              <a:defRPr/>
            </a:lvl8pPr>
            <a:lvl9pPr lvl="8" rtl="0" algn="l">
              <a:lnSpc>
                <a:spcPct val="100000"/>
              </a:lnSpc>
              <a:spcBef>
                <a:spcPts val="0"/>
              </a:spcBef>
              <a:spcAft>
                <a:spcPts val="0"/>
              </a:spcAft>
              <a:buSzPts val="2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768225" y="270100"/>
            <a:ext cx="5128500" cy="85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51" name="Google Shape;51;p10"/>
          <p:cNvSpPr/>
          <p:nvPr/>
        </p:nvSpPr>
        <p:spPr>
          <a:xfrm>
            <a:off x="502800" y="426600"/>
            <a:ext cx="54300" cy="6756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a:off x="9089700" y="0"/>
            <a:ext cx="54300" cy="5143500"/>
          </a:xfrm>
          <a:prstGeom prst="rect">
            <a:avLst/>
          </a:prstGeom>
          <a:solidFill>
            <a:srgbClr val="38D3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8D39F"/>
              </a:solidFill>
              <a:latin typeface="Arial"/>
              <a:ea typeface="Arial"/>
              <a:cs typeface="Arial"/>
              <a:sym typeface="Arial"/>
            </a:endParaRPr>
          </a:p>
        </p:txBody>
      </p:sp>
      <p:sp>
        <p:nvSpPr>
          <p:cNvPr id="53" name="Google Shape;53;p10"/>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1pPr>
            <a:lvl2pPr indent="0" lvl="1"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2pPr>
            <a:lvl3pPr indent="0" lvl="2"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3pPr>
            <a:lvl4pPr indent="0" lvl="3"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4pPr>
            <a:lvl5pPr indent="0" lvl="4"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5pPr>
            <a:lvl6pPr indent="0" lvl="5"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6pPr>
            <a:lvl7pPr indent="0" lvl="6"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7pPr>
            <a:lvl8pPr indent="0" lvl="7"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8pPr>
            <a:lvl9pPr indent="0" lvl="8" marL="0" marR="0" algn="r">
              <a:lnSpc>
                <a:spcPct val="100000"/>
              </a:lnSpc>
              <a:spcBef>
                <a:spcPts val="0"/>
              </a:spcBef>
              <a:spcAft>
                <a:spcPts val="0"/>
              </a:spcAft>
              <a:buClr>
                <a:srgbClr val="000000"/>
              </a:buClr>
              <a:buSzPts val="1200"/>
              <a:buFont typeface="Arial"/>
              <a:buNone/>
              <a:defRPr b="1" i="0" sz="1200" u="none" cap="none" strike="noStrike">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4425" y="422500"/>
            <a:ext cx="5128500" cy="857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Titillium Web"/>
              <a:buNone/>
              <a:defRPr b="1" i="0" sz="2600" u="none" cap="none" strike="noStrike">
                <a:solidFill>
                  <a:srgbClr val="000000"/>
                </a:solidFill>
                <a:latin typeface="Titillium Web"/>
                <a:ea typeface="Titillium Web"/>
                <a:cs typeface="Titillium Web"/>
                <a:sym typeface="Titillium Web"/>
              </a:defRPr>
            </a:lvl1pPr>
            <a:lvl2pPr lvl="1" marR="0" rtl="0" algn="l">
              <a:lnSpc>
                <a:spcPct val="100000"/>
              </a:lnSpc>
              <a:spcBef>
                <a:spcPts val="0"/>
              </a:spcBef>
              <a:spcAft>
                <a:spcPts val="0"/>
              </a:spcAft>
              <a:buClr>
                <a:srgbClr val="000000"/>
              </a:buClr>
              <a:buSzPts val="2600"/>
              <a:buFont typeface="Titillium Web"/>
              <a:buNone/>
              <a:defRPr b="1" i="0" sz="2600" u="none" cap="none" strike="noStrike">
                <a:solidFill>
                  <a:srgbClr val="000000"/>
                </a:solidFill>
                <a:latin typeface="Titillium Web"/>
                <a:ea typeface="Titillium Web"/>
                <a:cs typeface="Titillium Web"/>
                <a:sym typeface="Titillium Web"/>
              </a:defRPr>
            </a:lvl2pPr>
            <a:lvl3pPr lvl="2" marR="0" rtl="0" algn="l">
              <a:lnSpc>
                <a:spcPct val="100000"/>
              </a:lnSpc>
              <a:spcBef>
                <a:spcPts val="0"/>
              </a:spcBef>
              <a:spcAft>
                <a:spcPts val="0"/>
              </a:spcAft>
              <a:buClr>
                <a:srgbClr val="000000"/>
              </a:buClr>
              <a:buSzPts val="2600"/>
              <a:buFont typeface="Titillium Web"/>
              <a:buNone/>
              <a:defRPr b="1" i="0" sz="2600" u="none" cap="none" strike="noStrike">
                <a:solidFill>
                  <a:srgbClr val="000000"/>
                </a:solidFill>
                <a:latin typeface="Titillium Web"/>
                <a:ea typeface="Titillium Web"/>
                <a:cs typeface="Titillium Web"/>
                <a:sym typeface="Titillium Web"/>
              </a:defRPr>
            </a:lvl3pPr>
            <a:lvl4pPr lvl="3" marR="0" rtl="0" algn="l">
              <a:lnSpc>
                <a:spcPct val="100000"/>
              </a:lnSpc>
              <a:spcBef>
                <a:spcPts val="0"/>
              </a:spcBef>
              <a:spcAft>
                <a:spcPts val="0"/>
              </a:spcAft>
              <a:buClr>
                <a:srgbClr val="000000"/>
              </a:buClr>
              <a:buSzPts val="2600"/>
              <a:buFont typeface="Titillium Web"/>
              <a:buNone/>
              <a:defRPr b="1" i="0" sz="2600" u="none" cap="none" strike="noStrike">
                <a:solidFill>
                  <a:srgbClr val="000000"/>
                </a:solidFill>
                <a:latin typeface="Titillium Web"/>
                <a:ea typeface="Titillium Web"/>
                <a:cs typeface="Titillium Web"/>
                <a:sym typeface="Titillium Web"/>
              </a:defRPr>
            </a:lvl4pPr>
            <a:lvl5pPr lvl="4" marR="0" rtl="0" algn="l">
              <a:lnSpc>
                <a:spcPct val="100000"/>
              </a:lnSpc>
              <a:spcBef>
                <a:spcPts val="0"/>
              </a:spcBef>
              <a:spcAft>
                <a:spcPts val="0"/>
              </a:spcAft>
              <a:buClr>
                <a:srgbClr val="000000"/>
              </a:buClr>
              <a:buSzPts val="2600"/>
              <a:buFont typeface="Titillium Web"/>
              <a:buNone/>
              <a:defRPr b="1" i="0" sz="2600" u="none" cap="none" strike="noStrike">
                <a:solidFill>
                  <a:srgbClr val="000000"/>
                </a:solidFill>
                <a:latin typeface="Titillium Web"/>
                <a:ea typeface="Titillium Web"/>
                <a:cs typeface="Titillium Web"/>
                <a:sym typeface="Titillium Web"/>
              </a:defRPr>
            </a:lvl5pPr>
            <a:lvl6pPr lvl="5" marR="0" rtl="0" algn="l">
              <a:lnSpc>
                <a:spcPct val="100000"/>
              </a:lnSpc>
              <a:spcBef>
                <a:spcPts val="0"/>
              </a:spcBef>
              <a:spcAft>
                <a:spcPts val="0"/>
              </a:spcAft>
              <a:buClr>
                <a:srgbClr val="000000"/>
              </a:buClr>
              <a:buSzPts val="2600"/>
              <a:buFont typeface="Titillium Web"/>
              <a:buNone/>
              <a:defRPr b="1" i="0" sz="2600" u="none" cap="none" strike="noStrike">
                <a:solidFill>
                  <a:srgbClr val="000000"/>
                </a:solidFill>
                <a:latin typeface="Titillium Web"/>
                <a:ea typeface="Titillium Web"/>
                <a:cs typeface="Titillium Web"/>
                <a:sym typeface="Titillium Web"/>
              </a:defRPr>
            </a:lvl6pPr>
            <a:lvl7pPr lvl="6" marR="0" rtl="0" algn="l">
              <a:lnSpc>
                <a:spcPct val="100000"/>
              </a:lnSpc>
              <a:spcBef>
                <a:spcPts val="0"/>
              </a:spcBef>
              <a:spcAft>
                <a:spcPts val="0"/>
              </a:spcAft>
              <a:buClr>
                <a:srgbClr val="000000"/>
              </a:buClr>
              <a:buSzPts val="2600"/>
              <a:buFont typeface="Titillium Web"/>
              <a:buNone/>
              <a:defRPr b="1" i="0" sz="2600" u="none" cap="none" strike="noStrike">
                <a:solidFill>
                  <a:srgbClr val="000000"/>
                </a:solidFill>
                <a:latin typeface="Titillium Web"/>
                <a:ea typeface="Titillium Web"/>
                <a:cs typeface="Titillium Web"/>
                <a:sym typeface="Titillium Web"/>
              </a:defRPr>
            </a:lvl7pPr>
            <a:lvl8pPr lvl="7" marR="0" rtl="0" algn="l">
              <a:lnSpc>
                <a:spcPct val="100000"/>
              </a:lnSpc>
              <a:spcBef>
                <a:spcPts val="0"/>
              </a:spcBef>
              <a:spcAft>
                <a:spcPts val="0"/>
              </a:spcAft>
              <a:buClr>
                <a:srgbClr val="000000"/>
              </a:buClr>
              <a:buSzPts val="2600"/>
              <a:buFont typeface="Titillium Web"/>
              <a:buNone/>
              <a:defRPr b="1" i="0" sz="2600" u="none" cap="none" strike="noStrike">
                <a:solidFill>
                  <a:srgbClr val="000000"/>
                </a:solidFill>
                <a:latin typeface="Titillium Web"/>
                <a:ea typeface="Titillium Web"/>
                <a:cs typeface="Titillium Web"/>
                <a:sym typeface="Titillium Web"/>
              </a:defRPr>
            </a:lvl8pPr>
            <a:lvl9pPr lvl="8" marR="0" rtl="0" algn="l">
              <a:lnSpc>
                <a:spcPct val="100000"/>
              </a:lnSpc>
              <a:spcBef>
                <a:spcPts val="0"/>
              </a:spcBef>
              <a:spcAft>
                <a:spcPts val="0"/>
              </a:spcAft>
              <a:buClr>
                <a:srgbClr val="000000"/>
              </a:buClr>
              <a:buSzPts val="2600"/>
              <a:buFont typeface="Titillium Web"/>
              <a:buNone/>
              <a:defRPr b="1" i="0" sz="2600" u="none" cap="none" strike="noStrike">
                <a:solidFill>
                  <a:srgbClr val="000000"/>
                </a:solidFill>
                <a:latin typeface="Titillium Web"/>
                <a:ea typeface="Titillium Web"/>
                <a:cs typeface="Titillium Web"/>
                <a:sym typeface="Titillium Web"/>
              </a:defRPr>
            </a:lvl9pPr>
          </a:lstStyle>
          <a:p/>
        </p:txBody>
      </p:sp>
      <p:sp>
        <p:nvSpPr>
          <p:cNvPr id="7" name="Google Shape;7;p1"/>
          <p:cNvSpPr txBox="1"/>
          <p:nvPr>
            <p:ph idx="1" type="body"/>
          </p:nvPr>
        </p:nvSpPr>
        <p:spPr>
          <a:xfrm>
            <a:off x="723798" y="1586325"/>
            <a:ext cx="6092100" cy="3148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rgbClr val="38D39F"/>
              </a:buClr>
              <a:buSzPts val="1800"/>
              <a:buFont typeface="Titillium Web"/>
              <a:buChar char="▪"/>
              <a:defRPr b="0" i="0" sz="1800" u="none" cap="none" strike="noStrike">
                <a:solidFill>
                  <a:schemeClr val="dk1"/>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38D39F"/>
              </a:buClr>
              <a:buSzPts val="1800"/>
              <a:buFont typeface="Titillium Web"/>
              <a:buChar char="▫"/>
              <a:defRPr b="0" i="0" sz="1800" u="none" cap="none" strike="noStrike">
                <a:solidFill>
                  <a:schemeClr val="dk1"/>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38D39F"/>
              </a:buClr>
              <a:buSzPts val="1800"/>
              <a:buFont typeface="Titillium Web"/>
              <a:buChar char="▸"/>
              <a:defRPr b="0" i="0" sz="1800" u="none" cap="none" strike="noStrike">
                <a:solidFill>
                  <a:schemeClr val="dk1"/>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38D39F"/>
              </a:buClr>
              <a:buSzPts val="1800"/>
              <a:buFont typeface="Titillium Web"/>
              <a:buChar char="▹"/>
              <a:defRPr b="0" i="0" sz="1800" u="none" cap="none" strike="noStrike">
                <a:solidFill>
                  <a:schemeClr val="dk1"/>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38D39F"/>
              </a:buClr>
              <a:buSzPts val="1800"/>
              <a:buFont typeface="Titillium Web"/>
              <a:buChar char="▹"/>
              <a:defRPr b="0" i="0" sz="1800" u="none" cap="none" strike="noStrike">
                <a:solidFill>
                  <a:schemeClr val="dk1"/>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38D39F"/>
              </a:buClr>
              <a:buSzPts val="1800"/>
              <a:buFont typeface="Titillium Web"/>
              <a:buChar char="▹"/>
              <a:defRPr b="0" i="0" sz="1800" u="none" cap="none" strike="noStrike">
                <a:solidFill>
                  <a:schemeClr val="dk1"/>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38D39F"/>
              </a:buClr>
              <a:buSzPts val="1800"/>
              <a:buFont typeface="Titillium Web"/>
              <a:buChar char="▹"/>
              <a:defRPr b="0" i="0" sz="1800" u="none" cap="none" strike="noStrike">
                <a:solidFill>
                  <a:schemeClr val="dk1"/>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38D39F"/>
              </a:buClr>
              <a:buSzPts val="1800"/>
              <a:buFont typeface="Titillium Web"/>
              <a:buChar char="▹"/>
              <a:defRPr b="0" i="0" sz="1800" u="none" cap="none" strike="noStrike">
                <a:solidFill>
                  <a:schemeClr val="dk1"/>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38D39F"/>
              </a:buClr>
              <a:buSzPts val="1800"/>
              <a:buFont typeface="Titillium Web"/>
              <a:buChar char="▹"/>
              <a:defRPr b="0" i="0" sz="1800" u="none" cap="none" strike="noStrike">
                <a:solidFill>
                  <a:schemeClr val="dk1"/>
                </a:solidFill>
                <a:latin typeface="Titillium Web"/>
                <a:ea typeface="Titillium Web"/>
                <a:cs typeface="Titillium Web"/>
                <a:sym typeface="Titillium Web"/>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38D39F"/>
                </a:solidFill>
                <a:latin typeface="Titillium Web"/>
                <a:ea typeface="Titillium Web"/>
                <a:cs typeface="Titillium Web"/>
                <a:sym typeface="Titillium Web"/>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38D39F"/>
                </a:solidFill>
                <a:latin typeface="Titillium Web"/>
                <a:ea typeface="Titillium Web"/>
                <a:cs typeface="Titillium Web"/>
                <a:sym typeface="Titillium Web"/>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38D39F"/>
                </a:solidFill>
                <a:latin typeface="Titillium Web"/>
                <a:ea typeface="Titillium Web"/>
                <a:cs typeface="Titillium Web"/>
                <a:sym typeface="Titillium Web"/>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38D39F"/>
                </a:solidFill>
                <a:latin typeface="Titillium Web"/>
                <a:ea typeface="Titillium Web"/>
                <a:cs typeface="Titillium Web"/>
                <a:sym typeface="Titillium Web"/>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38D39F"/>
                </a:solidFill>
                <a:latin typeface="Titillium Web"/>
                <a:ea typeface="Titillium Web"/>
                <a:cs typeface="Titillium Web"/>
                <a:sym typeface="Titillium Web"/>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38D39F"/>
                </a:solidFill>
                <a:latin typeface="Titillium Web"/>
                <a:ea typeface="Titillium Web"/>
                <a:cs typeface="Titillium Web"/>
                <a:sym typeface="Titillium Web"/>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38D39F"/>
                </a:solidFill>
                <a:latin typeface="Titillium Web"/>
                <a:ea typeface="Titillium Web"/>
                <a:cs typeface="Titillium Web"/>
                <a:sym typeface="Titillium Web"/>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38D39F"/>
                </a:solidFill>
                <a:latin typeface="Titillium Web"/>
                <a:ea typeface="Titillium Web"/>
                <a:cs typeface="Titillium Web"/>
                <a:sym typeface="Titillium Web"/>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38D39F"/>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2"/>
          <p:cNvSpPr txBox="1"/>
          <p:nvPr>
            <p:ph type="title"/>
          </p:nvPr>
        </p:nvSpPr>
        <p:spPr>
          <a:xfrm>
            <a:off x="551000" y="602350"/>
            <a:ext cx="4532100" cy="19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Bidding Marketplace</a:t>
            </a:r>
            <a:endParaRPr/>
          </a:p>
          <a:p>
            <a:pPr indent="0" lvl="0" marL="0" rtl="0" algn="l">
              <a:spcBef>
                <a:spcPts val="600"/>
              </a:spcBef>
              <a:spcAft>
                <a:spcPts val="0"/>
              </a:spcAft>
              <a:buNone/>
            </a:pPr>
            <a:r>
              <a:rPr b="0" lang="en" sz="2400">
                <a:solidFill>
                  <a:srgbClr val="666666"/>
                </a:solidFill>
              </a:rPr>
              <a:t>Resell Your Trendy Products</a:t>
            </a:r>
            <a:endParaRPr b="0" sz="2400">
              <a:solidFill>
                <a:srgbClr val="666666"/>
              </a:solidFill>
            </a:endParaRPr>
          </a:p>
        </p:txBody>
      </p:sp>
      <p:sp>
        <p:nvSpPr>
          <p:cNvPr id="62" name="Google Shape;62;p12"/>
          <p:cNvSpPr txBox="1"/>
          <p:nvPr/>
        </p:nvSpPr>
        <p:spPr>
          <a:xfrm>
            <a:off x="545800" y="2963225"/>
            <a:ext cx="45321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Titillium Web"/>
                <a:ea typeface="Titillium Web"/>
                <a:cs typeface="Titillium Web"/>
                <a:sym typeface="Titillium Web"/>
              </a:rPr>
              <a:t>IMT 543 | Group 2</a:t>
            </a:r>
            <a:endParaRPr>
              <a:solidFill>
                <a:srgbClr val="666666"/>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666666"/>
                </a:solidFill>
                <a:latin typeface="Titillium Web"/>
                <a:ea typeface="Titillium Web"/>
                <a:cs typeface="Titillium Web"/>
                <a:sym typeface="Titillium Web"/>
              </a:rPr>
              <a:t>Qiupan Jin, Serena Lin, Karvie Xia, Wenyue Yin (Regina)</a:t>
            </a:r>
            <a:endParaRPr>
              <a:solidFill>
                <a:srgbClr val="666666"/>
              </a:solidFill>
              <a:latin typeface="Titillium Web"/>
              <a:ea typeface="Titillium Web"/>
              <a:cs typeface="Titillium Web"/>
              <a:sym typeface="Titillium Web"/>
            </a:endParaRPr>
          </a:p>
        </p:txBody>
      </p:sp>
      <p:cxnSp>
        <p:nvCxnSpPr>
          <p:cNvPr id="63" name="Google Shape;63;p12"/>
          <p:cNvCxnSpPr/>
          <p:nvPr/>
        </p:nvCxnSpPr>
        <p:spPr>
          <a:xfrm>
            <a:off x="659425" y="2891550"/>
            <a:ext cx="608700" cy="0"/>
          </a:xfrm>
          <a:prstGeom prst="straightConnector1">
            <a:avLst/>
          </a:prstGeom>
          <a:noFill/>
          <a:ln cap="flat" cmpd="sng" w="38100">
            <a:solidFill>
              <a:srgbClr val="97F0D2"/>
            </a:solidFill>
            <a:prstDash val="solid"/>
            <a:round/>
            <a:headEnd len="med" w="med" type="none"/>
            <a:tailEnd len="med" w="med" type="none"/>
          </a:ln>
        </p:spPr>
      </p:cxnSp>
      <p:sp>
        <p:nvSpPr>
          <p:cNvPr id="64" name="Google Shape;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6075250" y="2891325"/>
            <a:ext cx="2894175" cy="2150501"/>
          </a:xfrm>
          <a:prstGeom prst="rect">
            <a:avLst/>
          </a:prstGeom>
          <a:noFill/>
          <a:ln>
            <a:noFill/>
          </a:ln>
        </p:spPr>
      </p:pic>
      <p:sp>
        <p:nvSpPr>
          <p:cNvPr id="146" name="Google Shape;146;p21"/>
          <p:cNvSpPr txBox="1"/>
          <p:nvPr>
            <p:ph type="title"/>
          </p:nvPr>
        </p:nvSpPr>
        <p:spPr>
          <a:xfrm>
            <a:off x="768225" y="270100"/>
            <a:ext cx="51285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DDL Statements</a:t>
            </a:r>
            <a:endParaRPr/>
          </a:p>
        </p:txBody>
      </p:sp>
      <p:sp>
        <p:nvSpPr>
          <p:cNvPr id="147" name="Google Shape;147;p21"/>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148" name="Google Shape;148;p21"/>
          <p:cNvSpPr txBox="1"/>
          <p:nvPr>
            <p:ph idx="1" type="body"/>
          </p:nvPr>
        </p:nvSpPr>
        <p:spPr>
          <a:xfrm>
            <a:off x="434050" y="1206750"/>
            <a:ext cx="6069300" cy="3148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lang="en"/>
              <a:t>CREATE VIEW</a:t>
            </a:r>
            <a:endParaRPr/>
          </a:p>
          <a:p>
            <a:pPr indent="0" lvl="0" marL="457200" rtl="0" algn="l">
              <a:lnSpc>
                <a:spcPct val="115000"/>
              </a:lnSpc>
              <a:spcBef>
                <a:spcPts val="0"/>
              </a:spcBef>
              <a:spcAft>
                <a:spcPts val="0"/>
              </a:spcAft>
              <a:buNone/>
            </a:pPr>
            <a:r>
              <a:rPr b="1" lang="en" sz="1100">
                <a:latin typeface="Arial"/>
                <a:ea typeface="Arial"/>
                <a:cs typeface="Arial"/>
                <a:sym typeface="Arial"/>
              </a:rPr>
              <a:t>CREATE</a:t>
            </a:r>
            <a:r>
              <a:rPr lang="en" sz="1100">
                <a:latin typeface="Arial"/>
                <a:ea typeface="Arial"/>
                <a:cs typeface="Arial"/>
                <a:sym typeface="Arial"/>
              </a:rPr>
              <a:t> </a:t>
            </a:r>
            <a:r>
              <a:rPr b="1" lang="en" sz="1100">
                <a:latin typeface="Arial"/>
                <a:ea typeface="Arial"/>
                <a:cs typeface="Arial"/>
                <a:sym typeface="Arial"/>
              </a:rPr>
              <a:t>VIEW</a:t>
            </a:r>
            <a:r>
              <a:rPr lang="en" sz="1100">
                <a:latin typeface="Arial"/>
                <a:ea typeface="Arial"/>
                <a:cs typeface="Arial"/>
                <a:sym typeface="Arial"/>
              </a:rPr>
              <a:t> Bidding_Brand </a:t>
            </a:r>
            <a:r>
              <a:rPr b="1" lang="en" sz="1100">
                <a:latin typeface="Arial"/>
                <a:ea typeface="Arial"/>
                <a:cs typeface="Arial"/>
                <a:sym typeface="Arial"/>
              </a:rPr>
              <a:t>AS</a:t>
            </a:r>
            <a:endParaRPr b="1"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SELECT</a:t>
            </a:r>
            <a:r>
              <a:rPr lang="en" sz="1100">
                <a:latin typeface="Arial"/>
                <a:ea typeface="Arial"/>
                <a:cs typeface="Arial"/>
                <a:sym typeface="Arial"/>
              </a:rPr>
              <a:t> Brand.BrandName, </a:t>
            </a:r>
            <a:r>
              <a:rPr b="1" lang="en" sz="1100">
                <a:latin typeface="Arial"/>
                <a:ea typeface="Arial"/>
                <a:cs typeface="Arial"/>
                <a:sym typeface="Arial"/>
              </a:rPr>
              <a:t>COUNT</a:t>
            </a:r>
            <a:r>
              <a:rPr lang="en" sz="1100">
                <a:latin typeface="Arial"/>
                <a:ea typeface="Arial"/>
                <a:cs typeface="Arial"/>
                <a:sym typeface="Arial"/>
              </a:rPr>
              <a:t>(Bidding.BiddingID) </a:t>
            </a:r>
            <a:r>
              <a:rPr b="1" lang="en" sz="1100">
                <a:latin typeface="Arial"/>
                <a:ea typeface="Arial"/>
                <a:cs typeface="Arial"/>
                <a:sym typeface="Arial"/>
              </a:rPr>
              <a:t>AS</a:t>
            </a:r>
            <a:r>
              <a:rPr lang="en" sz="1100">
                <a:latin typeface="Arial"/>
                <a:ea typeface="Arial"/>
                <a:cs typeface="Arial"/>
                <a:sym typeface="Arial"/>
              </a:rPr>
              <a:t> Biddingtimes </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FROM</a:t>
            </a:r>
            <a:r>
              <a:rPr lang="en" sz="1100">
                <a:latin typeface="Arial"/>
                <a:ea typeface="Arial"/>
                <a:cs typeface="Arial"/>
                <a:sym typeface="Arial"/>
              </a:rPr>
              <a:t> Brand</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LEFT</a:t>
            </a:r>
            <a:r>
              <a:rPr lang="en" sz="1100">
                <a:latin typeface="Arial"/>
                <a:ea typeface="Arial"/>
                <a:cs typeface="Arial"/>
                <a:sym typeface="Arial"/>
              </a:rPr>
              <a:t> </a:t>
            </a:r>
            <a:r>
              <a:rPr b="1" lang="en" sz="1100">
                <a:latin typeface="Arial"/>
                <a:ea typeface="Arial"/>
                <a:cs typeface="Arial"/>
                <a:sym typeface="Arial"/>
              </a:rPr>
              <a:t>JOIN</a:t>
            </a:r>
            <a:r>
              <a:rPr lang="en" sz="1100">
                <a:latin typeface="Arial"/>
                <a:ea typeface="Arial"/>
                <a:cs typeface="Arial"/>
                <a:sym typeface="Arial"/>
              </a:rPr>
              <a:t> Product_Type</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ON</a:t>
            </a:r>
            <a:r>
              <a:rPr lang="en" sz="1100">
                <a:latin typeface="Arial"/>
                <a:ea typeface="Arial"/>
                <a:cs typeface="Arial"/>
                <a:sym typeface="Arial"/>
              </a:rPr>
              <a:t> Brand.BrandID = Product_Type.BrandID</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LEFT</a:t>
            </a:r>
            <a:r>
              <a:rPr lang="en" sz="1100">
                <a:latin typeface="Arial"/>
                <a:ea typeface="Arial"/>
                <a:cs typeface="Arial"/>
                <a:sym typeface="Arial"/>
              </a:rPr>
              <a:t> </a:t>
            </a:r>
            <a:r>
              <a:rPr b="1" lang="en" sz="1100">
                <a:latin typeface="Arial"/>
                <a:ea typeface="Arial"/>
                <a:cs typeface="Arial"/>
                <a:sym typeface="Arial"/>
              </a:rPr>
              <a:t>JOIN</a:t>
            </a:r>
            <a:r>
              <a:rPr lang="en" sz="1100">
                <a:latin typeface="Arial"/>
                <a:ea typeface="Arial"/>
                <a:cs typeface="Arial"/>
                <a:sym typeface="Arial"/>
              </a:rPr>
              <a:t> Product </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ON</a:t>
            </a:r>
            <a:r>
              <a:rPr lang="en" sz="1100">
                <a:latin typeface="Arial"/>
                <a:ea typeface="Arial"/>
                <a:cs typeface="Arial"/>
                <a:sym typeface="Arial"/>
              </a:rPr>
              <a:t> Product_Type.ProductTypeID = Product.ProductTypeID</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LEFT</a:t>
            </a:r>
            <a:r>
              <a:rPr lang="en" sz="1100">
                <a:latin typeface="Arial"/>
                <a:ea typeface="Arial"/>
                <a:cs typeface="Arial"/>
                <a:sym typeface="Arial"/>
              </a:rPr>
              <a:t> </a:t>
            </a:r>
            <a:r>
              <a:rPr b="1" lang="en" sz="1100">
                <a:latin typeface="Arial"/>
                <a:ea typeface="Arial"/>
                <a:cs typeface="Arial"/>
                <a:sym typeface="Arial"/>
              </a:rPr>
              <a:t>JOIN</a:t>
            </a:r>
            <a:r>
              <a:rPr lang="en" sz="1100">
                <a:latin typeface="Arial"/>
                <a:ea typeface="Arial"/>
                <a:cs typeface="Arial"/>
                <a:sym typeface="Arial"/>
              </a:rPr>
              <a:t> BIDDING</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ON</a:t>
            </a:r>
            <a:r>
              <a:rPr lang="en" sz="1100">
                <a:latin typeface="Arial"/>
                <a:ea typeface="Arial"/>
                <a:cs typeface="Arial"/>
                <a:sym typeface="Arial"/>
              </a:rPr>
              <a:t> Bidding.ProductID = Product.ProductID</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GROUP</a:t>
            </a:r>
            <a:r>
              <a:rPr lang="en" sz="1100">
                <a:latin typeface="Arial"/>
                <a:ea typeface="Arial"/>
                <a:cs typeface="Arial"/>
                <a:sym typeface="Arial"/>
              </a:rPr>
              <a:t> </a:t>
            </a:r>
            <a:r>
              <a:rPr b="1" lang="en" sz="1100">
                <a:latin typeface="Arial"/>
                <a:ea typeface="Arial"/>
                <a:cs typeface="Arial"/>
                <a:sym typeface="Arial"/>
              </a:rPr>
              <a:t>BY</a:t>
            </a:r>
            <a:r>
              <a:rPr lang="en" sz="1100">
                <a:latin typeface="Arial"/>
                <a:ea typeface="Arial"/>
                <a:cs typeface="Arial"/>
                <a:sym typeface="Arial"/>
              </a:rPr>
              <a:t> Brand.BrandName;</a:t>
            </a:r>
            <a:endParaRPr b="1" sz="1100">
              <a:latin typeface="Arial"/>
              <a:ea typeface="Arial"/>
              <a:cs typeface="Arial"/>
              <a:sym typeface="Arial"/>
            </a:endParaRPr>
          </a:p>
          <a:p>
            <a:pPr indent="0" lvl="0" marL="45720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68225" y="270100"/>
            <a:ext cx="51285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Customer Information</a:t>
            </a:r>
            <a:endParaRPr/>
          </a:p>
        </p:txBody>
      </p:sp>
      <p:sp>
        <p:nvSpPr>
          <p:cNvPr id="154" name="Google Shape;154;p22"/>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155" name="Google Shape;155;p22"/>
          <p:cNvGrpSpPr/>
          <p:nvPr/>
        </p:nvGrpSpPr>
        <p:grpSpPr>
          <a:xfrm>
            <a:off x="998825" y="1251075"/>
            <a:ext cx="5057350" cy="3498774"/>
            <a:chOff x="663375" y="1257525"/>
            <a:chExt cx="5057350" cy="3498774"/>
          </a:xfrm>
        </p:grpSpPr>
        <p:pic>
          <p:nvPicPr>
            <p:cNvPr id="156" name="Google Shape;156;p22"/>
            <p:cNvPicPr preferRelativeResize="0"/>
            <p:nvPr/>
          </p:nvPicPr>
          <p:blipFill>
            <a:blip r:embed="rId3">
              <a:alphaModFix/>
            </a:blip>
            <a:stretch>
              <a:fillRect/>
            </a:stretch>
          </p:blipFill>
          <p:spPr>
            <a:xfrm>
              <a:off x="2455775" y="1257525"/>
              <a:ext cx="3190898" cy="1831574"/>
            </a:xfrm>
            <a:prstGeom prst="rect">
              <a:avLst/>
            </a:prstGeom>
            <a:noFill/>
            <a:ln>
              <a:noFill/>
            </a:ln>
          </p:spPr>
        </p:pic>
        <p:pic>
          <p:nvPicPr>
            <p:cNvPr id="157" name="Google Shape;157;p22"/>
            <p:cNvPicPr preferRelativeResize="0"/>
            <p:nvPr/>
          </p:nvPicPr>
          <p:blipFill>
            <a:blip r:embed="rId4">
              <a:alphaModFix/>
            </a:blip>
            <a:stretch>
              <a:fillRect/>
            </a:stretch>
          </p:blipFill>
          <p:spPr>
            <a:xfrm>
              <a:off x="663375" y="1257525"/>
              <a:ext cx="1685200" cy="1667200"/>
            </a:xfrm>
            <a:prstGeom prst="rect">
              <a:avLst/>
            </a:prstGeom>
            <a:noFill/>
            <a:ln>
              <a:noFill/>
            </a:ln>
          </p:spPr>
        </p:pic>
        <p:pic>
          <p:nvPicPr>
            <p:cNvPr id="158" name="Google Shape;158;p22"/>
            <p:cNvPicPr preferRelativeResize="0"/>
            <p:nvPr/>
          </p:nvPicPr>
          <p:blipFill rotWithShape="1">
            <a:blip r:embed="rId5">
              <a:alphaModFix/>
            </a:blip>
            <a:srcRect b="40730" l="0" r="0" t="0"/>
            <a:stretch/>
          </p:blipFill>
          <p:spPr>
            <a:xfrm>
              <a:off x="663375" y="2924725"/>
              <a:ext cx="5057350" cy="1831574"/>
            </a:xfrm>
            <a:prstGeom prst="rect">
              <a:avLst/>
            </a:prstGeom>
            <a:noFill/>
            <a:ln>
              <a:noFill/>
            </a:ln>
          </p:spPr>
        </p:pic>
      </p:grpSp>
      <p:sp>
        <p:nvSpPr>
          <p:cNvPr id="159" name="Google Shape;159;p22"/>
          <p:cNvSpPr txBox="1"/>
          <p:nvPr/>
        </p:nvSpPr>
        <p:spPr>
          <a:xfrm>
            <a:off x="6456525" y="2256525"/>
            <a:ext cx="2251200" cy="13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tillium Web"/>
                <a:ea typeface="Titillium Web"/>
                <a:cs typeface="Titillium Web"/>
                <a:sym typeface="Titillium Web"/>
              </a:rPr>
              <a:t>Target group: </a:t>
            </a:r>
            <a:endParaRPr b="1" sz="1800">
              <a:latin typeface="Titillium Web"/>
              <a:ea typeface="Titillium Web"/>
              <a:cs typeface="Titillium Web"/>
              <a:sym typeface="Titillium Web"/>
            </a:endParaRPr>
          </a:p>
          <a:p>
            <a:pPr indent="0" lvl="0" marL="0" rtl="0" algn="l">
              <a:spcBef>
                <a:spcPts val="0"/>
              </a:spcBef>
              <a:spcAft>
                <a:spcPts val="0"/>
              </a:spcAft>
              <a:buNone/>
            </a:pPr>
            <a:r>
              <a:rPr lang="en" sz="1800">
                <a:latin typeface="Titillium Web"/>
                <a:ea typeface="Titillium Web"/>
                <a:cs typeface="Titillium Web"/>
                <a:sym typeface="Titillium Web"/>
              </a:rPr>
              <a:t>Young Adults</a:t>
            </a:r>
            <a:endParaRPr sz="1800">
              <a:latin typeface="Titillium Web"/>
              <a:ea typeface="Titillium Web"/>
              <a:cs typeface="Titillium Web"/>
              <a:sym typeface="Titillium Web"/>
            </a:endParaRPr>
          </a:p>
          <a:p>
            <a:pPr indent="0" lvl="0" marL="0" rtl="0" algn="l">
              <a:spcBef>
                <a:spcPts val="0"/>
              </a:spcBef>
              <a:spcAft>
                <a:spcPts val="0"/>
              </a:spcAft>
              <a:buNone/>
            </a:pPr>
            <a:r>
              <a:t/>
            </a:r>
            <a:endParaRPr sz="1800">
              <a:latin typeface="Titillium Web"/>
              <a:ea typeface="Titillium Web"/>
              <a:cs typeface="Titillium Web"/>
              <a:sym typeface="Titillium Web"/>
            </a:endParaRPr>
          </a:p>
          <a:p>
            <a:pPr indent="0" lvl="0" marL="0" rtl="0" algn="l">
              <a:spcBef>
                <a:spcPts val="0"/>
              </a:spcBef>
              <a:spcAft>
                <a:spcPts val="0"/>
              </a:spcAft>
              <a:buNone/>
            </a:pPr>
            <a:r>
              <a:rPr b="1" lang="en" sz="1800">
                <a:latin typeface="Titillium Web"/>
                <a:ea typeface="Titillium Web"/>
                <a:cs typeface="Titillium Web"/>
                <a:sym typeface="Titillium Web"/>
              </a:rPr>
              <a:t>Location:</a:t>
            </a:r>
            <a:endParaRPr b="1" sz="1800">
              <a:latin typeface="Titillium Web"/>
              <a:ea typeface="Titillium Web"/>
              <a:cs typeface="Titillium Web"/>
              <a:sym typeface="Titillium Web"/>
            </a:endParaRPr>
          </a:p>
          <a:p>
            <a:pPr indent="0" lvl="0" marL="0" rtl="0" algn="l">
              <a:spcBef>
                <a:spcPts val="0"/>
              </a:spcBef>
              <a:spcAft>
                <a:spcPts val="0"/>
              </a:spcAft>
              <a:buNone/>
            </a:pPr>
            <a:r>
              <a:rPr lang="en" sz="1800">
                <a:latin typeface="Titillium Web"/>
                <a:ea typeface="Titillium Web"/>
                <a:cs typeface="Titillium Web"/>
                <a:sym typeface="Titillium Web"/>
              </a:rPr>
              <a:t>Seattle base</a:t>
            </a:r>
            <a:endParaRPr sz="1800">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6726800" y="3288945"/>
            <a:ext cx="2302476" cy="1773180"/>
          </a:xfrm>
          <a:prstGeom prst="rect">
            <a:avLst/>
          </a:prstGeom>
          <a:noFill/>
          <a:ln>
            <a:noFill/>
          </a:ln>
        </p:spPr>
      </p:pic>
      <p:sp>
        <p:nvSpPr>
          <p:cNvPr id="165" name="Google Shape;165;p23"/>
          <p:cNvSpPr txBox="1"/>
          <p:nvPr>
            <p:ph type="title"/>
          </p:nvPr>
        </p:nvSpPr>
        <p:spPr>
          <a:xfrm>
            <a:off x="768225" y="270100"/>
            <a:ext cx="64659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Brand Popularity by Bidding vs. Wishlist</a:t>
            </a:r>
            <a:endParaRPr/>
          </a:p>
        </p:txBody>
      </p:sp>
      <p:sp>
        <p:nvSpPr>
          <p:cNvPr id="166" name="Google Shape;166;p2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167" name="Google Shape;167;p23"/>
          <p:cNvPicPr preferRelativeResize="0"/>
          <p:nvPr/>
        </p:nvPicPr>
        <p:blipFill>
          <a:blip r:embed="rId4">
            <a:alphaModFix/>
          </a:blip>
          <a:stretch>
            <a:fillRect/>
          </a:stretch>
        </p:blipFill>
        <p:spPr>
          <a:xfrm>
            <a:off x="808275" y="1210800"/>
            <a:ext cx="5873477" cy="1977181"/>
          </a:xfrm>
          <a:prstGeom prst="rect">
            <a:avLst/>
          </a:prstGeom>
          <a:noFill/>
          <a:ln>
            <a:noFill/>
          </a:ln>
        </p:spPr>
      </p:pic>
      <p:pic>
        <p:nvPicPr>
          <p:cNvPr id="168" name="Google Shape;168;p23"/>
          <p:cNvPicPr preferRelativeResize="0"/>
          <p:nvPr/>
        </p:nvPicPr>
        <p:blipFill>
          <a:blip r:embed="rId5">
            <a:alphaModFix/>
          </a:blip>
          <a:stretch>
            <a:fillRect/>
          </a:stretch>
        </p:blipFill>
        <p:spPr>
          <a:xfrm>
            <a:off x="768225" y="3128575"/>
            <a:ext cx="6465899" cy="17891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551000" y="602350"/>
            <a:ext cx="4532100" cy="19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74" name="Google Shape;174;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3"/>
          <p:cNvSpPr txBox="1"/>
          <p:nvPr>
            <p:ph type="title"/>
          </p:nvPr>
        </p:nvSpPr>
        <p:spPr>
          <a:xfrm>
            <a:off x="768225" y="270100"/>
            <a:ext cx="51285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Background</a:t>
            </a:r>
            <a:endParaRPr/>
          </a:p>
        </p:txBody>
      </p:sp>
      <p:sp>
        <p:nvSpPr>
          <p:cNvPr id="70" name="Google Shape;70;p1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71" name="Google Shape;71;p13"/>
          <p:cNvPicPr preferRelativeResize="0"/>
          <p:nvPr/>
        </p:nvPicPr>
        <p:blipFill>
          <a:blip r:embed="rId3">
            <a:alphaModFix/>
          </a:blip>
          <a:stretch>
            <a:fillRect/>
          </a:stretch>
        </p:blipFill>
        <p:spPr>
          <a:xfrm>
            <a:off x="1150988" y="1191050"/>
            <a:ext cx="6842016" cy="3558799"/>
          </a:xfrm>
          <a:prstGeom prst="rect">
            <a:avLst/>
          </a:prstGeom>
          <a:noFill/>
          <a:ln>
            <a:noFill/>
          </a:ln>
          <a:effectLst>
            <a:reflection blurRad="0" dir="5400000" dist="38100" endA="0" endPos="30000" fadeDir="5400012" kx="0" rotWithShape="0" algn="bl" stA="20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type="title"/>
          </p:nvPr>
        </p:nvSpPr>
        <p:spPr>
          <a:xfrm>
            <a:off x="768225" y="270100"/>
            <a:ext cx="51285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Problems</a:t>
            </a:r>
            <a:endParaRPr/>
          </a:p>
        </p:txBody>
      </p:sp>
      <p:sp>
        <p:nvSpPr>
          <p:cNvPr id="77" name="Google Shape;77;p14"/>
          <p:cNvSpPr txBox="1"/>
          <p:nvPr>
            <p:ph idx="1" type="body"/>
          </p:nvPr>
        </p:nvSpPr>
        <p:spPr>
          <a:xfrm>
            <a:off x="434050" y="1206750"/>
            <a:ext cx="7568100" cy="31485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600"/>
              <a:t>The database is designed to support the successful operation of the website, and it can only be used by approved employees. </a:t>
            </a:r>
            <a:endParaRPr sz="1600"/>
          </a:p>
          <a:p>
            <a:pPr indent="0" lvl="0" marL="0" rtl="0" algn="l">
              <a:lnSpc>
                <a:spcPct val="150000"/>
              </a:lnSpc>
              <a:spcBef>
                <a:spcPts val="600"/>
              </a:spcBef>
              <a:spcAft>
                <a:spcPts val="0"/>
              </a:spcAft>
              <a:buNone/>
            </a:pPr>
            <a:r>
              <a:rPr lang="en" sz="1600"/>
              <a:t>The core business of the website is a bidding system that </a:t>
            </a:r>
            <a:r>
              <a:rPr b="1" lang="en" sz="1600"/>
              <a:t>enables transactions between sellers and buyers</a:t>
            </a:r>
            <a:r>
              <a:rPr lang="en" sz="1600"/>
              <a:t>, so the company would pay special attention to the transaction integrity and users’ behaviors.  Business problems being addressed by the database include:</a:t>
            </a:r>
            <a:endParaRPr sz="1600"/>
          </a:p>
          <a:p>
            <a:pPr indent="-330200" lvl="0" marL="457200" rtl="0" algn="l">
              <a:lnSpc>
                <a:spcPct val="150000"/>
              </a:lnSpc>
              <a:spcBef>
                <a:spcPts val="600"/>
              </a:spcBef>
              <a:spcAft>
                <a:spcPts val="0"/>
              </a:spcAft>
              <a:buSzPts val="1600"/>
              <a:buAutoNum type="arabicPeriod"/>
            </a:pPr>
            <a:r>
              <a:rPr lang="en" sz="1600"/>
              <a:t>To </a:t>
            </a:r>
            <a:r>
              <a:rPr b="1" lang="en" sz="1600"/>
              <a:t>record</a:t>
            </a:r>
            <a:r>
              <a:rPr lang="en" sz="1600"/>
              <a:t> and </a:t>
            </a:r>
            <a:r>
              <a:rPr b="1" lang="en" sz="1600"/>
              <a:t>maintain</a:t>
            </a:r>
            <a:r>
              <a:rPr lang="en" sz="1600"/>
              <a:t> the key information of users, products, orders, etc.</a:t>
            </a:r>
            <a:endParaRPr sz="1600"/>
          </a:p>
          <a:p>
            <a:pPr indent="-330200" lvl="0" marL="457200" rtl="0" algn="l">
              <a:lnSpc>
                <a:spcPct val="150000"/>
              </a:lnSpc>
              <a:spcBef>
                <a:spcPts val="0"/>
              </a:spcBef>
              <a:spcAft>
                <a:spcPts val="0"/>
              </a:spcAft>
              <a:buSzPts val="1600"/>
              <a:buAutoNum type="arabicPeriod"/>
            </a:pPr>
            <a:r>
              <a:rPr lang="en" sz="1600"/>
              <a:t>To </a:t>
            </a:r>
            <a:r>
              <a:rPr b="1" lang="en" sz="1600"/>
              <a:t>track</a:t>
            </a:r>
            <a:r>
              <a:rPr lang="en" sz="1600"/>
              <a:t> and </a:t>
            </a:r>
            <a:r>
              <a:rPr b="1" lang="en" sz="1600"/>
              <a:t>report</a:t>
            </a:r>
            <a:r>
              <a:rPr lang="en" sz="1600"/>
              <a:t> the users’ activities and the current trend of the products.</a:t>
            </a:r>
            <a:endParaRPr sz="1600"/>
          </a:p>
          <a:p>
            <a:pPr indent="-330200" lvl="0" marL="457200" rtl="0" algn="l">
              <a:lnSpc>
                <a:spcPct val="150000"/>
              </a:lnSpc>
              <a:spcBef>
                <a:spcPts val="0"/>
              </a:spcBef>
              <a:spcAft>
                <a:spcPts val="0"/>
              </a:spcAft>
              <a:buSzPts val="1600"/>
              <a:buAutoNum type="arabicPeriod"/>
            </a:pPr>
            <a:r>
              <a:rPr lang="en" sz="1600"/>
              <a:t>To provide information to improve </a:t>
            </a:r>
            <a:r>
              <a:rPr b="1" lang="en" sz="1600"/>
              <a:t>brand</a:t>
            </a:r>
            <a:r>
              <a:rPr lang="en" sz="1600"/>
              <a:t> behavior.</a:t>
            </a:r>
            <a:endParaRPr sz="1600"/>
          </a:p>
          <a:p>
            <a:pPr indent="0" lvl="0" marL="0" rtl="0" algn="l">
              <a:lnSpc>
                <a:spcPct val="150000"/>
              </a:lnSpc>
              <a:spcBef>
                <a:spcPts val="600"/>
              </a:spcBef>
              <a:spcAft>
                <a:spcPts val="0"/>
              </a:spcAft>
              <a:buNone/>
            </a:pPr>
            <a:r>
              <a:t/>
            </a:r>
            <a:endParaRPr sz="1600"/>
          </a:p>
        </p:txBody>
      </p:sp>
      <p:sp>
        <p:nvSpPr>
          <p:cNvPr id="78" name="Google Shape;78;p1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5593300" y="2759425"/>
            <a:ext cx="3242025" cy="2221775"/>
          </a:xfrm>
          <a:prstGeom prst="rect">
            <a:avLst/>
          </a:prstGeom>
          <a:noFill/>
          <a:ln>
            <a:noFill/>
          </a:ln>
        </p:spPr>
      </p:pic>
      <p:sp>
        <p:nvSpPr>
          <p:cNvPr id="84" name="Google Shape;84;p15"/>
          <p:cNvSpPr txBox="1"/>
          <p:nvPr>
            <p:ph type="title"/>
          </p:nvPr>
        </p:nvSpPr>
        <p:spPr>
          <a:xfrm>
            <a:off x="768225" y="270100"/>
            <a:ext cx="51285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Rules</a:t>
            </a:r>
            <a:endParaRPr/>
          </a:p>
        </p:txBody>
      </p:sp>
      <p:sp>
        <p:nvSpPr>
          <p:cNvPr id="85" name="Google Shape;85;p15"/>
          <p:cNvSpPr txBox="1"/>
          <p:nvPr>
            <p:ph idx="1" type="body"/>
          </p:nvPr>
        </p:nvSpPr>
        <p:spPr>
          <a:xfrm>
            <a:off x="434050" y="1206750"/>
            <a:ext cx="7568100" cy="3148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AutoNum type="arabicPeriod"/>
            </a:pPr>
            <a:r>
              <a:rPr lang="en" sz="1600"/>
              <a:t>Each user can buy or sell multiple products on the platform.</a:t>
            </a:r>
            <a:endParaRPr sz="1600"/>
          </a:p>
          <a:p>
            <a:pPr indent="-330200" lvl="0" marL="457200" rtl="0" algn="l">
              <a:lnSpc>
                <a:spcPct val="150000"/>
              </a:lnSpc>
              <a:spcBef>
                <a:spcPts val="0"/>
              </a:spcBef>
              <a:spcAft>
                <a:spcPts val="0"/>
              </a:spcAft>
              <a:buSzPts val="1600"/>
              <a:buAutoNum type="arabicPeriod"/>
            </a:pPr>
            <a:r>
              <a:rPr lang="en" sz="1600"/>
              <a:t>Each user can add multiple products into his/her wishlist.</a:t>
            </a:r>
            <a:endParaRPr sz="1600"/>
          </a:p>
          <a:p>
            <a:pPr indent="-330200" lvl="0" marL="457200" rtl="0" algn="l">
              <a:lnSpc>
                <a:spcPct val="150000"/>
              </a:lnSpc>
              <a:spcBef>
                <a:spcPts val="0"/>
              </a:spcBef>
              <a:spcAft>
                <a:spcPts val="0"/>
              </a:spcAft>
              <a:buSzPts val="1600"/>
              <a:buAutoNum type="arabicPeriod"/>
            </a:pPr>
            <a:r>
              <a:rPr lang="en" sz="1600"/>
              <a:t>The same product type, for example, a jacket with the code UW12345, can be sold by multiple sellers. </a:t>
            </a:r>
            <a:endParaRPr sz="1600"/>
          </a:p>
          <a:p>
            <a:pPr indent="-330200" lvl="0" marL="457200" rtl="0" algn="l">
              <a:lnSpc>
                <a:spcPct val="150000"/>
              </a:lnSpc>
              <a:spcBef>
                <a:spcPts val="0"/>
              </a:spcBef>
              <a:spcAft>
                <a:spcPts val="0"/>
              </a:spcAft>
              <a:buSzPts val="1600"/>
              <a:buAutoNum type="arabicPeriod"/>
            </a:pPr>
            <a:r>
              <a:rPr lang="en" sz="1600"/>
              <a:t>Each product type posted by a single seller will create a new record in the Product entity.</a:t>
            </a:r>
            <a:endParaRPr sz="1600"/>
          </a:p>
          <a:p>
            <a:pPr indent="-330200" lvl="0" marL="457200" rtl="0" algn="l">
              <a:lnSpc>
                <a:spcPct val="150000"/>
              </a:lnSpc>
              <a:spcBef>
                <a:spcPts val="0"/>
              </a:spcBef>
              <a:spcAft>
                <a:spcPts val="0"/>
              </a:spcAft>
              <a:buSzPts val="1600"/>
              <a:buAutoNum type="arabicPeriod"/>
            </a:pPr>
            <a:r>
              <a:rPr lang="en" sz="1600"/>
              <a:t>Each product can be bidden by multiple buyers.</a:t>
            </a:r>
            <a:endParaRPr sz="1600"/>
          </a:p>
        </p:txBody>
      </p:sp>
      <p:sp>
        <p:nvSpPr>
          <p:cNvPr id="86" name="Google Shape;86;p15"/>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p:nvPr/>
        </p:nvSpPr>
        <p:spPr>
          <a:xfrm>
            <a:off x="7012175" y="1554146"/>
            <a:ext cx="1603800" cy="1803900"/>
          </a:xfrm>
          <a:prstGeom prst="roundRect">
            <a:avLst>
              <a:gd fmla="val 8075" name="adj"/>
            </a:avLst>
          </a:prstGeom>
          <a:solidFill>
            <a:srgbClr val="EFEFE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type="title"/>
          </p:nvPr>
        </p:nvSpPr>
        <p:spPr>
          <a:xfrm>
            <a:off x="768225" y="270100"/>
            <a:ext cx="51285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Objectives</a:t>
            </a:r>
            <a:endParaRPr/>
          </a:p>
        </p:txBody>
      </p:sp>
      <p:sp>
        <p:nvSpPr>
          <p:cNvPr id="93" name="Google Shape;93;p16"/>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94" name="Google Shape;94;p16"/>
          <p:cNvSpPr txBox="1"/>
          <p:nvPr>
            <p:ph idx="1" type="body"/>
          </p:nvPr>
        </p:nvSpPr>
        <p:spPr>
          <a:xfrm>
            <a:off x="434050" y="1206750"/>
            <a:ext cx="6536100" cy="38625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b="1" lang="en" sz="1600"/>
              <a:t>Transaction integrity</a:t>
            </a:r>
            <a:endParaRPr sz="1600"/>
          </a:p>
          <a:p>
            <a:pPr indent="0" lvl="0" marL="457200" rtl="0" algn="l">
              <a:spcBef>
                <a:spcPts val="600"/>
              </a:spcBef>
              <a:spcAft>
                <a:spcPts val="0"/>
              </a:spcAft>
              <a:buNone/>
            </a:pPr>
            <a:r>
              <a:rPr lang="en" sz="1600"/>
              <a:t>All users’ information and product verification should be recorded.</a:t>
            </a:r>
            <a:endParaRPr sz="1600"/>
          </a:p>
          <a:p>
            <a:pPr indent="-330200" lvl="0" marL="457200" rtl="0" algn="l">
              <a:spcBef>
                <a:spcPts val="600"/>
              </a:spcBef>
              <a:spcAft>
                <a:spcPts val="0"/>
              </a:spcAft>
              <a:buSzPts val="1600"/>
              <a:buChar char="▪"/>
            </a:pPr>
            <a:r>
              <a:rPr b="1" lang="en" sz="1600"/>
              <a:t>Bidding system</a:t>
            </a:r>
            <a:endParaRPr sz="1600"/>
          </a:p>
          <a:p>
            <a:pPr indent="0" lvl="0" marL="457200" rtl="0" algn="l">
              <a:spcBef>
                <a:spcPts val="600"/>
              </a:spcBef>
              <a:spcAft>
                <a:spcPts val="0"/>
              </a:spcAft>
              <a:buNone/>
            </a:pPr>
            <a:r>
              <a:rPr lang="en" sz="1600"/>
              <a:t>Sellers can upload information and prices for items they want to sell, and buyers can comment and bid on those products. </a:t>
            </a:r>
            <a:endParaRPr sz="1600"/>
          </a:p>
          <a:p>
            <a:pPr indent="-330200" lvl="0" marL="457200" rtl="0" algn="l">
              <a:spcBef>
                <a:spcPts val="600"/>
              </a:spcBef>
              <a:spcAft>
                <a:spcPts val="0"/>
              </a:spcAft>
              <a:buSzPts val="1600"/>
              <a:buChar char="▪"/>
            </a:pPr>
            <a:r>
              <a:rPr b="1" lang="en" sz="1600"/>
              <a:t>User experience</a:t>
            </a:r>
            <a:endParaRPr sz="1600"/>
          </a:p>
          <a:p>
            <a:pPr indent="0" lvl="0" marL="457200" rtl="0" algn="l">
              <a:spcBef>
                <a:spcPts val="600"/>
              </a:spcBef>
              <a:spcAft>
                <a:spcPts val="0"/>
              </a:spcAft>
              <a:buNone/>
            </a:pPr>
            <a:r>
              <a:rPr lang="en" sz="1600"/>
              <a:t>Users should have a seamless experience in viewing price fluctuations, product wishlist, news notifications and so on.</a:t>
            </a:r>
            <a:endParaRPr sz="1600"/>
          </a:p>
          <a:p>
            <a:pPr indent="-330200" lvl="0" marL="457200" rtl="0" algn="l">
              <a:spcBef>
                <a:spcPts val="600"/>
              </a:spcBef>
              <a:spcAft>
                <a:spcPts val="0"/>
              </a:spcAft>
              <a:buSzPts val="1600"/>
              <a:buChar char="▪"/>
            </a:pPr>
            <a:r>
              <a:rPr b="1" lang="en" sz="1600"/>
              <a:t>Categories expansion</a:t>
            </a:r>
            <a:endParaRPr sz="1600"/>
          </a:p>
          <a:p>
            <a:pPr indent="0" lvl="0" marL="457200" rtl="0" algn="l">
              <a:spcBef>
                <a:spcPts val="600"/>
              </a:spcBef>
              <a:spcAft>
                <a:spcPts val="0"/>
              </a:spcAft>
              <a:buNone/>
            </a:pPr>
            <a:r>
              <a:rPr lang="en" sz="1600"/>
              <a:t>Current product types could include shoes, clothes, bags, watches and so on, yet the database should support future expansion of these categories.</a:t>
            </a:r>
            <a:endParaRPr sz="1600"/>
          </a:p>
        </p:txBody>
      </p:sp>
      <p:sp>
        <p:nvSpPr>
          <p:cNvPr id="95" name="Google Shape;95;p16"/>
          <p:cNvSpPr txBox="1"/>
          <p:nvPr/>
        </p:nvSpPr>
        <p:spPr>
          <a:xfrm>
            <a:off x="7423050" y="1610525"/>
            <a:ext cx="1603800" cy="145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latin typeface="Titillium Web"/>
                <a:ea typeface="Titillium Web"/>
                <a:cs typeface="Titillium Web"/>
                <a:sym typeface="Titillium Web"/>
              </a:rPr>
              <a:t>Maintain</a:t>
            </a:r>
            <a:endParaRPr b="1" sz="1800">
              <a:latin typeface="Titillium Web"/>
              <a:ea typeface="Titillium Web"/>
              <a:cs typeface="Titillium Web"/>
              <a:sym typeface="Titillium Web"/>
            </a:endParaRPr>
          </a:p>
          <a:p>
            <a:pPr indent="0" lvl="0" marL="0" rtl="0" algn="l">
              <a:lnSpc>
                <a:spcPct val="150000"/>
              </a:lnSpc>
              <a:spcBef>
                <a:spcPts val="0"/>
              </a:spcBef>
              <a:spcAft>
                <a:spcPts val="0"/>
              </a:spcAft>
              <a:buNone/>
            </a:pPr>
            <a:r>
              <a:rPr b="1" lang="en" sz="1800">
                <a:latin typeface="Titillium Web"/>
                <a:ea typeface="Titillium Web"/>
                <a:cs typeface="Titillium Web"/>
                <a:sym typeface="Titillium Web"/>
              </a:rPr>
              <a:t>Search</a:t>
            </a:r>
            <a:endParaRPr b="1" sz="1800">
              <a:latin typeface="Titillium Web"/>
              <a:ea typeface="Titillium Web"/>
              <a:cs typeface="Titillium Web"/>
              <a:sym typeface="Titillium Web"/>
            </a:endParaRPr>
          </a:p>
          <a:p>
            <a:pPr indent="0" lvl="0" marL="0" rtl="0" algn="l">
              <a:lnSpc>
                <a:spcPct val="150000"/>
              </a:lnSpc>
              <a:spcBef>
                <a:spcPts val="0"/>
              </a:spcBef>
              <a:spcAft>
                <a:spcPts val="0"/>
              </a:spcAft>
              <a:buNone/>
            </a:pPr>
            <a:r>
              <a:rPr b="1" lang="en" sz="1800">
                <a:latin typeface="Titillium Web"/>
                <a:ea typeface="Titillium Web"/>
                <a:cs typeface="Titillium Web"/>
                <a:sym typeface="Titillium Web"/>
              </a:rPr>
              <a:t>Track</a:t>
            </a:r>
            <a:endParaRPr b="1" sz="1800">
              <a:latin typeface="Titillium Web"/>
              <a:ea typeface="Titillium Web"/>
              <a:cs typeface="Titillium Web"/>
              <a:sym typeface="Titillium Web"/>
            </a:endParaRPr>
          </a:p>
          <a:p>
            <a:pPr indent="0" lvl="0" marL="0" rtl="0" algn="l">
              <a:lnSpc>
                <a:spcPct val="150000"/>
              </a:lnSpc>
              <a:spcBef>
                <a:spcPts val="0"/>
              </a:spcBef>
              <a:spcAft>
                <a:spcPts val="0"/>
              </a:spcAft>
              <a:buNone/>
            </a:pPr>
            <a:r>
              <a:rPr b="1" lang="en" sz="1800">
                <a:latin typeface="Titillium Web"/>
                <a:ea typeface="Titillium Web"/>
                <a:cs typeface="Titillium Web"/>
                <a:sym typeface="Titillium Web"/>
              </a:rPr>
              <a:t>Report</a:t>
            </a:r>
            <a:endParaRPr b="1" sz="1800">
              <a:latin typeface="Titillium Web"/>
              <a:ea typeface="Titillium Web"/>
              <a:cs typeface="Titillium Web"/>
              <a:sym typeface="Titillium Web"/>
            </a:endParaRPr>
          </a:p>
        </p:txBody>
      </p:sp>
      <p:pic>
        <p:nvPicPr>
          <p:cNvPr id="96" name="Google Shape;96;p16"/>
          <p:cNvPicPr preferRelativeResize="0"/>
          <p:nvPr/>
        </p:nvPicPr>
        <p:blipFill>
          <a:blip r:embed="rId3">
            <a:alphaModFix/>
          </a:blip>
          <a:stretch>
            <a:fillRect/>
          </a:stretch>
        </p:blipFill>
        <p:spPr>
          <a:xfrm>
            <a:off x="7182450" y="1669550"/>
            <a:ext cx="300900" cy="300900"/>
          </a:xfrm>
          <a:prstGeom prst="rect">
            <a:avLst/>
          </a:prstGeom>
          <a:noFill/>
          <a:ln>
            <a:noFill/>
          </a:ln>
        </p:spPr>
      </p:pic>
      <p:pic>
        <p:nvPicPr>
          <p:cNvPr id="97" name="Google Shape;97;p16"/>
          <p:cNvPicPr preferRelativeResize="0"/>
          <p:nvPr/>
        </p:nvPicPr>
        <p:blipFill>
          <a:blip r:embed="rId3">
            <a:alphaModFix/>
          </a:blip>
          <a:stretch>
            <a:fillRect/>
          </a:stretch>
        </p:blipFill>
        <p:spPr>
          <a:xfrm>
            <a:off x="7182450" y="2088201"/>
            <a:ext cx="300900" cy="300900"/>
          </a:xfrm>
          <a:prstGeom prst="rect">
            <a:avLst/>
          </a:prstGeom>
          <a:noFill/>
          <a:ln>
            <a:noFill/>
          </a:ln>
        </p:spPr>
      </p:pic>
      <p:pic>
        <p:nvPicPr>
          <p:cNvPr id="98" name="Google Shape;98;p16"/>
          <p:cNvPicPr preferRelativeResize="0"/>
          <p:nvPr/>
        </p:nvPicPr>
        <p:blipFill>
          <a:blip r:embed="rId3">
            <a:alphaModFix/>
          </a:blip>
          <a:stretch>
            <a:fillRect/>
          </a:stretch>
        </p:blipFill>
        <p:spPr>
          <a:xfrm>
            <a:off x="7182450" y="2506852"/>
            <a:ext cx="300900" cy="300900"/>
          </a:xfrm>
          <a:prstGeom prst="rect">
            <a:avLst/>
          </a:prstGeom>
          <a:noFill/>
          <a:ln>
            <a:noFill/>
          </a:ln>
        </p:spPr>
      </p:pic>
      <p:pic>
        <p:nvPicPr>
          <p:cNvPr id="99" name="Google Shape;99;p16"/>
          <p:cNvPicPr preferRelativeResize="0"/>
          <p:nvPr/>
        </p:nvPicPr>
        <p:blipFill>
          <a:blip r:embed="rId3">
            <a:alphaModFix/>
          </a:blip>
          <a:stretch>
            <a:fillRect/>
          </a:stretch>
        </p:blipFill>
        <p:spPr>
          <a:xfrm>
            <a:off x="7182450" y="2925503"/>
            <a:ext cx="300900" cy="30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7"/>
          <p:cNvPicPr preferRelativeResize="0"/>
          <p:nvPr/>
        </p:nvPicPr>
        <p:blipFill rotWithShape="1">
          <a:blip r:embed="rId3">
            <a:alphaModFix/>
          </a:blip>
          <a:srcRect b="8816" l="2701" r="5081" t="10225"/>
          <a:stretch/>
        </p:blipFill>
        <p:spPr>
          <a:xfrm>
            <a:off x="2344250" y="498325"/>
            <a:ext cx="6799749" cy="4302568"/>
          </a:xfrm>
          <a:prstGeom prst="rect">
            <a:avLst/>
          </a:prstGeom>
          <a:noFill/>
          <a:ln>
            <a:noFill/>
          </a:ln>
        </p:spPr>
      </p:pic>
      <p:sp>
        <p:nvSpPr>
          <p:cNvPr id="105" name="Google Shape;105;p17"/>
          <p:cNvSpPr txBox="1"/>
          <p:nvPr>
            <p:ph type="title"/>
          </p:nvPr>
        </p:nvSpPr>
        <p:spPr>
          <a:xfrm>
            <a:off x="411350" y="382125"/>
            <a:ext cx="16281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Final ERD</a:t>
            </a:r>
            <a:endParaRPr>
              <a:solidFill>
                <a:srgbClr val="FFFFFF"/>
              </a:solidFill>
            </a:endParaRPr>
          </a:p>
        </p:txBody>
      </p:sp>
      <p:sp>
        <p:nvSpPr>
          <p:cNvPr id="106" name="Google Shape;106;p17"/>
          <p:cNvSpPr txBox="1"/>
          <p:nvPr/>
        </p:nvSpPr>
        <p:spPr>
          <a:xfrm>
            <a:off x="313250" y="1200000"/>
            <a:ext cx="2031000" cy="30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Titillium Web"/>
                <a:ea typeface="Titillium Web"/>
                <a:cs typeface="Titillium Web"/>
                <a:sym typeface="Titillium Web"/>
              </a:rPr>
              <a:t>12 Entities</a:t>
            </a:r>
            <a:endParaRPr b="1" sz="1800">
              <a:latin typeface="Titillium Web"/>
              <a:ea typeface="Titillium Web"/>
              <a:cs typeface="Titillium Web"/>
              <a:sym typeface="Titillium Web"/>
            </a:endParaRPr>
          </a:p>
          <a:p>
            <a:pPr indent="-317500" lvl="0" marL="457200" rtl="0" algn="l">
              <a:lnSpc>
                <a:spcPct val="115000"/>
              </a:lnSpc>
              <a:spcBef>
                <a:spcPts val="0"/>
              </a:spcBef>
              <a:spcAft>
                <a:spcPts val="0"/>
              </a:spcAft>
              <a:buSzPts val="1400"/>
              <a:buFont typeface="Titillium Web"/>
              <a:buChar char="●"/>
            </a:pPr>
            <a:r>
              <a:rPr lang="en">
                <a:latin typeface="Titillium Web"/>
                <a:ea typeface="Titillium Web"/>
                <a:cs typeface="Titillium Web"/>
                <a:sym typeface="Titillium Web"/>
              </a:rPr>
              <a:t>UserAccount</a:t>
            </a:r>
            <a:endParaRPr>
              <a:latin typeface="Titillium Web"/>
              <a:ea typeface="Titillium Web"/>
              <a:cs typeface="Titillium Web"/>
              <a:sym typeface="Titillium Web"/>
            </a:endParaRPr>
          </a:p>
          <a:p>
            <a:pPr indent="-317500" lvl="0" marL="457200" rtl="0" algn="l">
              <a:lnSpc>
                <a:spcPct val="115000"/>
              </a:lnSpc>
              <a:spcBef>
                <a:spcPts val="0"/>
              </a:spcBef>
              <a:spcAft>
                <a:spcPts val="0"/>
              </a:spcAft>
              <a:buSzPts val="1400"/>
              <a:buFont typeface="Titillium Web"/>
              <a:buChar char="●"/>
            </a:pPr>
            <a:r>
              <a:rPr lang="en">
                <a:latin typeface="Titillium Web"/>
                <a:ea typeface="Titillium Web"/>
                <a:cs typeface="Titillium Web"/>
                <a:sym typeface="Titillium Web"/>
              </a:rPr>
              <a:t>Buyer</a:t>
            </a:r>
            <a:endParaRPr>
              <a:latin typeface="Titillium Web"/>
              <a:ea typeface="Titillium Web"/>
              <a:cs typeface="Titillium Web"/>
              <a:sym typeface="Titillium Web"/>
            </a:endParaRPr>
          </a:p>
          <a:p>
            <a:pPr indent="-317500" lvl="0" marL="457200" rtl="0" algn="l">
              <a:lnSpc>
                <a:spcPct val="115000"/>
              </a:lnSpc>
              <a:spcBef>
                <a:spcPts val="0"/>
              </a:spcBef>
              <a:spcAft>
                <a:spcPts val="0"/>
              </a:spcAft>
              <a:buSzPts val="1400"/>
              <a:buFont typeface="Titillium Web"/>
              <a:buChar char="●"/>
            </a:pPr>
            <a:r>
              <a:rPr lang="en">
                <a:latin typeface="Titillium Web"/>
                <a:ea typeface="Titillium Web"/>
                <a:cs typeface="Titillium Web"/>
                <a:sym typeface="Titillium Web"/>
              </a:rPr>
              <a:t>Seller</a:t>
            </a:r>
            <a:endParaRPr>
              <a:latin typeface="Titillium Web"/>
              <a:ea typeface="Titillium Web"/>
              <a:cs typeface="Titillium Web"/>
              <a:sym typeface="Titillium Web"/>
            </a:endParaRPr>
          </a:p>
          <a:p>
            <a:pPr indent="-317500" lvl="0" marL="457200" rtl="0" algn="l">
              <a:lnSpc>
                <a:spcPct val="114000"/>
              </a:lnSpc>
              <a:spcBef>
                <a:spcPts val="0"/>
              </a:spcBef>
              <a:spcAft>
                <a:spcPts val="0"/>
              </a:spcAft>
              <a:buSzPts val="1400"/>
              <a:buFont typeface="Titillium Web"/>
              <a:buChar char="●"/>
            </a:pPr>
            <a:r>
              <a:rPr lang="en">
                <a:latin typeface="Titillium Web"/>
                <a:ea typeface="Titillium Web"/>
                <a:cs typeface="Titillium Web"/>
                <a:sym typeface="Titillium Web"/>
              </a:rPr>
              <a:t>Address</a:t>
            </a:r>
            <a:endParaRPr>
              <a:latin typeface="Titillium Web"/>
              <a:ea typeface="Titillium Web"/>
              <a:cs typeface="Titillium Web"/>
              <a:sym typeface="Titillium Web"/>
            </a:endParaRPr>
          </a:p>
          <a:p>
            <a:pPr indent="-317500" lvl="0" marL="457200" rtl="0" algn="l">
              <a:lnSpc>
                <a:spcPct val="115000"/>
              </a:lnSpc>
              <a:spcBef>
                <a:spcPts val="600"/>
              </a:spcBef>
              <a:spcAft>
                <a:spcPts val="0"/>
              </a:spcAft>
              <a:buSzPts val="1400"/>
              <a:buFont typeface="Titillium Web"/>
              <a:buChar char="●"/>
            </a:pPr>
            <a:r>
              <a:rPr lang="en">
                <a:latin typeface="Titillium Web"/>
                <a:ea typeface="Titillium Web"/>
                <a:cs typeface="Titillium Web"/>
                <a:sym typeface="Titillium Web"/>
              </a:rPr>
              <a:t>Product</a:t>
            </a:r>
            <a:endParaRPr>
              <a:latin typeface="Titillium Web"/>
              <a:ea typeface="Titillium Web"/>
              <a:cs typeface="Titillium Web"/>
              <a:sym typeface="Titillium Web"/>
            </a:endParaRPr>
          </a:p>
          <a:p>
            <a:pPr indent="-317500" lvl="0" marL="457200" rtl="0" algn="l">
              <a:lnSpc>
                <a:spcPct val="115000"/>
              </a:lnSpc>
              <a:spcBef>
                <a:spcPts val="0"/>
              </a:spcBef>
              <a:spcAft>
                <a:spcPts val="0"/>
              </a:spcAft>
              <a:buSzPts val="1400"/>
              <a:buFont typeface="Titillium Web"/>
              <a:buChar char="●"/>
            </a:pPr>
            <a:r>
              <a:rPr lang="en">
                <a:latin typeface="Titillium Web"/>
                <a:ea typeface="Titillium Web"/>
                <a:cs typeface="Titillium Web"/>
                <a:sym typeface="Titillium Web"/>
              </a:rPr>
              <a:t>Product_Type</a:t>
            </a:r>
            <a:endParaRPr>
              <a:latin typeface="Titillium Web"/>
              <a:ea typeface="Titillium Web"/>
              <a:cs typeface="Titillium Web"/>
              <a:sym typeface="Titillium Web"/>
            </a:endParaRPr>
          </a:p>
          <a:p>
            <a:pPr indent="-317500" lvl="0" marL="457200" rtl="0" algn="l">
              <a:lnSpc>
                <a:spcPct val="115000"/>
              </a:lnSpc>
              <a:spcBef>
                <a:spcPts val="0"/>
              </a:spcBef>
              <a:spcAft>
                <a:spcPts val="0"/>
              </a:spcAft>
              <a:buSzPts val="1400"/>
              <a:buFont typeface="Titillium Web"/>
              <a:buChar char="●"/>
            </a:pPr>
            <a:r>
              <a:rPr lang="en">
                <a:latin typeface="Titillium Web"/>
                <a:ea typeface="Titillium Web"/>
                <a:cs typeface="Titillium Web"/>
                <a:sym typeface="Titillium Web"/>
              </a:rPr>
              <a:t>Brand</a:t>
            </a:r>
            <a:endParaRPr>
              <a:latin typeface="Titillium Web"/>
              <a:ea typeface="Titillium Web"/>
              <a:cs typeface="Titillium Web"/>
              <a:sym typeface="Titillium Web"/>
            </a:endParaRPr>
          </a:p>
          <a:p>
            <a:pPr indent="-317500" lvl="0" marL="457200" rtl="0" algn="l">
              <a:lnSpc>
                <a:spcPct val="114000"/>
              </a:lnSpc>
              <a:spcBef>
                <a:spcPts val="0"/>
              </a:spcBef>
              <a:spcAft>
                <a:spcPts val="0"/>
              </a:spcAft>
              <a:buSzPts val="1400"/>
              <a:buFont typeface="Titillium Web"/>
              <a:buChar char="●"/>
            </a:pPr>
            <a:r>
              <a:rPr lang="en">
                <a:latin typeface="Titillium Web"/>
                <a:ea typeface="Titillium Web"/>
                <a:cs typeface="Titillium Web"/>
                <a:sym typeface="Titillium Web"/>
              </a:rPr>
              <a:t>Product_Category</a:t>
            </a:r>
            <a:endParaRPr>
              <a:latin typeface="Titillium Web"/>
              <a:ea typeface="Titillium Web"/>
              <a:cs typeface="Titillium Web"/>
              <a:sym typeface="Titillium Web"/>
            </a:endParaRPr>
          </a:p>
          <a:p>
            <a:pPr indent="-317500" lvl="0" marL="457200" rtl="0" algn="l">
              <a:lnSpc>
                <a:spcPct val="115000"/>
              </a:lnSpc>
              <a:spcBef>
                <a:spcPts val="600"/>
              </a:spcBef>
              <a:spcAft>
                <a:spcPts val="0"/>
              </a:spcAft>
              <a:buSzPts val="1400"/>
              <a:buFont typeface="Titillium Web"/>
              <a:buChar char="●"/>
            </a:pPr>
            <a:r>
              <a:rPr lang="en">
                <a:latin typeface="Titillium Web"/>
                <a:ea typeface="Titillium Web"/>
                <a:cs typeface="Titillium Web"/>
                <a:sym typeface="Titillium Web"/>
              </a:rPr>
              <a:t>Bidding</a:t>
            </a:r>
            <a:endParaRPr>
              <a:latin typeface="Titillium Web"/>
              <a:ea typeface="Titillium Web"/>
              <a:cs typeface="Titillium Web"/>
              <a:sym typeface="Titillium Web"/>
            </a:endParaRPr>
          </a:p>
          <a:p>
            <a:pPr indent="-317500" lvl="0" marL="457200" rtl="0" algn="l">
              <a:lnSpc>
                <a:spcPct val="114000"/>
              </a:lnSpc>
              <a:spcBef>
                <a:spcPts val="0"/>
              </a:spcBef>
              <a:spcAft>
                <a:spcPts val="0"/>
              </a:spcAft>
              <a:buSzPts val="1400"/>
              <a:buFont typeface="Titillium Web"/>
              <a:buChar char="●"/>
            </a:pPr>
            <a:r>
              <a:rPr lang="en">
                <a:latin typeface="Titillium Web"/>
                <a:ea typeface="Titillium Web"/>
                <a:cs typeface="Titillium Web"/>
                <a:sym typeface="Titillium Web"/>
              </a:rPr>
              <a:t>Orders</a:t>
            </a:r>
            <a:endParaRPr>
              <a:latin typeface="Titillium Web"/>
              <a:ea typeface="Titillium Web"/>
              <a:cs typeface="Titillium Web"/>
              <a:sym typeface="Titillium Web"/>
            </a:endParaRPr>
          </a:p>
          <a:p>
            <a:pPr indent="-317500" lvl="0" marL="457200" rtl="0" algn="l">
              <a:lnSpc>
                <a:spcPct val="115000"/>
              </a:lnSpc>
              <a:spcBef>
                <a:spcPts val="600"/>
              </a:spcBef>
              <a:spcAft>
                <a:spcPts val="0"/>
              </a:spcAft>
              <a:buSzPts val="1400"/>
              <a:buFont typeface="Titillium Web"/>
              <a:buChar char="●"/>
            </a:pPr>
            <a:r>
              <a:rPr lang="en">
                <a:latin typeface="Titillium Web"/>
                <a:ea typeface="Titillium Web"/>
                <a:cs typeface="Titillium Web"/>
                <a:sym typeface="Titillium Web"/>
              </a:rPr>
              <a:t>User_Wishlist</a:t>
            </a:r>
            <a:endParaRPr>
              <a:latin typeface="Titillium Web"/>
              <a:ea typeface="Titillium Web"/>
              <a:cs typeface="Titillium Web"/>
              <a:sym typeface="Titillium Web"/>
            </a:endParaRPr>
          </a:p>
          <a:p>
            <a:pPr indent="-317500" lvl="0" marL="457200" rtl="0" algn="l">
              <a:lnSpc>
                <a:spcPct val="115000"/>
              </a:lnSpc>
              <a:spcBef>
                <a:spcPts val="0"/>
              </a:spcBef>
              <a:spcAft>
                <a:spcPts val="0"/>
              </a:spcAft>
              <a:buSzPts val="1400"/>
              <a:buFont typeface="Titillium Web"/>
              <a:buChar char="●"/>
            </a:pPr>
            <a:r>
              <a:rPr lang="en">
                <a:latin typeface="Titillium Web"/>
                <a:ea typeface="Titillium Web"/>
                <a:cs typeface="Titillium Web"/>
                <a:sym typeface="Titillium Web"/>
              </a:rPr>
              <a:t>Comment</a:t>
            </a:r>
            <a:endParaRPr>
              <a:latin typeface="Titillium Web"/>
              <a:ea typeface="Titillium Web"/>
              <a:cs typeface="Titillium Web"/>
              <a:sym typeface="Titillium Web"/>
            </a:endParaRPr>
          </a:p>
        </p:txBody>
      </p:sp>
      <p:sp>
        <p:nvSpPr>
          <p:cNvPr id="107" name="Google Shape;107;p17"/>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solidFill>
                  <a:srgbClr val="FFFFFF"/>
                </a:solidFill>
              </a:rPr>
              <a:t>‹#›</a:t>
            </a:fld>
            <a:endParaRPr>
              <a:solidFill>
                <a:srgbClr val="FFFFFF"/>
              </a:solidFill>
            </a:endParaRPr>
          </a:p>
        </p:txBody>
      </p:sp>
      <p:sp>
        <p:nvSpPr>
          <p:cNvPr id="108" name="Google Shape;108;p17"/>
          <p:cNvSpPr/>
          <p:nvPr/>
        </p:nvSpPr>
        <p:spPr>
          <a:xfrm>
            <a:off x="258950" y="473025"/>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cxnSp>
        <p:nvCxnSpPr>
          <p:cNvPr id="109" name="Google Shape;109;p17"/>
          <p:cNvCxnSpPr/>
          <p:nvPr/>
        </p:nvCxnSpPr>
        <p:spPr>
          <a:xfrm>
            <a:off x="557975" y="2633250"/>
            <a:ext cx="1355100" cy="0"/>
          </a:xfrm>
          <a:prstGeom prst="straightConnector1">
            <a:avLst/>
          </a:prstGeom>
          <a:noFill/>
          <a:ln cap="flat" cmpd="sng" w="9525">
            <a:solidFill>
              <a:srgbClr val="434343"/>
            </a:solidFill>
            <a:prstDash val="dot"/>
            <a:round/>
            <a:headEnd len="med" w="med" type="none"/>
            <a:tailEnd len="med" w="med" type="none"/>
          </a:ln>
        </p:spPr>
      </p:cxnSp>
      <p:cxnSp>
        <p:nvCxnSpPr>
          <p:cNvPr id="110" name="Google Shape;110;p17"/>
          <p:cNvCxnSpPr/>
          <p:nvPr/>
        </p:nvCxnSpPr>
        <p:spPr>
          <a:xfrm>
            <a:off x="557975" y="3698485"/>
            <a:ext cx="1355100" cy="0"/>
          </a:xfrm>
          <a:prstGeom prst="straightConnector1">
            <a:avLst/>
          </a:prstGeom>
          <a:noFill/>
          <a:ln cap="flat" cmpd="sng" w="9525">
            <a:solidFill>
              <a:srgbClr val="434343"/>
            </a:solidFill>
            <a:prstDash val="dot"/>
            <a:round/>
            <a:headEnd len="med" w="med" type="none"/>
            <a:tailEnd len="med" w="med" type="none"/>
          </a:ln>
        </p:spPr>
      </p:cxnSp>
      <p:cxnSp>
        <p:nvCxnSpPr>
          <p:cNvPr id="111" name="Google Shape;111;p17"/>
          <p:cNvCxnSpPr/>
          <p:nvPr/>
        </p:nvCxnSpPr>
        <p:spPr>
          <a:xfrm>
            <a:off x="557975" y="4248300"/>
            <a:ext cx="1355100" cy="0"/>
          </a:xfrm>
          <a:prstGeom prst="straightConnector1">
            <a:avLst/>
          </a:prstGeom>
          <a:noFill/>
          <a:ln cap="flat" cmpd="sng" w="9525">
            <a:solidFill>
              <a:srgbClr val="434343"/>
            </a:solidFill>
            <a:prstDash val="dot"/>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p:nvPr/>
        </p:nvSpPr>
        <p:spPr>
          <a:xfrm>
            <a:off x="1415375" y="3473500"/>
            <a:ext cx="2201700" cy="245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415375" y="2137000"/>
            <a:ext cx="3348900" cy="4347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6075250" y="2891325"/>
            <a:ext cx="2894175" cy="2150501"/>
          </a:xfrm>
          <a:prstGeom prst="rect">
            <a:avLst/>
          </a:prstGeom>
          <a:noFill/>
          <a:ln>
            <a:noFill/>
          </a:ln>
        </p:spPr>
      </p:pic>
      <p:sp>
        <p:nvSpPr>
          <p:cNvPr id="119" name="Google Shape;119;p18"/>
          <p:cNvSpPr txBox="1"/>
          <p:nvPr>
            <p:ph type="title"/>
          </p:nvPr>
        </p:nvSpPr>
        <p:spPr>
          <a:xfrm>
            <a:off x="768225" y="270100"/>
            <a:ext cx="51285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DDL Statements</a:t>
            </a:r>
            <a:endParaRPr/>
          </a:p>
        </p:txBody>
      </p:sp>
      <p:sp>
        <p:nvSpPr>
          <p:cNvPr id="120" name="Google Shape;120;p18"/>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8"/>
          <p:cNvSpPr txBox="1"/>
          <p:nvPr>
            <p:ph idx="1" type="body"/>
          </p:nvPr>
        </p:nvSpPr>
        <p:spPr>
          <a:xfrm>
            <a:off x="434050" y="1206750"/>
            <a:ext cx="7022100" cy="3148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lang="en"/>
              <a:t>DROP</a:t>
            </a:r>
            <a:endParaRPr/>
          </a:p>
          <a:p>
            <a:pPr indent="0" lvl="0" marL="457200" rtl="0" algn="l">
              <a:lnSpc>
                <a:spcPct val="115000"/>
              </a:lnSpc>
              <a:spcBef>
                <a:spcPts val="0"/>
              </a:spcBef>
              <a:spcAft>
                <a:spcPts val="0"/>
              </a:spcAft>
              <a:buNone/>
            </a:pPr>
            <a:r>
              <a:rPr b="1" lang="en" sz="1100">
                <a:latin typeface="Arial"/>
                <a:ea typeface="Arial"/>
                <a:cs typeface="Arial"/>
                <a:sym typeface="Arial"/>
              </a:rPr>
              <a:t>IF</a:t>
            </a:r>
            <a:r>
              <a:rPr lang="en" sz="1100">
                <a:latin typeface="Arial"/>
                <a:ea typeface="Arial"/>
                <a:cs typeface="Arial"/>
                <a:sym typeface="Arial"/>
              </a:rPr>
              <a:t> </a:t>
            </a:r>
            <a:r>
              <a:rPr b="1" lang="en" sz="1100">
                <a:latin typeface="Arial"/>
                <a:ea typeface="Arial"/>
                <a:cs typeface="Arial"/>
                <a:sym typeface="Arial"/>
              </a:rPr>
              <a:t>EXISTS</a:t>
            </a:r>
            <a:r>
              <a:rPr lang="en" sz="1100">
                <a:latin typeface="Arial"/>
                <a:ea typeface="Arial"/>
                <a:cs typeface="Arial"/>
                <a:sym typeface="Arial"/>
              </a:rPr>
              <a:t> (</a:t>
            </a:r>
            <a:r>
              <a:rPr b="1" lang="en" sz="1100">
                <a:latin typeface="Arial"/>
                <a:ea typeface="Arial"/>
                <a:cs typeface="Arial"/>
                <a:sym typeface="Arial"/>
              </a:rPr>
              <a:t>SELECT</a:t>
            </a:r>
            <a:r>
              <a:rPr lang="en" sz="1100">
                <a:latin typeface="Arial"/>
                <a:ea typeface="Arial"/>
                <a:cs typeface="Arial"/>
                <a:sym typeface="Arial"/>
              </a:rPr>
              <a:t> * </a:t>
            </a:r>
            <a:r>
              <a:rPr b="1" lang="en" sz="1100">
                <a:latin typeface="Arial"/>
                <a:ea typeface="Arial"/>
                <a:cs typeface="Arial"/>
                <a:sym typeface="Arial"/>
              </a:rPr>
              <a:t>FROM</a:t>
            </a:r>
            <a:r>
              <a:rPr lang="en" sz="1100">
                <a:latin typeface="Arial"/>
                <a:ea typeface="Arial"/>
                <a:cs typeface="Arial"/>
                <a:sym typeface="Arial"/>
              </a:rPr>
              <a:t> sysobjects </a:t>
            </a:r>
            <a:r>
              <a:rPr b="1" lang="en" sz="1100">
                <a:latin typeface="Arial"/>
                <a:ea typeface="Arial"/>
                <a:cs typeface="Arial"/>
                <a:sym typeface="Arial"/>
              </a:rPr>
              <a:t>WHERE</a:t>
            </a:r>
            <a:r>
              <a:rPr lang="en" sz="1100">
                <a:latin typeface="Arial"/>
                <a:ea typeface="Arial"/>
                <a:cs typeface="Arial"/>
                <a:sym typeface="Arial"/>
              </a:rPr>
              <a:t> name = 'FK_Product_Category_ProductCategoryID')</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BEGIN</a:t>
            </a:r>
            <a:endParaRPr b="1" sz="1100">
              <a:latin typeface="Arial"/>
              <a:ea typeface="Arial"/>
              <a:cs typeface="Arial"/>
              <a:sym typeface="Arial"/>
            </a:endParaRPr>
          </a:p>
          <a:p>
            <a:pPr indent="0" lvl="0" marL="914400" rtl="0" algn="l">
              <a:lnSpc>
                <a:spcPct val="115000"/>
              </a:lnSpc>
              <a:spcBef>
                <a:spcPts val="0"/>
              </a:spcBef>
              <a:spcAft>
                <a:spcPts val="0"/>
              </a:spcAft>
              <a:buNone/>
            </a:pPr>
            <a:r>
              <a:rPr b="1" lang="en" sz="1100">
                <a:latin typeface="Arial"/>
                <a:ea typeface="Arial"/>
                <a:cs typeface="Arial"/>
                <a:sym typeface="Arial"/>
              </a:rPr>
              <a:t>ALTER</a:t>
            </a:r>
            <a:r>
              <a:rPr lang="en" sz="1100">
                <a:latin typeface="Arial"/>
                <a:ea typeface="Arial"/>
                <a:cs typeface="Arial"/>
                <a:sym typeface="Arial"/>
              </a:rPr>
              <a:t> </a:t>
            </a:r>
            <a:r>
              <a:rPr b="1" lang="en" sz="1100">
                <a:latin typeface="Arial"/>
                <a:ea typeface="Arial"/>
                <a:cs typeface="Arial"/>
                <a:sym typeface="Arial"/>
              </a:rPr>
              <a:t>TABLE</a:t>
            </a:r>
            <a:r>
              <a:rPr lang="en" sz="1100">
                <a:latin typeface="Arial"/>
                <a:ea typeface="Arial"/>
                <a:cs typeface="Arial"/>
                <a:sym typeface="Arial"/>
              </a:rPr>
              <a:t> Product_Type </a:t>
            </a:r>
            <a:r>
              <a:rPr b="1" lang="en" sz="1100">
                <a:latin typeface="Arial"/>
                <a:ea typeface="Arial"/>
                <a:cs typeface="Arial"/>
                <a:sym typeface="Arial"/>
              </a:rPr>
              <a:t>DROP</a:t>
            </a:r>
            <a:r>
              <a:rPr lang="en" sz="1100">
                <a:latin typeface="Arial"/>
                <a:ea typeface="Arial"/>
                <a:cs typeface="Arial"/>
                <a:sym typeface="Arial"/>
              </a:rPr>
              <a:t> </a:t>
            </a:r>
            <a:r>
              <a:rPr b="1" lang="en" sz="1100">
                <a:latin typeface="Arial"/>
                <a:ea typeface="Arial"/>
                <a:cs typeface="Arial"/>
                <a:sym typeface="Arial"/>
              </a:rPr>
              <a:t>CONSTRAINT</a:t>
            </a:r>
            <a:r>
              <a:rPr lang="en" sz="1100">
                <a:latin typeface="Arial"/>
                <a:ea typeface="Arial"/>
                <a:cs typeface="Arial"/>
                <a:sym typeface="Arial"/>
              </a:rPr>
              <a:t> FK_Product_Category_ProductCategoryID</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END</a:t>
            </a:r>
            <a:endParaRPr b="1"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IF</a:t>
            </a:r>
            <a:r>
              <a:rPr lang="en" sz="1100">
                <a:latin typeface="Arial"/>
                <a:ea typeface="Arial"/>
                <a:cs typeface="Arial"/>
                <a:sym typeface="Arial"/>
              </a:rPr>
              <a:t> </a:t>
            </a:r>
            <a:r>
              <a:rPr b="1" lang="en" sz="1100">
                <a:latin typeface="Arial"/>
                <a:ea typeface="Arial"/>
                <a:cs typeface="Arial"/>
                <a:sym typeface="Arial"/>
              </a:rPr>
              <a:t>EXISTS</a:t>
            </a:r>
            <a:r>
              <a:rPr lang="en" sz="1100">
                <a:latin typeface="Arial"/>
                <a:ea typeface="Arial"/>
                <a:cs typeface="Arial"/>
                <a:sym typeface="Arial"/>
              </a:rPr>
              <a:t> (</a:t>
            </a:r>
            <a:r>
              <a:rPr b="1" lang="en" sz="1100">
                <a:latin typeface="Arial"/>
                <a:ea typeface="Arial"/>
                <a:cs typeface="Arial"/>
                <a:sym typeface="Arial"/>
              </a:rPr>
              <a:t>SELECT</a:t>
            </a:r>
            <a:r>
              <a:rPr lang="en" sz="1100">
                <a:latin typeface="Arial"/>
                <a:ea typeface="Arial"/>
                <a:cs typeface="Arial"/>
                <a:sym typeface="Arial"/>
              </a:rPr>
              <a:t> TABLE_NAME </a:t>
            </a:r>
            <a:r>
              <a:rPr b="1" lang="en" sz="1100">
                <a:latin typeface="Arial"/>
                <a:ea typeface="Arial"/>
                <a:cs typeface="Arial"/>
                <a:sym typeface="Arial"/>
              </a:rPr>
              <a:t>FROM</a:t>
            </a:r>
            <a:r>
              <a:rPr lang="en" sz="1100">
                <a:latin typeface="Arial"/>
                <a:ea typeface="Arial"/>
                <a:cs typeface="Arial"/>
                <a:sym typeface="Arial"/>
              </a:rPr>
              <a:t> INFORMATION_SCHEMA.TABLES </a:t>
            </a:r>
            <a:r>
              <a:rPr b="1" lang="en" sz="1100">
                <a:latin typeface="Arial"/>
                <a:ea typeface="Arial"/>
                <a:cs typeface="Arial"/>
                <a:sym typeface="Arial"/>
              </a:rPr>
              <a:t>WHERE</a:t>
            </a:r>
            <a:r>
              <a:rPr lang="en" sz="1100">
                <a:latin typeface="Arial"/>
                <a:ea typeface="Arial"/>
                <a:cs typeface="Arial"/>
                <a:sym typeface="Arial"/>
              </a:rPr>
              <a:t> TABLE_SCHEMA = 'dbo' </a:t>
            </a:r>
            <a:r>
              <a:rPr b="1" lang="en" sz="1100">
                <a:latin typeface="Arial"/>
                <a:ea typeface="Arial"/>
                <a:cs typeface="Arial"/>
                <a:sym typeface="Arial"/>
              </a:rPr>
              <a:t>AND</a:t>
            </a:r>
            <a:r>
              <a:rPr lang="en" sz="1100">
                <a:latin typeface="Arial"/>
                <a:ea typeface="Arial"/>
                <a:cs typeface="Arial"/>
                <a:sym typeface="Arial"/>
              </a:rPr>
              <a:t> TABLE_NAME = 'Product_Category')</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BEGIN</a:t>
            </a:r>
            <a:endParaRPr b="1" sz="1100">
              <a:latin typeface="Arial"/>
              <a:ea typeface="Arial"/>
              <a:cs typeface="Arial"/>
              <a:sym typeface="Arial"/>
            </a:endParaRPr>
          </a:p>
          <a:p>
            <a:pPr indent="457200" lvl="0" marL="457200" rtl="0" algn="l">
              <a:lnSpc>
                <a:spcPct val="115000"/>
              </a:lnSpc>
              <a:spcBef>
                <a:spcPts val="0"/>
              </a:spcBef>
              <a:spcAft>
                <a:spcPts val="0"/>
              </a:spcAft>
              <a:buNone/>
            </a:pPr>
            <a:r>
              <a:rPr b="1" lang="en" sz="1100">
                <a:latin typeface="Arial"/>
                <a:ea typeface="Arial"/>
                <a:cs typeface="Arial"/>
                <a:sym typeface="Arial"/>
              </a:rPr>
              <a:t>DROP</a:t>
            </a:r>
            <a:r>
              <a:rPr lang="en" sz="1100">
                <a:latin typeface="Arial"/>
                <a:ea typeface="Arial"/>
                <a:cs typeface="Arial"/>
                <a:sym typeface="Arial"/>
              </a:rPr>
              <a:t> </a:t>
            </a:r>
            <a:r>
              <a:rPr b="1" lang="en" sz="1100">
                <a:latin typeface="Arial"/>
                <a:ea typeface="Arial"/>
                <a:cs typeface="Arial"/>
                <a:sym typeface="Arial"/>
              </a:rPr>
              <a:t>TABLE</a:t>
            </a:r>
            <a:r>
              <a:rPr lang="en" sz="1100">
                <a:latin typeface="Arial"/>
                <a:ea typeface="Arial"/>
                <a:cs typeface="Arial"/>
                <a:sym typeface="Arial"/>
              </a:rPr>
              <a:t> Product_Category</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6075250" y="2891325"/>
            <a:ext cx="2894175" cy="2150501"/>
          </a:xfrm>
          <a:prstGeom prst="rect">
            <a:avLst/>
          </a:prstGeom>
          <a:noFill/>
          <a:ln>
            <a:noFill/>
          </a:ln>
        </p:spPr>
      </p:pic>
      <p:sp>
        <p:nvSpPr>
          <p:cNvPr id="127" name="Google Shape;127;p19"/>
          <p:cNvSpPr/>
          <p:nvPr/>
        </p:nvSpPr>
        <p:spPr>
          <a:xfrm>
            <a:off x="1415375" y="3874077"/>
            <a:ext cx="4949100" cy="2220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1415375" y="2521450"/>
            <a:ext cx="4209300" cy="2220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ph type="title"/>
          </p:nvPr>
        </p:nvSpPr>
        <p:spPr>
          <a:xfrm>
            <a:off x="768225" y="270100"/>
            <a:ext cx="51285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DDL Statements</a:t>
            </a:r>
            <a:endParaRPr/>
          </a:p>
        </p:txBody>
      </p:sp>
      <p:sp>
        <p:nvSpPr>
          <p:cNvPr id="130" name="Google Shape;130;p19"/>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131" name="Google Shape;131;p19"/>
          <p:cNvSpPr txBox="1"/>
          <p:nvPr>
            <p:ph idx="1" type="body"/>
          </p:nvPr>
        </p:nvSpPr>
        <p:spPr>
          <a:xfrm>
            <a:off x="434050" y="1206750"/>
            <a:ext cx="6069300" cy="3148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lang="en"/>
              <a:t>CREATE TABLE</a:t>
            </a:r>
            <a:endParaRPr/>
          </a:p>
          <a:p>
            <a:pPr indent="0" lvl="0" marL="457200" rtl="0" algn="l">
              <a:lnSpc>
                <a:spcPct val="115000"/>
              </a:lnSpc>
              <a:spcBef>
                <a:spcPts val="0"/>
              </a:spcBef>
              <a:spcAft>
                <a:spcPts val="0"/>
              </a:spcAft>
              <a:buNone/>
            </a:pPr>
            <a:r>
              <a:rPr b="1" lang="en" sz="1100">
                <a:latin typeface="Arial"/>
                <a:ea typeface="Arial"/>
                <a:cs typeface="Arial"/>
                <a:sym typeface="Arial"/>
              </a:rPr>
              <a:t>CREATE</a:t>
            </a:r>
            <a:r>
              <a:rPr lang="en" sz="1100">
                <a:latin typeface="Arial"/>
                <a:ea typeface="Arial"/>
                <a:cs typeface="Arial"/>
                <a:sym typeface="Arial"/>
              </a:rPr>
              <a:t> </a:t>
            </a:r>
            <a:r>
              <a:rPr b="1" lang="en" sz="1100">
                <a:latin typeface="Arial"/>
                <a:ea typeface="Arial"/>
                <a:cs typeface="Arial"/>
                <a:sym typeface="Arial"/>
              </a:rPr>
              <a:t>TABLE</a:t>
            </a:r>
            <a:r>
              <a:rPr lang="en" sz="1100">
                <a:latin typeface="Arial"/>
                <a:ea typeface="Arial"/>
                <a:cs typeface="Arial"/>
                <a:sym typeface="Arial"/>
              </a:rPr>
              <a:t> Bidding(</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BiddingID </a:t>
            </a:r>
            <a:r>
              <a:rPr b="1" lang="en" sz="1100">
                <a:latin typeface="Arial"/>
                <a:ea typeface="Arial"/>
                <a:cs typeface="Arial"/>
                <a:sym typeface="Arial"/>
              </a:rPr>
              <a:t>int</a:t>
            </a:r>
            <a:r>
              <a:rPr lang="en" sz="1100">
                <a:latin typeface="Arial"/>
                <a:ea typeface="Arial"/>
                <a:cs typeface="Arial"/>
                <a:sym typeface="Arial"/>
              </a:rPr>
              <a:t> </a:t>
            </a:r>
            <a:r>
              <a:rPr b="1" lang="en" sz="1100">
                <a:latin typeface="Arial"/>
                <a:ea typeface="Arial"/>
                <a:cs typeface="Arial"/>
                <a:sym typeface="Arial"/>
              </a:rPr>
              <a:t>IDENTITY</a:t>
            </a:r>
            <a:r>
              <a:rPr lang="en" sz="1100">
                <a:latin typeface="Arial"/>
                <a:ea typeface="Arial"/>
                <a:cs typeface="Arial"/>
                <a:sym typeface="Arial"/>
              </a:rPr>
              <a:t>(1,1) </a:t>
            </a:r>
            <a:r>
              <a:rPr b="1" lang="en" sz="1100">
                <a:latin typeface="Arial"/>
                <a:ea typeface="Arial"/>
                <a:cs typeface="Arial"/>
                <a:sym typeface="Arial"/>
              </a:rPr>
              <a:t>NOT</a:t>
            </a:r>
            <a:r>
              <a:rPr lang="en" sz="1100">
                <a:latin typeface="Arial"/>
                <a:ea typeface="Arial"/>
                <a:cs typeface="Arial"/>
                <a:sym typeface="Arial"/>
              </a:rPr>
              <a:t> </a:t>
            </a:r>
            <a:r>
              <a:rPr b="1" lang="en" sz="1100">
                <a:latin typeface="Arial"/>
                <a:ea typeface="Arial"/>
                <a:cs typeface="Arial"/>
                <a:sym typeface="Arial"/>
              </a:rPr>
              <a:t>NULL </a:t>
            </a:r>
            <a:endParaRPr b="1" sz="1100">
              <a:latin typeface="Arial"/>
              <a:ea typeface="Arial"/>
              <a:cs typeface="Arial"/>
              <a:sym typeface="Arial"/>
            </a:endParaRPr>
          </a:p>
          <a:p>
            <a:pPr indent="457200" lvl="0" marL="457200" rtl="0" algn="l">
              <a:lnSpc>
                <a:spcPct val="115000"/>
              </a:lnSpc>
              <a:spcBef>
                <a:spcPts val="0"/>
              </a:spcBef>
              <a:spcAft>
                <a:spcPts val="0"/>
              </a:spcAft>
              <a:buNone/>
            </a:pPr>
            <a:r>
              <a:rPr b="1" lang="en" sz="1100">
                <a:latin typeface="Arial"/>
                <a:ea typeface="Arial"/>
                <a:cs typeface="Arial"/>
                <a:sym typeface="Arial"/>
              </a:rPr>
              <a:t>CONSTRAINT</a:t>
            </a:r>
            <a:r>
              <a:rPr lang="en" sz="1100">
                <a:latin typeface="Arial"/>
                <a:ea typeface="Arial"/>
                <a:cs typeface="Arial"/>
                <a:sym typeface="Arial"/>
              </a:rPr>
              <a:t> PK_Bidding_BiddingID </a:t>
            </a:r>
            <a:r>
              <a:rPr b="1" lang="en" sz="1100">
                <a:latin typeface="Arial"/>
                <a:ea typeface="Arial"/>
                <a:cs typeface="Arial"/>
                <a:sym typeface="Arial"/>
              </a:rPr>
              <a:t>PRIMARY</a:t>
            </a:r>
            <a:r>
              <a:rPr lang="en" sz="1100">
                <a:latin typeface="Arial"/>
                <a:ea typeface="Arial"/>
                <a:cs typeface="Arial"/>
                <a:sym typeface="Arial"/>
              </a:rPr>
              <a:t> </a:t>
            </a:r>
            <a:r>
              <a:rPr b="1" lang="en" sz="1100">
                <a:latin typeface="Arial"/>
                <a:ea typeface="Arial"/>
                <a:cs typeface="Arial"/>
                <a:sym typeface="Arial"/>
              </a:rPr>
              <a:t>KEY</a:t>
            </a:r>
            <a:r>
              <a:rPr lang="en" sz="1100">
                <a:latin typeface="Arial"/>
                <a:ea typeface="Arial"/>
                <a:cs typeface="Arial"/>
                <a:sym typeface="Arial"/>
              </a:rPr>
              <a:t>,</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BuyerID </a:t>
            </a:r>
            <a:r>
              <a:rPr b="1" lang="en" sz="1100">
                <a:latin typeface="Arial"/>
                <a:ea typeface="Arial"/>
                <a:cs typeface="Arial"/>
                <a:sym typeface="Arial"/>
              </a:rPr>
              <a:t>int</a:t>
            </a:r>
            <a:r>
              <a:rPr lang="en" sz="1100">
                <a:latin typeface="Arial"/>
                <a:ea typeface="Arial"/>
                <a:cs typeface="Arial"/>
                <a:sym typeface="Arial"/>
              </a:rPr>
              <a:t> </a:t>
            </a:r>
            <a:r>
              <a:rPr b="1" lang="en" sz="1100">
                <a:latin typeface="Arial"/>
                <a:ea typeface="Arial"/>
                <a:cs typeface="Arial"/>
                <a:sym typeface="Arial"/>
              </a:rPr>
              <a:t>NOT</a:t>
            </a:r>
            <a:r>
              <a:rPr lang="en" sz="1100">
                <a:latin typeface="Arial"/>
                <a:ea typeface="Arial"/>
                <a:cs typeface="Arial"/>
                <a:sym typeface="Arial"/>
              </a:rPr>
              <a:t> </a:t>
            </a:r>
            <a:r>
              <a:rPr b="1" lang="en" sz="1100">
                <a:latin typeface="Arial"/>
                <a:ea typeface="Arial"/>
                <a:cs typeface="Arial"/>
                <a:sym typeface="Arial"/>
              </a:rPr>
              <a:t>NULL</a:t>
            </a:r>
            <a:endParaRPr b="1"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	</a:t>
            </a:r>
            <a:r>
              <a:rPr b="1" lang="en" sz="1100">
                <a:latin typeface="Arial"/>
                <a:ea typeface="Arial"/>
                <a:cs typeface="Arial"/>
                <a:sym typeface="Arial"/>
              </a:rPr>
              <a:t>CONSTRAINT</a:t>
            </a:r>
            <a:r>
              <a:rPr lang="en" sz="1100">
                <a:latin typeface="Arial"/>
                <a:ea typeface="Arial"/>
                <a:cs typeface="Arial"/>
                <a:sym typeface="Arial"/>
              </a:rPr>
              <a:t> FK_Buyer_BuyerID </a:t>
            </a:r>
            <a:r>
              <a:rPr b="1" lang="en" sz="1100">
                <a:latin typeface="Arial"/>
                <a:ea typeface="Arial"/>
                <a:cs typeface="Arial"/>
                <a:sym typeface="Arial"/>
              </a:rPr>
              <a:t>FOREIGN</a:t>
            </a:r>
            <a:r>
              <a:rPr lang="en" sz="1100">
                <a:latin typeface="Arial"/>
                <a:ea typeface="Arial"/>
                <a:cs typeface="Arial"/>
                <a:sym typeface="Arial"/>
              </a:rPr>
              <a:t> </a:t>
            </a:r>
            <a:r>
              <a:rPr b="1" lang="en" sz="1100">
                <a:latin typeface="Arial"/>
                <a:ea typeface="Arial"/>
                <a:cs typeface="Arial"/>
                <a:sym typeface="Arial"/>
              </a:rPr>
              <a:t>KEY</a:t>
            </a:r>
            <a:r>
              <a:rPr lang="en" sz="1100">
                <a:latin typeface="Arial"/>
                <a:ea typeface="Arial"/>
                <a:cs typeface="Arial"/>
                <a:sym typeface="Arial"/>
              </a:rPr>
              <a:t> </a:t>
            </a:r>
            <a:r>
              <a:rPr b="1" lang="en" sz="1100">
                <a:latin typeface="Arial"/>
                <a:ea typeface="Arial"/>
                <a:cs typeface="Arial"/>
                <a:sym typeface="Arial"/>
              </a:rPr>
              <a:t>REFERENCES</a:t>
            </a:r>
            <a:r>
              <a:rPr lang="en" sz="1100">
                <a:latin typeface="Arial"/>
                <a:ea typeface="Arial"/>
                <a:cs typeface="Arial"/>
                <a:sym typeface="Arial"/>
              </a:rPr>
              <a:t> Buyer(BuyerID),</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ProductID </a:t>
            </a:r>
            <a:r>
              <a:rPr b="1" lang="en" sz="1100">
                <a:latin typeface="Arial"/>
                <a:ea typeface="Arial"/>
                <a:cs typeface="Arial"/>
                <a:sym typeface="Arial"/>
              </a:rPr>
              <a:t>int</a:t>
            </a:r>
            <a:r>
              <a:rPr lang="en" sz="1100">
                <a:latin typeface="Arial"/>
                <a:ea typeface="Arial"/>
                <a:cs typeface="Arial"/>
                <a:sym typeface="Arial"/>
              </a:rPr>
              <a:t> </a:t>
            </a:r>
            <a:r>
              <a:rPr b="1" lang="en" sz="1100">
                <a:latin typeface="Arial"/>
                <a:ea typeface="Arial"/>
                <a:cs typeface="Arial"/>
                <a:sym typeface="Arial"/>
              </a:rPr>
              <a:t>NOT</a:t>
            </a:r>
            <a:r>
              <a:rPr lang="en" sz="1100">
                <a:latin typeface="Arial"/>
                <a:ea typeface="Arial"/>
                <a:cs typeface="Arial"/>
                <a:sym typeface="Arial"/>
              </a:rPr>
              <a:t> </a:t>
            </a:r>
            <a:r>
              <a:rPr b="1" lang="en" sz="1100">
                <a:latin typeface="Arial"/>
                <a:ea typeface="Arial"/>
                <a:cs typeface="Arial"/>
                <a:sym typeface="Arial"/>
              </a:rPr>
              <a:t>NULL</a:t>
            </a:r>
            <a:endParaRPr b="1"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	</a:t>
            </a:r>
            <a:r>
              <a:rPr b="1" lang="en" sz="1100">
                <a:latin typeface="Arial"/>
                <a:ea typeface="Arial"/>
                <a:cs typeface="Arial"/>
                <a:sym typeface="Arial"/>
              </a:rPr>
              <a:t>CONSTRAINT</a:t>
            </a:r>
            <a:r>
              <a:rPr lang="en" sz="1100">
                <a:latin typeface="Arial"/>
                <a:ea typeface="Arial"/>
                <a:cs typeface="Arial"/>
                <a:sym typeface="Arial"/>
              </a:rPr>
              <a:t> FK_Bidding_ProductID </a:t>
            </a:r>
            <a:r>
              <a:rPr b="1" lang="en" sz="1100">
                <a:latin typeface="Arial"/>
                <a:ea typeface="Arial"/>
                <a:cs typeface="Arial"/>
                <a:sym typeface="Arial"/>
              </a:rPr>
              <a:t>FOREIGN</a:t>
            </a:r>
            <a:r>
              <a:rPr lang="en" sz="1100">
                <a:latin typeface="Arial"/>
                <a:ea typeface="Arial"/>
                <a:cs typeface="Arial"/>
                <a:sym typeface="Arial"/>
              </a:rPr>
              <a:t> </a:t>
            </a:r>
            <a:r>
              <a:rPr b="1" lang="en" sz="1100">
                <a:latin typeface="Arial"/>
                <a:ea typeface="Arial"/>
                <a:cs typeface="Arial"/>
                <a:sym typeface="Arial"/>
              </a:rPr>
              <a:t>KEY</a:t>
            </a:r>
            <a:r>
              <a:rPr lang="en" sz="1100">
                <a:latin typeface="Arial"/>
                <a:ea typeface="Arial"/>
                <a:cs typeface="Arial"/>
                <a:sym typeface="Arial"/>
              </a:rPr>
              <a:t> </a:t>
            </a:r>
            <a:r>
              <a:rPr b="1" lang="en" sz="1100">
                <a:latin typeface="Arial"/>
                <a:ea typeface="Arial"/>
                <a:cs typeface="Arial"/>
                <a:sym typeface="Arial"/>
              </a:rPr>
              <a:t>REFERENCES</a:t>
            </a:r>
            <a:r>
              <a:rPr lang="en" sz="1100">
                <a:latin typeface="Arial"/>
                <a:ea typeface="Arial"/>
                <a:cs typeface="Arial"/>
                <a:sym typeface="Arial"/>
              </a:rPr>
              <a:t> Product(ProductID),</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BiddingPrice money </a:t>
            </a:r>
            <a:r>
              <a:rPr b="1" lang="en" sz="1100">
                <a:latin typeface="Arial"/>
                <a:ea typeface="Arial"/>
                <a:cs typeface="Arial"/>
                <a:sym typeface="Arial"/>
              </a:rPr>
              <a:t>NOT</a:t>
            </a:r>
            <a:r>
              <a:rPr lang="en" sz="1100">
                <a:latin typeface="Arial"/>
                <a:ea typeface="Arial"/>
                <a:cs typeface="Arial"/>
                <a:sym typeface="Arial"/>
              </a:rPr>
              <a:t> </a:t>
            </a:r>
            <a:r>
              <a:rPr b="1" lang="en" sz="1100">
                <a:latin typeface="Arial"/>
                <a:ea typeface="Arial"/>
                <a:cs typeface="Arial"/>
                <a:sym typeface="Arial"/>
              </a:rPr>
              <a:t>NULL</a:t>
            </a:r>
            <a:r>
              <a:rPr lang="en" sz="1100">
                <a:latin typeface="Arial"/>
                <a:ea typeface="Arial"/>
                <a:cs typeface="Arial"/>
                <a:sym typeface="Arial"/>
              </a:rPr>
              <a:t>,</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BiddingDate </a:t>
            </a:r>
            <a:r>
              <a:rPr b="1" lang="en" sz="1100">
                <a:latin typeface="Arial"/>
                <a:ea typeface="Arial"/>
                <a:cs typeface="Arial"/>
                <a:sym typeface="Arial"/>
              </a:rPr>
              <a:t>datetime</a:t>
            </a:r>
            <a:r>
              <a:rPr lang="en" sz="1100">
                <a:latin typeface="Arial"/>
                <a:ea typeface="Arial"/>
                <a:cs typeface="Arial"/>
                <a:sym typeface="Arial"/>
              </a:rPr>
              <a:t> </a:t>
            </a:r>
            <a:r>
              <a:rPr b="1" lang="en" sz="1100">
                <a:latin typeface="Arial"/>
                <a:ea typeface="Arial"/>
                <a:cs typeface="Arial"/>
                <a:sym typeface="Arial"/>
              </a:rPr>
              <a:t>NOT</a:t>
            </a:r>
            <a:r>
              <a:rPr lang="en" sz="1100">
                <a:latin typeface="Arial"/>
                <a:ea typeface="Arial"/>
                <a:cs typeface="Arial"/>
                <a:sym typeface="Arial"/>
              </a:rPr>
              <a:t> </a:t>
            </a:r>
            <a:r>
              <a:rPr b="1" lang="en" sz="1100">
                <a:latin typeface="Arial"/>
                <a:ea typeface="Arial"/>
                <a:cs typeface="Arial"/>
                <a:sym typeface="Arial"/>
              </a:rPr>
              <a:t>NULL</a:t>
            </a:r>
            <a:r>
              <a:rPr lang="en" sz="1100">
                <a:latin typeface="Arial"/>
                <a:ea typeface="Arial"/>
                <a:cs typeface="Arial"/>
                <a:sym typeface="Arial"/>
              </a:rPr>
              <a:t> </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	</a:t>
            </a:r>
            <a:r>
              <a:rPr b="1" lang="en" sz="1100">
                <a:latin typeface="Arial"/>
                <a:ea typeface="Arial"/>
                <a:cs typeface="Arial"/>
                <a:sym typeface="Arial"/>
              </a:rPr>
              <a:t>CONSTRAINT</a:t>
            </a:r>
            <a:r>
              <a:rPr lang="en" sz="1100">
                <a:latin typeface="Arial"/>
                <a:ea typeface="Arial"/>
                <a:cs typeface="Arial"/>
                <a:sym typeface="Arial"/>
              </a:rPr>
              <a:t> DF_Bidding_BiddingDate </a:t>
            </a:r>
            <a:r>
              <a:rPr b="1" lang="en" sz="1100">
                <a:latin typeface="Arial"/>
                <a:ea typeface="Arial"/>
                <a:cs typeface="Arial"/>
                <a:sym typeface="Arial"/>
              </a:rPr>
              <a:t>DEFAULT</a:t>
            </a:r>
            <a:r>
              <a:rPr lang="en" sz="1100">
                <a:latin typeface="Arial"/>
                <a:ea typeface="Arial"/>
                <a:cs typeface="Arial"/>
                <a:sym typeface="Arial"/>
              </a:rPr>
              <a:t>(</a:t>
            </a:r>
            <a:r>
              <a:rPr b="1" lang="en" sz="1100">
                <a:latin typeface="Arial"/>
                <a:ea typeface="Arial"/>
                <a:cs typeface="Arial"/>
                <a:sym typeface="Arial"/>
              </a:rPr>
              <a:t>CURRENT_TIMESTAMP</a:t>
            </a:r>
            <a:r>
              <a:rPr lang="en" sz="1100">
                <a:latin typeface="Arial"/>
                <a:ea typeface="Arial"/>
                <a:cs typeface="Arial"/>
                <a:sym typeface="Arial"/>
              </a:rPr>
              <a:t>),</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Status </a:t>
            </a:r>
            <a:r>
              <a:rPr b="1" lang="en" sz="1100">
                <a:latin typeface="Arial"/>
                <a:ea typeface="Arial"/>
                <a:cs typeface="Arial"/>
                <a:sym typeface="Arial"/>
              </a:rPr>
              <a:t>varchar</a:t>
            </a:r>
            <a:r>
              <a:rPr lang="en" sz="1100">
                <a:latin typeface="Arial"/>
                <a:ea typeface="Arial"/>
                <a:cs typeface="Arial"/>
                <a:sym typeface="Arial"/>
              </a:rPr>
              <a:t>(100) </a:t>
            </a:r>
            <a:r>
              <a:rPr b="1" lang="en" sz="1100">
                <a:latin typeface="Arial"/>
                <a:ea typeface="Arial"/>
                <a:cs typeface="Arial"/>
                <a:sym typeface="Arial"/>
              </a:rPr>
              <a:t>NOT</a:t>
            </a:r>
            <a:r>
              <a:rPr lang="en" sz="1100">
                <a:latin typeface="Arial"/>
                <a:ea typeface="Arial"/>
                <a:cs typeface="Arial"/>
                <a:sym typeface="Arial"/>
              </a:rPr>
              <a:t> </a:t>
            </a:r>
            <a:r>
              <a:rPr b="1" lang="en" sz="1100">
                <a:latin typeface="Arial"/>
                <a:ea typeface="Arial"/>
                <a:cs typeface="Arial"/>
                <a:sym typeface="Arial"/>
              </a:rPr>
              <a:t>NULL</a:t>
            </a:r>
            <a:r>
              <a:rPr lang="en" sz="1100">
                <a:latin typeface="Arial"/>
                <a:ea typeface="Arial"/>
                <a:cs typeface="Arial"/>
                <a:sym typeface="Aria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0"/>
          <p:cNvPicPr preferRelativeResize="0"/>
          <p:nvPr/>
        </p:nvPicPr>
        <p:blipFill>
          <a:blip r:embed="rId3">
            <a:alphaModFix/>
          </a:blip>
          <a:stretch>
            <a:fillRect/>
          </a:stretch>
        </p:blipFill>
        <p:spPr>
          <a:xfrm>
            <a:off x="6075250" y="2891325"/>
            <a:ext cx="2894175" cy="2150501"/>
          </a:xfrm>
          <a:prstGeom prst="rect">
            <a:avLst/>
          </a:prstGeom>
          <a:noFill/>
          <a:ln>
            <a:noFill/>
          </a:ln>
        </p:spPr>
      </p:pic>
      <p:sp>
        <p:nvSpPr>
          <p:cNvPr id="137" name="Google Shape;137;p20"/>
          <p:cNvSpPr/>
          <p:nvPr/>
        </p:nvSpPr>
        <p:spPr>
          <a:xfrm>
            <a:off x="962075" y="3848425"/>
            <a:ext cx="5578200" cy="2589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ph type="title"/>
          </p:nvPr>
        </p:nvSpPr>
        <p:spPr>
          <a:xfrm>
            <a:off x="768225" y="270100"/>
            <a:ext cx="51285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DDL Statements</a:t>
            </a:r>
            <a:endParaRPr/>
          </a:p>
        </p:txBody>
      </p:sp>
      <p:sp>
        <p:nvSpPr>
          <p:cNvPr id="139" name="Google Shape;139;p20"/>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140" name="Google Shape;140;p20"/>
          <p:cNvSpPr txBox="1"/>
          <p:nvPr>
            <p:ph idx="1" type="body"/>
          </p:nvPr>
        </p:nvSpPr>
        <p:spPr>
          <a:xfrm>
            <a:off x="434050" y="1206750"/>
            <a:ext cx="6235800" cy="3148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lang="en"/>
              <a:t>CREATE TABLE</a:t>
            </a:r>
            <a:endParaRPr/>
          </a:p>
          <a:p>
            <a:pPr indent="0" lvl="0" marL="457200" rtl="0" algn="l">
              <a:lnSpc>
                <a:spcPct val="115000"/>
              </a:lnSpc>
              <a:spcBef>
                <a:spcPts val="0"/>
              </a:spcBef>
              <a:spcAft>
                <a:spcPts val="0"/>
              </a:spcAft>
              <a:buNone/>
            </a:pPr>
            <a:r>
              <a:rPr b="1" lang="en" sz="1100">
                <a:latin typeface="Arial"/>
                <a:ea typeface="Arial"/>
                <a:cs typeface="Arial"/>
                <a:sym typeface="Arial"/>
              </a:rPr>
              <a:t>CREATE</a:t>
            </a:r>
            <a:r>
              <a:rPr lang="en" sz="1100">
                <a:latin typeface="Arial"/>
                <a:ea typeface="Arial"/>
                <a:cs typeface="Arial"/>
                <a:sym typeface="Arial"/>
              </a:rPr>
              <a:t> </a:t>
            </a:r>
            <a:r>
              <a:rPr b="1" lang="en" sz="1100">
                <a:latin typeface="Arial"/>
                <a:ea typeface="Arial"/>
                <a:cs typeface="Arial"/>
                <a:sym typeface="Arial"/>
              </a:rPr>
              <a:t>TABLE</a:t>
            </a:r>
            <a:r>
              <a:rPr lang="en" sz="1100">
                <a:latin typeface="Arial"/>
                <a:ea typeface="Arial"/>
                <a:cs typeface="Arial"/>
                <a:sym typeface="Arial"/>
              </a:rPr>
              <a:t> Comment(</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CommentID </a:t>
            </a:r>
            <a:r>
              <a:rPr b="1" lang="en" sz="1100">
                <a:latin typeface="Arial"/>
                <a:ea typeface="Arial"/>
                <a:cs typeface="Arial"/>
                <a:sym typeface="Arial"/>
              </a:rPr>
              <a:t>int</a:t>
            </a:r>
            <a:r>
              <a:rPr lang="en" sz="1100">
                <a:latin typeface="Arial"/>
                <a:ea typeface="Arial"/>
                <a:cs typeface="Arial"/>
                <a:sym typeface="Arial"/>
              </a:rPr>
              <a:t> </a:t>
            </a:r>
            <a:r>
              <a:rPr b="1" lang="en" sz="1100">
                <a:latin typeface="Arial"/>
                <a:ea typeface="Arial"/>
                <a:cs typeface="Arial"/>
                <a:sym typeface="Arial"/>
              </a:rPr>
              <a:t>IDENTITY</a:t>
            </a:r>
            <a:r>
              <a:rPr lang="en" sz="1100">
                <a:latin typeface="Arial"/>
                <a:ea typeface="Arial"/>
                <a:cs typeface="Arial"/>
                <a:sym typeface="Arial"/>
              </a:rPr>
              <a:t>(1,1) </a:t>
            </a:r>
            <a:r>
              <a:rPr b="1" lang="en" sz="1100">
                <a:latin typeface="Arial"/>
                <a:ea typeface="Arial"/>
                <a:cs typeface="Arial"/>
                <a:sym typeface="Arial"/>
              </a:rPr>
              <a:t>NOT</a:t>
            </a:r>
            <a:r>
              <a:rPr lang="en" sz="1100">
                <a:latin typeface="Arial"/>
                <a:ea typeface="Arial"/>
                <a:cs typeface="Arial"/>
                <a:sym typeface="Arial"/>
              </a:rPr>
              <a:t> </a:t>
            </a:r>
            <a:r>
              <a:rPr b="1" lang="en" sz="1100">
                <a:latin typeface="Arial"/>
                <a:ea typeface="Arial"/>
                <a:cs typeface="Arial"/>
                <a:sym typeface="Arial"/>
              </a:rPr>
              <a:t>NULL</a:t>
            </a:r>
            <a:r>
              <a:rPr lang="en" sz="1100">
                <a:latin typeface="Arial"/>
                <a:ea typeface="Arial"/>
                <a:cs typeface="Arial"/>
                <a:sym typeface="Arial"/>
              </a:rPr>
              <a:t>,</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UserID </a:t>
            </a:r>
            <a:r>
              <a:rPr b="1" lang="en" sz="1100">
                <a:latin typeface="Arial"/>
                <a:ea typeface="Arial"/>
                <a:cs typeface="Arial"/>
                <a:sym typeface="Arial"/>
              </a:rPr>
              <a:t>int</a:t>
            </a:r>
            <a:r>
              <a:rPr lang="en" sz="1100">
                <a:latin typeface="Arial"/>
                <a:ea typeface="Arial"/>
                <a:cs typeface="Arial"/>
                <a:sym typeface="Arial"/>
              </a:rPr>
              <a:t> </a:t>
            </a:r>
            <a:r>
              <a:rPr b="1" lang="en" sz="1100">
                <a:latin typeface="Arial"/>
                <a:ea typeface="Arial"/>
                <a:cs typeface="Arial"/>
                <a:sym typeface="Arial"/>
              </a:rPr>
              <a:t>NOT</a:t>
            </a:r>
            <a:r>
              <a:rPr lang="en" sz="1100">
                <a:latin typeface="Arial"/>
                <a:ea typeface="Arial"/>
                <a:cs typeface="Arial"/>
                <a:sym typeface="Arial"/>
              </a:rPr>
              <a:t> </a:t>
            </a:r>
            <a:r>
              <a:rPr b="1" lang="en" sz="1100">
                <a:latin typeface="Arial"/>
                <a:ea typeface="Arial"/>
                <a:cs typeface="Arial"/>
                <a:sym typeface="Arial"/>
              </a:rPr>
              <a:t>NULL</a:t>
            </a:r>
            <a:r>
              <a:rPr lang="en" sz="1100">
                <a:latin typeface="Arial"/>
                <a:ea typeface="Arial"/>
                <a:cs typeface="Arial"/>
                <a:sym typeface="Arial"/>
              </a:rPr>
              <a:t>,</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ProductID </a:t>
            </a:r>
            <a:r>
              <a:rPr b="1" lang="en" sz="1100">
                <a:latin typeface="Arial"/>
                <a:ea typeface="Arial"/>
                <a:cs typeface="Arial"/>
                <a:sym typeface="Arial"/>
              </a:rPr>
              <a:t>int</a:t>
            </a:r>
            <a:r>
              <a:rPr lang="en" sz="1100">
                <a:latin typeface="Arial"/>
                <a:ea typeface="Arial"/>
                <a:cs typeface="Arial"/>
                <a:sym typeface="Arial"/>
              </a:rPr>
              <a:t> </a:t>
            </a:r>
            <a:r>
              <a:rPr b="1" lang="en" sz="1100">
                <a:latin typeface="Arial"/>
                <a:ea typeface="Arial"/>
                <a:cs typeface="Arial"/>
                <a:sym typeface="Arial"/>
              </a:rPr>
              <a:t>NOT</a:t>
            </a:r>
            <a:r>
              <a:rPr lang="en" sz="1100">
                <a:latin typeface="Arial"/>
                <a:ea typeface="Arial"/>
                <a:cs typeface="Arial"/>
                <a:sym typeface="Arial"/>
              </a:rPr>
              <a:t> </a:t>
            </a:r>
            <a:r>
              <a:rPr b="1" lang="en" sz="1100">
                <a:latin typeface="Arial"/>
                <a:ea typeface="Arial"/>
                <a:cs typeface="Arial"/>
                <a:sym typeface="Arial"/>
              </a:rPr>
              <a:t>NULL</a:t>
            </a:r>
            <a:r>
              <a:rPr lang="en" sz="1100">
                <a:latin typeface="Arial"/>
                <a:ea typeface="Arial"/>
                <a:cs typeface="Arial"/>
                <a:sym typeface="Arial"/>
              </a:rPr>
              <a:t>,</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CommentContent </a:t>
            </a:r>
            <a:r>
              <a:rPr b="1" lang="en" sz="1100">
                <a:latin typeface="Arial"/>
                <a:ea typeface="Arial"/>
                <a:cs typeface="Arial"/>
                <a:sym typeface="Arial"/>
              </a:rPr>
              <a:t>nvarchar</a:t>
            </a:r>
            <a:r>
              <a:rPr lang="en" sz="1100">
                <a:latin typeface="Arial"/>
                <a:ea typeface="Arial"/>
                <a:cs typeface="Arial"/>
                <a:sym typeface="Arial"/>
              </a:rPr>
              <a:t>(255),</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Ranking </a:t>
            </a:r>
            <a:r>
              <a:rPr b="1" lang="en" sz="1100">
                <a:latin typeface="Arial"/>
                <a:ea typeface="Arial"/>
                <a:cs typeface="Arial"/>
                <a:sym typeface="Arial"/>
              </a:rPr>
              <a:t>decimal</a:t>
            </a:r>
            <a:r>
              <a:rPr lang="en" sz="1100">
                <a:latin typeface="Arial"/>
                <a:ea typeface="Arial"/>
                <a:cs typeface="Arial"/>
                <a:sym typeface="Arial"/>
              </a:rPr>
              <a:t>(2,1),</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CONSTRAINT</a:t>
            </a:r>
            <a:r>
              <a:rPr lang="en" sz="1100">
                <a:latin typeface="Arial"/>
                <a:ea typeface="Arial"/>
                <a:cs typeface="Arial"/>
                <a:sym typeface="Arial"/>
              </a:rPr>
              <a:t> PK_CommentID </a:t>
            </a:r>
            <a:r>
              <a:rPr b="1" lang="en" sz="1100">
                <a:latin typeface="Arial"/>
                <a:ea typeface="Arial"/>
                <a:cs typeface="Arial"/>
                <a:sym typeface="Arial"/>
              </a:rPr>
              <a:t>PRIMARY</a:t>
            </a:r>
            <a:r>
              <a:rPr lang="en" sz="1100">
                <a:latin typeface="Arial"/>
                <a:ea typeface="Arial"/>
                <a:cs typeface="Arial"/>
                <a:sym typeface="Arial"/>
              </a:rPr>
              <a:t> </a:t>
            </a:r>
            <a:r>
              <a:rPr b="1" lang="en" sz="1100">
                <a:latin typeface="Arial"/>
                <a:ea typeface="Arial"/>
                <a:cs typeface="Arial"/>
                <a:sym typeface="Arial"/>
              </a:rPr>
              <a:t>KEY</a:t>
            </a:r>
            <a:r>
              <a:rPr lang="en" sz="1100">
                <a:latin typeface="Arial"/>
                <a:ea typeface="Arial"/>
                <a:cs typeface="Arial"/>
                <a:sym typeface="Arial"/>
              </a:rPr>
              <a:t> (CommentID),</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CONSTRAINT</a:t>
            </a:r>
            <a:r>
              <a:rPr lang="en" sz="1100">
                <a:latin typeface="Arial"/>
                <a:ea typeface="Arial"/>
                <a:cs typeface="Arial"/>
                <a:sym typeface="Arial"/>
              </a:rPr>
              <a:t> FK_UserAccount_UserID </a:t>
            </a:r>
            <a:r>
              <a:rPr b="1" lang="en" sz="1100">
                <a:latin typeface="Arial"/>
                <a:ea typeface="Arial"/>
                <a:cs typeface="Arial"/>
                <a:sym typeface="Arial"/>
              </a:rPr>
              <a:t>FOREIGN</a:t>
            </a:r>
            <a:r>
              <a:rPr lang="en" sz="1100">
                <a:latin typeface="Arial"/>
                <a:ea typeface="Arial"/>
                <a:cs typeface="Arial"/>
                <a:sym typeface="Arial"/>
              </a:rPr>
              <a:t> </a:t>
            </a:r>
            <a:r>
              <a:rPr b="1" lang="en" sz="1100">
                <a:latin typeface="Arial"/>
                <a:ea typeface="Arial"/>
                <a:cs typeface="Arial"/>
                <a:sym typeface="Arial"/>
              </a:rPr>
              <a:t>KEY</a:t>
            </a:r>
            <a:r>
              <a:rPr lang="en" sz="1100">
                <a:latin typeface="Arial"/>
                <a:ea typeface="Arial"/>
                <a:cs typeface="Arial"/>
                <a:sym typeface="Arial"/>
              </a:rPr>
              <a:t> (UserID) </a:t>
            </a:r>
            <a:r>
              <a:rPr b="1" lang="en" sz="1100">
                <a:latin typeface="Arial"/>
                <a:ea typeface="Arial"/>
                <a:cs typeface="Arial"/>
                <a:sym typeface="Arial"/>
              </a:rPr>
              <a:t>REFERENCES</a:t>
            </a:r>
            <a:r>
              <a:rPr lang="en" sz="1100">
                <a:latin typeface="Arial"/>
                <a:ea typeface="Arial"/>
                <a:cs typeface="Arial"/>
                <a:sym typeface="Arial"/>
              </a:rPr>
              <a:t> UserAccount(UserID),</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CONSTRAINT</a:t>
            </a:r>
            <a:r>
              <a:rPr lang="en" sz="1100">
                <a:latin typeface="Arial"/>
                <a:ea typeface="Arial"/>
                <a:cs typeface="Arial"/>
                <a:sym typeface="Arial"/>
              </a:rPr>
              <a:t> FK_Product_ProductID </a:t>
            </a:r>
            <a:r>
              <a:rPr b="1" lang="en" sz="1100">
                <a:latin typeface="Arial"/>
                <a:ea typeface="Arial"/>
                <a:cs typeface="Arial"/>
                <a:sym typeface="Arial"/>
              </a:rPr>
              <a:t>FOREIGN</a:t>
            </a:r>
            <a:r>
              <a:rPr lang="en" sz="1100">
                <a:latin typeface="Arial"/>
                <a:ea typeface="Arial"/>
                <a:cs typeface="Arial"/>
                <a:sym typeface="Arial"/>
              </a:rPr>
              <a:t> </a:t>
            </a:r>
            <a:r>
              <a:rPr b="1" lang="en" sz="1100">
                <a:latin typeface="Arial"/>
                <a:ea typeface="Arial"/>
                <a:cs typeface="Arial"/>
                <a:sym typeface="Arial"/>
              </a:rPr>
              <a:t>KEY</a:t>
            </a:r>
            <a:r>
              <a:rPr lang="en" sz="1100">
                <a:latin typeface="Arial"/>
                <a:ea typeface="Arial"/>
                <a:cs typeface="Arial"/>
                <a:sym typeface="Arial"/>
              </a:rPr>
              <a:t> (ProductID) </a:t>
            </a:r>
            <a:r>
              <a:rPr b="1" lang="en" sz="1100">
                <a:latin typeface="Arial"/>
                <a:ea typeface="Arial"/>
                <a:cs typeface="Arial"/>
                <a:sym typeface="Arial"/>
              </a:rPr>
              <a:t>REFERENCES</a:t>
            </a:r>
            <a:r>
              <a:rPr lang="en" sz="1100">
                <a:latin typeface="Arial"/>
                <a:ea typeface="Arial"/>
                <a:cs typeface="Arial"/>
                <a:sym typeface="Arial"/>
              </a:rPr>
              <a:t> Product(ProductID),</a:t>
            </a:r>
            <a:endParaRPr sz="1100">
              <a:latin typeface="Arial"/>
              <a:ea typeface="Arial"/>
              <a:cs typeface="Arial"/>
              <a:sym typeface="Arial"/>
            </a:endParaRPr>
          </a:p>
          <a:p>
            <a:pPr indent="0" lvl="0" marL="457200" rtl="0" algn="l">
              <a:lnSpc>
                <a:spcPct val="115000"/>
              </a:lnSpc>
              <a:spcBef>
                <a:spcPts val="0"/>
              </a:spcBef>
              <a:spcAft>
                <a:spcPts val="0"/>
              </a:spcAft>
              <a:buNone/>
            </a:pPr>
            <a:r>
              <a:rPr b="1" lang="en" sz="1100">
                <a:latin typeface="Arial"/>
                <a:ea typeface="Arial"/>
                <a:cs typeface="Arial"/>
                <a:sym typeface="Arial"/>
              </a:rPr>
              <a:t>CONSTRAINT</a:t>
            </a:r>
            <a:r>
              <a:rPr lang="en" sz="1100">
                <a:latin typeface="Arial"/>
                <a:ea typeface="Arial"/>
                <a:cs typeface="Arial"/>
                <a:sym typeface="Arial"/>
              </a:rPr>
              <a:t> CHK_Comment_Ranking_Range </a:t>
            </a:r>
            <a:r>
              <a:rPr b="1" lang="en" sz="1100">
                <a:latin typeface="Arial"/>
                <a:ea typeface="Arial"/>
                <a:cs typeface="Arial"/>
                <a:sym typeface="Arial"/>
              </a:rPr>
              <a:t>CHECK</a:t>
            </a:r>
            <a:r>
              <a:rPr lang="en" sz="1100">
                <a:latin typeface="Arial"/>
                <a:ea typeface="Arial"/>
                <a:cs typeface="Arial"/>
                <a:sym typeface="Arial"/>
              </a:rPr>
              <a:t> (Ranking </a:t>
            </a:r>
            <a:r>
              <a:rPr b="1" lang="en" sz="1100">
                <a:latin typeface="Arial"/>
                <a:ea typeface="Arial"/>
                <a:cs typeface="Arial"/>
                <a:sym typeface="Arial"/>
              </a:rPr>
              <a:t>BETWEEN</a:t>
            </a:r>
            <a:r>
              <a:rPr lang="en" sz="1100">
                <a:latin typeface="Arial"/>
                <a:ea typeface="Arial"/>
                <a:cs typeface="Arial"/>
                <a:sym typeface="Arial"/>
              </a:rPr>
              <a:t> 0 </a:t>
            </a:r>
            <a:r>
              <a:rPr b="1" lang="en" sz="1100">
                <a:latin typeface="Arial"/>
                <a:ea typeface="Arial"/>
                <a:cs typeface="Arial"/>
                <a:sym typeface="Arial"/>
              </a:rPr>
              <a:t>AND</a:t>
            </a:r>
            <a:r>
              <a:rPr lang="en" sz="1100">
                <a:latin typeface="Arial"/>
                <a:ea typeface="Arial"/>
                <a:cs typeface="Arial"/>
                <a:sym typeface="Arial"/>
              </a:rPr>
              <a:t> 5)</a:t>
            </a:r>
            <a:endParaRPr sz="1100">
              <a:latin typeface="Arial"/>
              <a:ea typeface="Arial"/>
              <a:cs typeface="Arial"/>
              <a:sym typeface="Arial"/>
            </a:endParaRPr>
          </a:p>
          <a:p>
            <a:pPr indent="0" lvl="0" marL="457200" rtl="0" algn="l">
              <a:lnSpc>
                <a:spcPct val="115000"/>
              </a:lnSpc>
              <a:spcBef>
                <a:spcPts val="0"/>
              </a:spcBef>
              <a:spcAft>
                <a:spcPts val="0"/>
              </a:spcAft>
              <a:buNone/>
            </a:pPr>
            <a:r>
              <a:rPr lang="en" sz="1100">
                <a:latin typeface="Arial"/>
                <a:ea typeface="Arial"/>
                <a:cs typeface="Arial"/>
                <a:sym typeface="Arial"/>
              </a:rPr>
              <a:t>)</a:t>
            </a:r>
            <a:endParaRPr b="1" sz="1100">
              <a:latin typeface="Arial"/>
              <a:ea typeface="Arial"/>
              <a:cs typeface="Arial"/>
              <a:sym typeface="Arial"/>
            </a:endParaRPr>
          </a:p>
          <a:p>
            <a:pPr indent="0" lvl="0" marL="45720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idel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