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3D4D2-9E20-4840-A909-4181FDB53247}" v="7" dt="2019-06-18T01:26:53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yue Yin" userId="fc7222114fbd5f51" providerId="LiveId" clId="{61E3D4D2-9E20-4840-A909-4181FDB53247}"/>
    <pc:docChg chg="undo custSel mod modSld sldOrd">
      <pc:chgData name="Wenyue Yin" userId="fc7222114fbd5f51" providerId="LiveId" clId="{61E3D4D2-9E20-4840-A909-4181FDB53247}" dt="2019-06-18T01:27:48.421" v="102" actId="20577"/>
      <pc:docMkLst>
        <pc:docMk/>
      </pc:docMkLst>
      <pc:sldChg chg="modSp setBg">
        <pc:chgData name="Wenyue Yin" userId="fc7222114fbd5f51" providerId="LiveId" clId="{61E3D4D2-9E20-4840-A909-4181FDB53247}" dt="2019-06-18T01:27:48.421" v="102" actId="20577"/>
        <pc:sldMkLst>
          <pc:docMk/>
          <pc:sldMk cId="95992585" sldId="256"/>
        </pc:sldMkLst>
        <pc:spChg chg="mod">
          <ac:chgData name="Wenyue Yin" userId="fc7222114fbd5f51" providerId="LiveId" clId="{61E3D4D2-9E20-4840-A909-4181FDB53247}" dt="2019-06-18T01:27:21.618" v="95" actId="20577"/>
          <ac:spMkLst>
            <pc:docMk/>
            <pc:sldMk cId="95992585" sldId="256"/>
            <ac:spMk id="2" creationId="{93F9CD98-F644-437E-881A-9FB86F89E766}"/>
          </ac:spMkLst>
        </pc:spChg>
        <pc:spChg chg="mod">
          <ac:chgData name="Wenyue Yin" userId="fc7222114fbd5f51" providerId="LiveId" clId="{61E3D4D2-9E20-4840-A909-4181FDB53247}" dt="2019-06-18T01:27:48.421" v="102" actId="20577"/>
          <ac:spMkLst>
            <pc:docMk/>
            <pc:sldMk cId="95992585" sldId="256"/>
            <ac:spMk id="3" creationId="{FDB0C9B1-FBA6-447E-A7E2-742A91B8F6DF}"/>
          </ac:spMkLst>
        </pc:spChg>
      </pc:sldChg>
      <pc:sldChg chg="addSp delSp modSp mod setBg">
        <pc:chgData name="Wenyue Yin" userId="fc7222114fbd5f51" providerId="LiveId" clId="{61E3D4D2-9E20-4840-A909-4181FDB53247}" dt="2019-06-18T01:17:50.082" v="24" actId="26606"/>
        <pc:sldMkLst>
          <pc:docMk/>
          <pc:sldMk cId="95992585" sldId="257"/>
        </pc:sldMkLst>
        <pc:spChg chg="add del">
          <ac:chgData name="Wenyue Yin" userId="fc7222114fbd5f51" providerId="LiveId" clId="{61E3D4D2-9E20-4840-A909-4181FDB53247}" dt="2019-06-18T01:17:50.082" v="24" actId="26606"/>
          <ac:spMkLst>
            <pc:docMk/>
            <pc:sldMk cId="95992585" sldId="257"/>
            <ac:spMk id="7" creationId="{6FF0F0B8-5B06-4174-9742-1FD7ABE712A7}"/>
          </ac:spMkLst>
        </pc:spChg>
        <pc:spChg chg="add">
          <ac:chgData name="Wenyue Yin" userId="fc7222114fbd5f51" providerId="LiveId" clId="{61E3D4D2-9E20-4840-A909-4181FDB53247}" dt="2019-06-18T01:17:50.082" v="24" actId="26606"/>
          <ac:spMkLst>
            <pc:docMk/>
            <pc:sldMk cId="95992585" sldId="257"/>
            <ac:spMk id="12" creationId="{01D0AF59-99C3-4251-AB9A-C966C6AD4400}"/>
          </ac:spMkLst>
        </pc:spChg>
        <pc:spChg chg="add">
          <ac:chgData name="Wenyue Yin" userId="fc7222114fbd5f51" providerId="LiveId" clId="{61E3D4D2-9E20-4840-A909-4181FDB53247}" dt="2019-06-18T01:17:50.082" v="24" actId="26606"/>
          <ac:spMkLst>
            <pc:docMk/>
            <pc:sldMk cId="95992585" sldId="257"/>
            <ac:spMk id="14" creationId="{1855405F-37A2-4869-9154-F8BE3BECE6C3}"/>
          </ac:spMkLst>
        </pc:spChg>
        <pc:picChg chg="add del mod">
          <ac:chgData name="Wenyue Yin" userId="fc7222114fbd5f51" providerId="LiveId" clId="{61E3D4D2-9E20-4840-A909-4181FDB53247}" dt="2019-06-18T01:17:46.835" v="23" actId="478"/>
          <ac:picMkLst>
            <pc:docMk/>
            <pc:sldMk cId="95992585" sldId="257"/>
            <ac:picMk id="2" creationId="{5CB7FD51-03CD-4256-BD3C-EFED4FCF05B0}"/>
          </ac:picMkLst>
        </pc:picChg>
        <pc:picChg chg="add mod">
          <ac:chgData name="Wenyue Yin" userId="fc7222114fbd5f51" providerId="LiveId" clId="{61E3D4D2-9E20-4840-A909-4181FDB53247}" dt="2019-06-18T01:17:50.082" v="24" actId="26606"/>
          <ac:picMkLst>
            <pc:docMk/>
            <pc:sldMk cId="95992585" sldId="257"/>
            <ac:picMk id="4" creationId="{1AF55B45-D553-49A7-9BC0-63C221CCB84C}"/>
          </ac:picMkLst>
        </pc:picChg>
      </pc:sldChg>
      <pc:sldChg chg="addSp modSp mod setBg">
        <pc:chgData name="Wenyue Yin" userId="fc7222114fbd5f51" providerId="LiveId" clId="{61E3D4D2-9E20-4840-A909-4181FDB53247}" dt="2019-06-18T01:17:53.774" v="25" actId="26606"/>
        <pc:sldMkLst>
          <pc:docMk/>
          <pc:sldMk cId="95992585" sldId="258"/>
        </pc:sldMkLst>
        <pc:spChg chg="add">
          <ac:chgData name="Wenyue Yin" userId="fc7222114fbd5f51" providerId="LiveId" clId="{61E3D4D2-9E20-4840-A909-4181FDB53247}" dt="2019-06-18T01:17:53.774" v="25" actId="26606"/>
          <ac:spMkLst>
            <pc:docMk/>
            <pc:sldMk cId="95992585" sldId="258"/>
            <ac:spMk id="8" creationId="{01D0AF59-99C3-4251-AB9A-C966C6AD4400}"/>
          </ac:spMkLst>
        </pc:spChg>
        <pc:spChg chg="add">
          <ac:chgData name="Wenyue Yin" userId="fc7222114fbd5f51" providerId="LiveId" clId="{61E3D4D2-9E20-4840-A909-4181FDB53247}" dt="2019-06-18T01:17:53.774" v="25" actId="26606"/>
          <ac:spMkLst>
            <pc:docMk/>
            <pc:sldMk cId="95992585" sldId="258"/>
            <ac:spMk id="10" creationId="{1855405F-37A2-4869-9154-F8BE3BECE6C3}"/>
          </ac:spMkLst>
        </pc:spChg>
        <pc:picChg chg="mod">
          <ac:chgData name="Wenyue Yin" userId="fc7222114fbd5f51" providerId="LiveId" clId="{61E3D4D2-9E20-4840-A909-4181FDB53247}" dt="2019-06-18T01:17:53.774" v="25" actId="26606"/>
          <ac:picMkLst>
            <pc:docMk/>
            <pc:sldMk cId="95992585" sldId="258"/>
            <ac:picMk id="3" creationId="{65EBF40C-26C5-4514-9F14-793B98D6DE5E}"/>
          </ac:picMkLst>
        </pc:picChg>
      </pc:sldChg>
      <pc:sldChg chg="addSp modSp mod setBg">
        <pc:chgData name="Wenyue Yin" userId="fc7222114fbd5f51" providerId="LiveId" clId="{61E3D4D2-9E20-4840-A909-4181FDB53247}" dt="2019-06-18T01:17:56.446" v="26" actId="26606"/>
        <pc:sldMkLst>
          <pc:docMk/>
          <pc:sldMk cId="95992585" sldId="259"/>
        </pc:sldMkLst>
        <pc:spChg chg="add">
          <ac:chgData name="Wenyue Yin" userId="fc7222114fbd5f51" providerId="LiveId" clId="{61E3D4D2-9E20-4840-A909-4181FDB53247}" dt="2019-06-18T01:17:56.446" v="26" actId="26606"/>
          <ac:spMkLst>
            <pc:docMk/>
            <pc:sldMk cId="95992585" sldId="259"/>
            <ac:spMk id="9" creationId="{01D0AF59-99C3-4251-AB9A-C966C6AD4400}"/>
          </ac:spMkLst>
        </pc:spChg>
        <pc:spChg chg="add">
          <ac:chgData name="Wenyue Yin" userId="fc7222114fbd5f51" providerId="LiveId" clId="{61E3D4D2-9E20-4840-A909-4181FDB53247}" dt="2019-06-18T01:17:56.446" v="26" actId="26606"/>
          <ac:spMkLst>
            <pc:docMk/>
            <pc:sldMk cId="95992585" sldId="259"/>
            <ac:spMk id="11" creationId="{1855405F-37A2-4869-9154-F8BE3BECE6C3}"/>
          </ac:spMkLst>
        </pc:spChg>
        <pc:picChg chg="mod">
          <ac:chgData name="Wenyue Yin" userId="fc7222114fbd5f51" providerId="LiveId" clId="{61E3D4D2-9E20-4840-A909-4181FDB53247}" dt="2019-06-18T01:17:56.446" v="26" actId="26606"/>
          <ac:picMkLst>
            <pc:docMk/>
            <pc:sldMk cId="95992585" sldId="259"/>
            <ac:picMk id="4" creationId="{6CB609FA-7D68-48E7-8A5F-7DDC97E5A3F8}"/>
          </ac:picMkLst>
        </pc:picChg>
      </pc:sldChg>
      <pc:sldChg chg="addSp modSp mod setBg">
        <pc:chgData name="Wenyue Yin" userId="fc7222114fbd5f51" providerId="LiveId" clId="{61E3D4D2-9E20-4840-A909-4181FDB53247}" dt="2019-06-18T01:17:59.202" v="27" actId="26606"/>
        <pc:sldMkLst>
          <pc:docMk/>
          <pc:sldMk cId="95992585" sldId="260"/>
        </pc:sldMkLst>
        <pc:spChg chg="add">
          <ac:chgData name="Wenyue Yin" userId="fc7222114fbd5f51" providerId="LiveId" clId="{61E3D4D2-9E20-4840-A909-4181FDB53247}" dt="2019-06-18T01:17:59.202" v="27" actId="26606"/>
          <ac:spMkLst>
            <pc:docMk/>
            <pc:sldMk cId="95992585" sldId="260"/>
            <ac:spMk id="10" creationId="{01D0AF59-99C3-4251-AB9A-C966C6AD4400}"/>
          </ac:spMkLst>
        </pc:spChg>
        <pc:spChg chg="add">
          <ac:chgData name="Wenyue Yin" userId="fc7222114fbd5f51" providerId="LiveId" clId="{61E3D4D2-9E20-4840-A909-4181FDB53247}" dt="2019-06-18T01:17:59.202" v="27" actId="26606"/>
          <ac:spMkLst>
            <pc:docMk/>
            <pc:sldMk cId="95992585" sldId="260"/>
            <ac:spMk id="12" creationId="{1855405F-37A2-4869-9154-F8BE3BECE6C3}"/>
          </ac:spMkLst>
        </pc:spChg>
        <pc:picChg chg="mod">
          <ac:chgData name="Wenyue Yin" userId="fc7222114fbd5f51" providerId="LiveId" clId="{61E3D4D2-9E20-4840-A909-4181FDB53247}" dt="2019-06-18T01:17:59.202" v="27" actId="26606"/>
          <ac:picMkLst>
            <pc:docMk/>
            <pc:sldMk cId="95992585" sldId="260"/>
            <ac:picMk id="5" creationId="{BDA369E9-DC55-435D-8125-E3EA38F85EDD}"/>
          </ac:picMkLst>
        </pc:picChg>
      </pc:sldChg>
      <pc:sldChg chg="addSp modSp mod setBg">
        <pc:chgData name="Wenyue Yin" userId="fc7222114fbd5f51" providerId="LiveId" clId="{61E3D4D2-9E20-4840-A909-4181FDB53247}" dt="2019-06-18T01:24:15.842" v="32" actId="26606"/>
        <pc:sldMkLst>
          <pc:docMk/>
          <pc:sldMk cId="95992585" sldId="261"/>
        </pc:sldMkLst>
        <pc:spChg chg="add">
          <ac:chgData name="Wenyue Yin" userId="fc7222114fbd5f51" providerId="LiveId" clId="{61E3D4D2-9E20-4840-A909-4181FDB53247}" dt="2019-06-18T01:24:15.842" v="32" actId="26606"/>
          <ac:spMkLst>
            <pc:docMk/>
            <pc:sldMk cId="95992585" sldId="261"/>
            <ac:spMk id="11" creationId="{01D0AF59-99C3-4251-AB9A-C966C6AD4400}"/>
          </ac:spMkLst>
        </pc:spChg>
        <pc:spChg chg="add">
          <ac:chgData name="Wenyue Yin" userId="fc7222114fbd5f51" providerId="LiveId" clId="{61E3D4D2-9E20-4840-A909-4181FDB53247}" dt="2019-06-18T01:24:15.842" v="32" actId="26606"/>
          <ac:spMkLst>
            <pc:docMk/>
            <pc:sldMk cId="95992585" sldId="261"/>
            <ac:spMk id="13" creationId="{1855405F-37A2-4869-9154-F8BE3BECE6C3}"/>
          </ac:spMkLst>
        </pc:spChg>
        <pc:picChg chg="mod">
          <ac:chgData name="Wenyue Yin" userId="fc7222114fbd5f51" providerId="LiveId" clId="{61E3D4D2-9E20-4840-A909-4181FDB53247}" dt="2019-06-18T01:24:15.842" v="32" actId="26606"/>
          <ac:picMkLst>
            <pc:docMk/>
            <pc:sldMk cId="95992585" sldId="261"/>
            <ac:picMk id="6" creationId="{6CE141D2-3BD7-4773-AC59-34919F85F25A}"/>
          </ac:picMkLst>
        </pc:picChg>
      </pc:sldChg>
      <pc:sldChg chg="addSp delSp modSp mod setBg">
        <pc:chgData name="Wenyue Yin" userId="fc7222114fbd5f51" providerId="LiveId" clId="{61E3D4D2-9E20-4840-A909-4181FDB53247}" dt="2019-06-18T01:19:27.017" v="31" actId="26606"/>
        <pc:sldMkLst>
          <pc:docMk/>
          <pc:sldMk cId="95992585" sldId="262"/>
        </pc:sldMkLst>
        <pc:spChg chg="add del">
          <ac:chgData name="Wenyue Yin" userId="fc7222114fbd5f51" providerId="LiveId" clId="{61E3D4D2-9E20-4840-A909-4181FDB53247}" dt="2019-06-18T01:19:27.017" v="31" actId="26606"/>
          <ac:spMkLst>
            <pc:docMk/>
            <pc:sldMk cId="95992585" sldId="262"/>
            <ac:spMk id="12" creationId="{01D0AF59-99C3-4251-AB9A-C966C6AD4400}"/>
          </ac:spMkLst>
        </pc:spChg>
        <pc:spChg chg="add del">
          <ac:chgData name="Wenyue Yin" userId="fc7222114fbd5f51" providerId="LiveId" clId="{61E3D4D2-9E20-4840-A909-4181FDB53247}" dt="2019-06-18T01:19:27.017" v="31" actId="26606"/>
          <ac:spMkLst>
            <pc:docMk/>
            <pc:sldMk cId="95992585" sldId="262"/>
            <ac:spMk id="14" creationId="{1855405F-37A2-4869-9154-F8BE3BECE6C3}"/>
          </ac:spMkLst>
        </pc:spChg>
        <pc:spChg chg="add">
          <ac:chgData name="Wenyue Yin" userId="fc7222114fbd5f51" providerId="LiveId" clId="{61E3D4D2-9E20-4840-A909-4181FDB53247}" dt="2019-06-18T01:19:27.017" v="31" actId="26606"/>
          <ac:spMkLst>
            <pc:docMk/>
            <pc:sldMk cId="95992585" sldId="262"/>
            <ac:spMk id="19" creationId="{01D0AF59-99C3-4251-AB9A-C966C6AD4400}"/>
          </ac:spMkLst>
        </pc:spChg>
        <pc:spChg chg="add">
          <ac:chgData name="Wenyue Yin" userId="fc7222114fbd5f51" providerId="LiveId" clId="{61E3D4D2-9E20-4840-A909-4181FDB53247}" dt="2019-06-18T01:19:27.017" v="31" actId="26606"/>
          <ac:spMkLst>
            <pc:docMk/>
            <pc:sldMk cId="95992585" sldId="262"/>
            <ac:spMk id="21" creationId="{1855405F-37A2-4869-9154-F8BE3BECE6C3}"/>
          </ac:spMkLst>
        </pc:spChg>
        <pc:picChg chg="add mod">
          <ac:chgData name="Wenyue Yin" userId="fc7222114fbd5f51" providerId="LiveId" clId="{61E3D4D2-9E20-4840-A909-4181FDB53247}" dt="2019-06-18T01:19:27.017" v="31" actId="26606"/>
          <ac:picMkLst>
            <pc:docMk/>
            <pc:sldMk cId="95992585" sldId="262"/>
            <ac:picMk id="5" creationId="{7BBCE6C2-869F-4F48-AF07-D07509126005}"/>
          </ac:picMkLst>
        </pc:picChg>
        <pc:picChg chg="del mod">
          <ac:chgData name="Wenyue Yin" userId="fc7222114fbd5f51" providerId="LiveId" clId="{61E3D4D2-9E20-4840-A909-4181FDB53247}" dt="2019-06-18T01:19:25.231" v="29" actId="478"/>
          <ac:picMkLst>
            <pc:docMk/>
            <pc:sldMk cId="95992585" sldId="262"/>
            <ac:picMk id="7" creationId="{6C40B784-7CDF-4A0F-BFA5-0E7D4637555F}"/>
          </ac:picMkLst>
        </pc:picChg>
      </pc:sldChg>
      <pc:sldChg chg="addSp modSp mod setBg">
        <pc:chgData name="Wenyue Yin" userId="fc7222114fbd5f51" providerId="LiveId" clId="{61E3D4D2-9E20-4840-A909-4181FDB53247}" dt="2019-06-18T01:24:21.101" v="33" actId="26606"/>
        <pc:sldMkLst>
          <pc:docMk/>
          <pc:sldMk cId="95992585" sldId="263"/>
        </pc:sldMkLst>
        <pc:spChg chg="add">
          <ac:chgData name="Wenyue Yin" userId="fc7222114fbd5f51" providerId="LiveId" clId="{61E3D4D2-9E20-4840-A909-4181FDB53247}" dt="2019-06-18T01:24:21.101" v="33" actId="26606"/>
          <ac:spMkLst>
            <pc:docMk/>
            <pc:sldMk cId="95992585" sldId="263"/>
            <ac:spMk id="13" creationId="{01D0AF59-99C3-4251-AB9A-C966C6AD4400}"/>
          </ac:spMkLst>
        </pc:spChg>
        <pc:spChg chg="add">
          <ac:chgData name="Wenyue Yin" userId="fc7222114fbd5f51" providerId="LiveId" clId="{61E3D4D2-9E20-4840-A909-4181FDB53247}" dt="2019-06-18T01:24:21.101" v="33" actId="26606"/>
          <ac:spMkLst>
            <pc:docMk/>
            <pc:sldMk cId="95992585" sldId="263"/>
            <ac:spMk id="15" creationId="{1855405F-37A2-4869-9154-F8BE3BECE6C3}"/>
          </ac:spMkLst>
        </pc:spChg>
        <pc:picChg chg="mod">
          <ac:chgData name="Wenyue Yin" userId="fc7222114fbd5f51" providerId="LiveId" clId="{61E3D4D2-9E20-4840-A909-4181FDB53247}" dt="2019-06-18T01:24:21.101" v="33" actId="26606"/>
          <ac:picMkLst>
            <pc:docMk/>
            <pc:sldMk cId="95992585" sldId="263"/>
            <ac:picMk id="8" creationId="{08CC2627-4C81-4905-9D42-5DB07A76D795}"/>
          </ac:picMkLst>
        </pc:picChg>
      </pc:sldChg>
      <pc:sldChg chg="addSp modSp mod setBg">
        <pc:chgData name="Wenyue Yin" userId="fc7222114fbd5f51" providerId="LiveId" clId="{61E3D4D2-9E20-4840-A909-4181FDB53247}" dt="2019-06-18T01:24:25.684" v="34" actId="26606"/>
        <pc:sldMkLst>
          <pc:docMk/>
          <pc:sldMk cId="95992585" sldId="264"/>
        </pc:sldMkLst>
        <pc:spChg chg="add">
          <ac:chgData name="Wenyue Yin" userId="fc7222114fbd5f51" providerId="LiveId" clId="{61E3D4D2-9E20-4840-A909-4181FDB53247}" dt="2019-06-18T01:24:25.684" v="34" actId="26606"/>
          <ac:spMkLst>
            <pc:docMk/>
            <pc:sldMk cId="95992585" sldId="264"/>
            <ac:spMk id="14" creationId="{01D0AF59-99C3-4251-AB9A-C966C6AD4400}"/>
          </ac:spMkLst>
        </pc:spChg>
        <pc:spChg chg="add">
          <ac:chgData name="Wenyue Yin" userId="fc7222114fbd5f51" providerId="LiveId" clId="{61E3D4D2-9E20-4840-A909-4181FDB53247}" dt="2019-06-18T01:24:25.684" v="34" actId="26606"/>
          <ac:spMkLst>
            <pc:docMk/>
            <pc:sldMk cId="95992585" sldId="264"/>
            <ac:spMk id="16" creationId="{1855405F-37A2-4869-9154-F8BE3BECE6C3}"/>
          </ac:spMkLst>
        </pc:spChg>
        <pc:picChg chg="mod">
          <ac:chgData name="Wenyue Yin" userId="fc7222114fbd5f51" providerId="LiveId" clId="{61E3D4D2-9E20-4840-A909-4181FDB53247}" dt="2019-06-18T01:24:25.684" v="34" actId="26606"/>
          <ac:picMkLst>
            <pc:docMk/>
            <pc:sldMk cId="95992585" sldId="264"/>
            <ac:picMk id="9" creationId="{F894A1CA-8C90-4C05-A758-83F9445D4751}"/>
          </ac:picMkLst>
        </pc:picChg>
      </pc:sldChg>
      <pc:sldChg chg="addSp delSp modSp mod setBg">
        <pc:chgData name="Wenyue Yin" userId="fc7222114fbd5f51" providerId="LiveId" clId="{61E3D4D2-9E20-4840-A909-4181FDB53247}" dt="2019-06-18T01:24:28.345" v="35" actId="26606"/>
        <pc:sldMkLst>
          <pc:docMk/>
          <pc:sldMk cId="95992585" sldId="265"/>
        </pc:sldMkLst>
        <pc:spChg chg="add del">
          <ac:chgData name="Wenyue Yin" userId="fc7222114fbd5f51" providerId="LiveId" clId="{61E3D4D2-9E20-4840-A909-4181FDB53247}" dt="2019-06-18T01:24:28.345" v="35" actId="26606"/>
          <ac:spMkLst>
            <pc:docMk/>
            <pc:sldMk cId="95992585" sldId="265"/>
            <ac:spMk id="15" creationId="{B9FF99BD-075F-4761-A995-6FC574BD25EA}"/>
          </ac:spMkLst>
        </pc:spChg>
        <pc:spChg chg="add del">
          <ac:chgData name="Wenyue Yin" userId="fc7222114fbd5f51" providerId="LiveId" clId="{61E3D4D2-9E20-4840-A909-4181FDB53247}" dt="2019-06-18T01:24:28.345" v="35" actId="26606"/>
          <ac:spMkLst>
            <pc:docMk/>
            <pc:sldMk cId="95992585" sldId="265"/>
            <ac:spMk id="17" creationId="{A7B21A54-9BA3-4EA9-B460-5A829ADD9051}"/>
          </ac:spMkLst>
        </pc:spChg>
        <pc:spChg chg="add del">
          <ac:chgData name="Wenyue Yin" userId="fc7222114fbd5f51" providerId="LiveId" clId="{61E3D4D2-9E20-4840-A909-4181FDB53247}" dt="2019-06-18T01:24:28.345" v="35" actId="26606"/>
          <ac:spMkLst>
            <pc:docMk/>
            <pc:sldMk cId="95992585" sldId="265"/>
            <ac:spMk id="19" creationId="{6FA8F714-B9D8-488A-8CCA-E9948FF913A9}"/>
          </ac:spMkLst>
        </pc:spChg>
        <pc:spChg chg="add">
          <ac:chgData name="Wenyue Yin" userId="fc7222114fbd5f51" providerId="LiveId" clId="{61E3D4D2-9E20-4840-A909-4181FDB53247}" dt="2019-06-18T01:24:28.345" v="35" actId="26606"/>
          <ac:spMkLst>
            <pc:docMk/>
            <pc:sldMk cId="95992585" sldId="265"/>
            <ac:spMk id="24" creationId="{01D0AF59-99C3-4251-AB9A-C966C6AD4400}"/>
          </ac:spMkLst>
        </pc:spChg>
        <pc:spChg chg="add">
          <ac:chgData name="Wenyue Yin" userId="fc7222114fbd5f51" providerId="LiveId" clId="{61E3D4D2-9E20-4840-A909-4181FDB53247}" dt="2019-06-18T01:24:28.345" v="35" actId="26606"/>
          <ac:spMkLst>
            <pc:docMk/>
            <pc:sldMk cId="95992585" sldId="265"/>
            <ac:spMk id="26" creationId="{1855405F-37A2-4869-9154-F8BE3BECE6C3}"/>
          </ac:spMkLst>
        </pc:spChg>
        <pc:picChg chg="mod">
          <ac:chgData name="Wenyue Yin" userId="fc7222114fbd5f51" providerId="LiveId" clId="{61E3D4D2-9E20-4840-A909-4181FDB53247}" dt="2019-06-18T01:24:28.345" v="35" actId="26606"/>
          <ac:picMkLst>
            <pc:docMk/>
            <pc:sldMk cId="95992585" sldId="265"/>
            <ac:picMk id="10" creationId="{564DD3F2-593F-4CB8-B35F-35FF2DACA594}"/>
          </ac:picMkLst>
        </pc:picChg>
      </pc:sldChg>
      <pc:sldChg chg="addSp delSp modSp mod setBg">
        <pc:chgData name="Wenyue Yin" userId="fc7222114fbd5f51" providerId="LiveId" clId="{61E3D4D2-9E20-4840-A909-4181FDB53247}" dt="2019-06-18T01:24:32.459" v="36" actId="26606"/>
        <pc:sldMkLst>
          <pc:docMk/>
          <pc:sldMk cId="95992585" sldId="266"/>
        </pc:sldMkLst>
        <pc:spChg chg="add del">
          <ac:chgData name="Wenyue Yin" userId="fc7222114fbd5f51" providerId="LiveId" clId="{61E3D4D2-9E20-4840-A909-4181FDB53247}" dt="2019-06-18T01:24:32.459" v="36" actId="26606"/>
          <ac:spMkLst>
            <pc:docMk/>
            <pc:sldMk cId="95992585" sldId="266"/>
            <ac:spMk id="16" creationId="{6FF0F0B8-5B06-4174-9742-1FD7ABE712A7}"/>
          </ac:spMkLst>
        </pc:spChg>
        <pc:spChg chg="add">
          <ac:chgData name="Wenyue Yin" userId="fc7222114fbd5f51" providerId="LiveId" clId="{61E3D4D2-9E20-4840-A909-4181FDB53247}" dt="2019-06-18T01:24:32.459" v="36" actId="26606"/>
          <ac:spMkLst>
            <pc:docMk/>
            <pc:sldMk cId="95992585" sldId="266"/>
            <ac:spMk id="21" creationId="{01D0AF59-99C3-4251-AB9A-C966C6AD4400}"/>
          </ac:spMkLst>
        </pc:spChg>
        <pc:spChg chg="add">
          <ac:chgData name="Wenyue Yin" userId="fc7222114fbd5f51" providerId="LiveId" clId="{61E3D4D2-9E20-4840-A909-4181FDB53247}" dt="2019-06-18T01:24:32.459" v="36" actId="26606"/>
          <ac:spMkLst>
            <pc:docMk/>
            <pc:sldMk cId="95992585" sldId="266"/>
            <ac:spMk id="23" creationId="{1855405F-37A2-4869-9154-F8BE3BECE6C3}"/>
          </ac:spMkLst>
        </pc:spChg>
        <pc:picChg chg="mod">
          <ac:chgData name="Wenyue Yin" userId="fc7222114fbd5f51" providerId="LiveId" clId="{61E3D4D2-9E20-4840-A909-4181FDB53247}" dt="2019-06-18T01:24:32.459" v="36" actId="26606"/>
          <ac:picMkLst>
            <pc:docMk/>
            <pc:sldMk cId="95992585" sldId="266"/>
            <ac:picMk id="11" creationId="{67D5E2E4-FADD-4202-9918-1B35884182CD}"/>
          </ac:picMkLst>
        </pc:picChg>
      </pc:sldChg>
      <pc:sldChg chg="addSp delSp modSp mod setBg">
        <pc:chgData name="Wenyue Yin" userId="fc7222114fbd5f51" providerId="LiveId" clId="{61E3D4D2-9E20-4840-A909-4181FDB53247}" dt="2019-06-18T01:24:35.243" v="37" actId="26606"/>
        <pc:sldMkLst>
          <pc:docMk/>
          <pc:sldMk cId="95992585" sldId="267"/>
        </pc:sldMkLst>
        <pc:spChg chg="add del">
          <ac:chgData name="Wenyue Yin" userId="fc7222114fbd5f51" providerId="LiveId" clId="{61E3D4D2-9E20-4840-A909-4181FDB53247}" dt="2019-06-18T01:24:35.243" v="37" actId="26606"/>
          <ac:spMkLst>
            <pc:docMk/>
            <pc:sldMk cId="95992585" sldId="267"/>
            <ac:spMk id="17" creationId="{6FF0F0B8-5B06-4174-9742-1FD7ABE712A7}"/>
          </ac:spMkLst>
        </pc:spChg>
        <pc:spChg chg="add">
          <ac:chgData name="Wenyue Yin" userId="fc7222114fbd5f51" providerId="LiveId" clId="{61E3D4D2-9E20-4840-A909-4181FDB53247}" dt="2019-06-18T01:24:35.243" v="37" actId="26606"/>
          <ac:spMkLst>
            <pc:docMk/>
            <pc:sldMk cId="95992585" sldId="267"/>
            <ac:spMk id="22" creationId="{01D0AF59-99C3-4251-AB9A-C966C6AD4400}"/>
          </ac:spMkLst>
        </pc:spChg>
        <pc:spChg chg="add">
          <ac:chgData name="Wenyue Yin" userId="fc7222114fbd5f51" providerId="LiveId" clId="{61E3D4D2-9E20-4840-A909-4181FDB53247}" dt="2019-06-18T01:24:35.243" v="37" actId="26606"/>
          <ac:spMkLst>
            <pc:docMk/>
            <pc:sldMk cId="95992585" sldId="267"/>
            <ac:spMk id="24" creationId="{1855405F-37A2-4869-9154-F8BE3BECE6C3}"/>
          </ac:spMkLst>
        </pc:spChg>
        <pc:picChg chg="mod">
          <ac:chgData name="Wenyue Yin" userId="fc7222114fbd5f51" providerId="LiveId" clId="{61E3D4D2-9E20-4840-A909-4181FDB53247}" dt="2019-06-18T01:24:35.243" v="37" actId="26606"/>
          <ac:picMkLst>
            <pc:docMk/>
            <pc:sldMk cId="95992585" sldId="267"/>
            <ac:picMk id="12" creationId="{47B5C821-1BF1-4191-882D-01F00D5C7EAC}"/>
          </ac:picMkLst>
        </pc:picChg>
      </pc:sldChg>
      <pc:sldChg chg="addSp delSp modSp mod setBg">
        <pc:chgData name="Wenyue Yin" userId="fc7222114fbd5f51" providerId="LiveId" clId="{61E3D4D2-9E20-4840-A909-4181FDB53247}" dt="2019-06-18T01:16:05.683" v="8" actId="26606"/>
        <pc:sldMkLst>
          <pc:docMk/>
          <pc:sldMk cId="95992585" sldId="268"/>
        </pc:sldMkLst>
        <pc:spChg chg="add del">
          <ac:chgData name="Wenyue Yin" userId="fc7222114fbd5f51" providerId="LiveId" clId="{61E3D4D2-9E20-4840-A909-4181FDB53247}" dt="2019-06-18T01:16:05.680" v="7" actId="26606"/>
          <ac:spMkLst>
            <pc:docMk/>
            <pc:sldMk cId="95992585" sldId="268"/>
            <ac:spMk id="8" creationId="{32BC26D8-82FB-445E-AA49-62A77D7C1EE0}"/>
          </ac:spMkLst>
        </pc:spChg>
        <pc:spChg chg="add del">
          <ac:chgData name="Wenyue Yin" userId="fc7222114fbd5f51" providerId="LiveId" clId="{61E3D4D2-9E20-4840-A909-4181FDB53247}" dt="2019-06-18T01:16:05.680" v="7" actId="26606"/>
          <ac:spMkLst>
            <pc:docMk/>
            <pc:sldMk cId="95992585" sldId="268"/>
            <ac:spMk id="10" creationId="{CB44330D-EA18-4254-AA95-EB49948539B8}"/>
          </ac:spMkLst>
        </pc:spChg>
        <pc:spChg chg="add">
          <ac:chgData name="Wenyue Yin" userId="fc7222114fbd5f51" providerId="LiveId" clId="{61E3D4D2-9E20-4840-A909-4181FDB53247}" dt="2019-06-18T01:16:05.683" v="8" actId="26606"/>
          <ac:spMkLst>
            <pc:docMk/>
            <pc:sldMk cId="95992585" sldId="268"/>
            <ac:spMk id="12" creationId="{01D0AF59-99C3-4251-AB9A-C966C6AD4400}"/>
          </ac:spMkLst>
        </pc:spChg>
        <pc:spChg chg="add">
          <ac:chgData name="Wenyue Yin" userId="fc7222114fbd5f51" providerId="LiveId" clId="{61E3D4D2-9E20-4840-A909-4181FDB53247}" dt="2019-06-18T01:16:05.683" v="8" actId="26606"/>
          <ac:spMkLst>
            <pc:docMk/>
            <pc:sldMk cId="95992585" sldId="268"/>
            <ac:spMk id="14" creationId="{1855405F-37A2-4869-9154-F8BE3BECE6C3}"/>
          </ac:spMkLst>
        </pc:spChg>
        <pc:picChg chg="add mod">
          <ac:chgData name="Wenyue Yin" userId="fc7222114fbd5f51" providerId="LiveId" clId="{61E3D4D2-9E20-4840-A909-4181FDB53247}" dt="2019-06-18T01:16:05.683" v="8" actId="26606"/>
          <ac:picMkLst>
            <pc:docMk/>
            <pc:sldMk cId="95992585" sldId="268"/>
            <ac:picMk id="3" creationId="{FC58377B-CACF-418E-94A3-3050DD5827EF}"/>
          </ac:picMkLst>
        </pc:picChg>
        <pc:picChg chg="del">
          <ac:chgData name="Wenyue Yin" userId="fc7222114fbd5f51" providerId="LiveId" clId="{61E3D4D2-9E20-4840-A909-4181FDB53247}" dt="2019-06-18T01:15:51.057" v="0" actId="478"/>
          <ac:picMkLst>
            <pc:docMk/>
            <pc:sldMk cId="95992585" sldId="268"/>
            <ac:picMk id="13" creationId="{70E09D26-2F44-494C-9CBC-8573D123E7AC}"/>
          </ac:picMkLst>
        </pc:picChg>
      </pc:sldChg>
      <pc:sldChg chg="addSp delSp modSp mod setBg">
        <pc:chgData name="Wenyue Yin" userId="fc7222114fbd5f51" providerId="LiveId" clId="{61E3D4D2-9E20-4840-A909-4181FDB53247}" dt="2019-06-18T01:26:41.307" v="44" actId="26606"/>
        <pc:sldMkLst>
          <pc:docMk/>
          <pc:sldMk cId="95992585" sldId="269"/>
        </pc:sldMkLst>
        <pc:spChg chg="add del">
          <ac:chgData name="Wenyue Yin" userId="fc7222114fbd5f51" providerId="LiveId" clId="{61E3D4D2-9E20-4840-A909-4181FDB53247}" dt="2019-06-18T01:16:43.271" v="13" actId="26606"/>
          <ac:spMkLst>
            <pc:docMk/>
            <pc:sldMk cId="95992585" sldId="269"/>
            <ac:spMk id="19" creationId="{6FF0F0B8-5B06-4174-9742-1FD7ABE712A7}"/>
          </ac:spMkLst>
        </pc:spChg>
        <pc:spChg chg="add del">
          <ac:chgData name="Wenyue Yin" userId="fc7222114fbd5f51" providerId="LiveId" clId="{61E3D4D2-9E20-4840-A909-4181FDB53247}" dt="2019-06-18T01:24:41.631" v="38" actId="26606"/>
          <ac:spMkLst>
            <pc:docMk/>
            <pc:sldMk cId="95992585" sldId="269"/>
            <ac:spMk id="21" creationId="{1855405F-37A2-4869-9154-F8BE3BECE6C3}"/>
          </ac:spMkLst>
        </pc:spChg>
        <pc:spChg chg="add del">
          <ac:chgData name="Wenyue Yin" userId="fc7222114fbd5f51" providerId="LiveId" clId="{61E3D4D2-9E20-4840-A909-4181FDB53247}" dt="2019-06-18T01:24:41.631" v="38" actId="26606"/>
          <ac:spMkLst>
            <pc:docMk/>
            <pc:sldMk cId="95992585" sldId="269"/>
            <ac:spMk id="22" creationId="{01D0AF59-99C3-4251-AB9A-C966C6AD4400}"/>
          </ac:spMkLst>
        </pc:spChg>
        <pc:spChg chg="add del">
          <ac:chgData name="Wenyue Yin" userId="fc7222114fbd5f51" providerId="LiveId" clId="{61E3D4D2-9E20-4840-A909-4181FDB53247}" dt="2019-06-18T01:26:41.307" v="44" actId="26606"/>
          <ac:spMkLst>
            <pc:docMk/>
            <pc:sldMk cId="95992585" sldId="269"/>
            <ac:spMk id="27" creationId="{01D0AF59-99C3-4251-AB9A-C966C6AD4400}"/>
          </ac:spMkLst>
        </pc:spChg>
        <pc:spChg chg="add del">
          <ac:chgData name="Wenyue Yin" userId="fc7222114fbd5f51" providerId="LiveId" clId="{61E3D4D2-9E20-4840-A909-4181FDB53247}" dt="2019-06-18T01:26:41.307" v="44" actId="26606"/>
          <ac:spMkLst>
            <pc:docMk/>
            <pc:sldMk cId="95992585" sldId="269"/>
            <ac:spMk id="29" creationId="{1855405F-37A2-4869-9154-F8BE3BECE6C3}"/>
          </ac:spMkLst>
        </pc:spChg>
        <pc:spChg chg="add">
          <ac:chgData name="Wenyue Yin" userId="fc7222114fbd5f51" providerId="LiveId" clId="{61E3D4D2-9E20-4840-A909-4181FDB53247}" dt="2019-06-18T01:26:41.307" v="44" actId="26606"/>
          <ac:spMkLst>
            <pc:docMk/>
            <pc:sldMk cId="95992585" sldId="269"/>
            <ac:spMk id="34" creationId="{01D0AF59-99C3-4251-AB9A-C966C6AD4400}"/>
          </ac:spMkLst>
        </pc:spChg>
        <pc:spChg chg="add">
          <ac:chgData name="Wenyue Yin" userId="fc7222114fbd5f51" providerId="LiveId" clId="{61E3D4D2-9E20-4840-A909-4181FDB53247}" dt="2019-06-18T01:26:41.307" v="44" actId="26606"/>
          <ac:spMkLst>
            <pc:docMk/>
            <pc:sldMk cId="95992585" sldId="269"/>
            <ac:spMk id="36" creationId="{1855405F-37A2-4869-9154-F8BE3BECE6C3}"/>
          </ac:spMkLst>
        </pc:spChg>
        <pc:picChg chg="add mod">
          <ac:chgData name="Wenyue Yin" userId="fc7222114fbd5f51" providerId="LiveId" clId="{61E3D4D2-9E20-4840-A909-4181FDB53247}" dt="2019-06-18T01:26:41.307" v="44" actId="26606"/>
          <ac:picMkLst>
            <pc:docMk/>
            <pc:sldMk cId="95992585" sldId="269"/>
            <ac:picMk id="8" creationId="{72886548-D4A2-4EBA-A66E-7C997960D4DB}"/>
          </ac:picMkLst>
        </pc:picChg>
        <pc:picChg chg="del mod">
          <ac:chgData name="Wenyue Yin" userId="fc7222114fbd5f51" providerId="LiveId" clId="{61E3D4D2-9E20-4840-A909-4181FDB53247}" dt="2019-06-18T01:26:37.972" v="42" actId="478"/>
          <ac:picMkLst>
            <pc:docMk/>
            <pc:sldMk cId="95992585" sldId="269"/>
            <ac:picMk id="14" creationId="{A5C74C54-EAB9-4DEA-9D57-5CBB69B9FBB3}"/>
          </ac:picMkLst>
        </pc:picChg>
      </pc:sldChg>
      <pc:sldChg chg="addSp modSp mod ord setBg">
        <pc:chgData name="Wenyue Yin" userId="fc7222114fbd5f51" providerId="LiveId" clId="{61E3D4D2-9E20-4840-A909-4181FDB53247}" dt="2019-06-18T01:24:55.956" v="41" actId="27614"/>
        <pc:sldMkLst>
          <pc:docMk/>
          <pc:sldMk cId="95992585" sldId="270"/>
        </pc:sldMkLst>
        <pc:spChg chg="add">
          <ac:chgData name="Wenyue Yin" userId="fc7222114fbd5f51" providerId="LiveId" clId="{61E3D4D2-9E20-4840-A909-4181FDB53247}" dt="2019-06-18T01:24:45.642" v="39" actId="26606"/>
          <ac:spMkLst>
            <pc:docMk/>
            <pc:sldMk cId="95992585" sldId="270"/>
            <ac:spMk id="20" creationId="{01D0AF59-99C3-4251-AB9A-C966C6AD4400}"/>
          </ac:spMkLst>
        </pc:spChg>
        <pc:spChg chg="add">
          <ac:chgData name="Wenyue Yin" userId="fc7222114fbd5f51" providerId="LiveId" clId="{61E3D4D2-9E20-4840-A909-4181FDB53247}" dt="2019-06-18T01:24:45.642" v="39" actId="26606"/>
          <ac:spMkLst>
            <pc:docMk/>
            <pc:sldMk cId="95992585" sldId="270"/>
            <ac:spMk id="22" creationId="{1855405F-37A2-4869-9154-F8BE3BECE6C3}"/>
          </ac:spMkLst>
        </pc:spChg>
        <pc:picChg chg="mod">
          <ac:chgData name="Wenyue Yin" userId="fc7222114fbd5f51" providerId="LiveId" clId="{61E3D4D2-9E20-4840-A909-4181FDB53247}" dt="2019-06-18T01:24:55.956" v="41" actId="27614"/>
          <ac:picMkLst>
            <pc:docMk/>
            <pc:sldMk cId="95992585" sldId="270"/>
            <ac:picMk id="15" creationId="{8160A617-EC1F-434B-A38C-A8653AD094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3F9CD98-F644-437E-881A-9FB86F89E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IMT577 Store 10&amp;21</a:t>
            </a:r>
            <a:br>
              <a:rPr lang="en-US" altLang="zh-CN" dirty="0"/>
            </a:br>
            <a:r>
              <a:rPr lang="en-US" altLang="zh-CN" sz="3600" dirty="0"/>
              <a:t>Wenyue Yin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DB0C9B1-FBA6-447E-A7E2-742A91B8F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</a:t>
            </a:r>
            <a:r>
              <a:t>: 6/</a:t>
            </a:r>
            <a:r>
              <a:rPr lang="en-US"/>
              <a:t>5</a:t>
            </a:r>
            <a:r>
              <a:t>/2019 </a:t>
            </a:r>
            <a:r>
              <a:rPr dirty="0"/>
              <a:t>9:14:08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10">
            <a:extLst>
              <a:ext uri="{FF2B5EF4-FFF2-40B4-BE49-F238E27FC236}">
                <a16:creationId xmlns:a16="http://schemas.microsoft.com/office/drawing/2014/main" id="{564DD3F2-593F-4CB8-B35F-35FF2DACA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10" y="643467"/>
            <a:ext cx="51253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11">
            <a:extLst>
              <a:ext uri="{FF2B5EF4-FFF2-40B4-BE49-F238E27FC236}">
                <a16:creationId xmlns:a16="http://schemas.microsoft.com/office/drawing/2014/main" id="{67D5E2E4-FADD-4202-9918-1B3588418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60" r="-1" b="2250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lide12">
            <a:extLst>
              <a:ext uri="{FF2B5EF4-FFF2-40B4-BE49-F238E27FC236}">
                <a16:creationId xmlns:a16="http://schemas.microsoft.com/office/drawing/2014/main" id="{47B5C821-1BF1-4191-882D-01F00D5C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40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17">
            <a:extLst>
              <a:ext uri="{FF2B5EF4-FFF2-40B4-BE49-F238E27FC236}">
                <a16:creationId xmlns:a16="http://schemas.microsoft.com/office/drawing/2014/main" id="{FC58377B-CACF-418E-94A3-3050DD582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78" y="643467"/>
            <a:ext cx="94026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slide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60A617-EC1F-434B-A38C-A8653AD0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de18">
            <a:extLst>
              <a:ext uri="{FF2B5EF4-FFF2-40B4-BE49-F238E27FC236}">
                <a16:creationId xmlns:a16="http://schemas.microsoft.com/office/drawing/2014/main" id="{72886548-D4A2-4EBA-A66E-7C997960D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83" y="643467"/>
            <a:ext cx="69638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>
            <a:extLst>
              <a:ext uri="{FF2B5EF4-FFF2-40B4-BE49-F238E27FC236}">
                <a16:creationId xmlns:a16="http://schemas.microsoft.com/office/drawing/2014/main" id="{1AF55B45-D553-49A7-9BC0-63C221CCB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46" y="643467"/>
            <a:ext cx="589530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>
            <a:extLst>
              <a:ext uri="{FF2B5EF4-FFF2-40B4-BE49-F238E27FC236}">
                <a16:creationId xmlns:a16="http://schemas.microsoft.com/office/drawing/2014/main" id="{65EBF40C-26C5-4514-9F14-793B98D6D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14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>
            <a:extLst>
              <a:ext uri="{FF2B5EF4-FFF2-40B4-BE49-F238E27FC236}">
                <a16:creationId xmlns:a16="http://schemas.microsoft.com/office/drawing/2014/main" id="{6CB609FA-7D68-48E7-8A5F-7DDC97E5A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31" y="643467"/>
            <a:ext cx="359333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>
            <a:extLst>
              <a:ext uri="{FF2B5EF4-FFF2-40B4-BE49-F238E27FC236}">
                <a16:creationId xmlns:a16="http://schemas.microsoft.com/office/drawing/2014/main" id="{BDA369E9-DC55-435D-8125-E3EA38F85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97" y="643467"/>
            <a:ext cx="40808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>
            <a:extLst>
              <a:ext uri="{FF2B5EF4-FFF2-40B4-BE49-F238E27FC236}">
                <a16:creationId xmlns:a16="http://schemas.microsoft.com/office/drawing/2014/main" id="{6CE141D2-3BD7-4773-AC59-34919F85F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91" y="643467"/>
            <a:ext cx="38858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7">
            <a:extLst>
              <a:ext uri="{FF2B5EF4-FFF2-40B4-BE49-F238E27FC236}">
                <a16:creationId xmlns:a16="http://schemas.microsoft.com/office/drawing/2014/main" id="{7BBCE6C2-869F-4F48-AF07-D07509126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88992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de8">
            <a:extLst>
              <a:ext uri="{FF2B5EF4-FFF2-40B4-BE49-F238E27FC236}">
                <a16:creationId xmlns:a16="http://schemas.microsoft.com/office/drawing/2014/main" id="{08CC2627-4C81-4905-9D42-5DB07A76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7" y="643467"/>
            <a:ext cx="8505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9">
            <a:extLst>
              <a:ext uri="{FF2B5EF4-FFF2-40B4-BE49-F238E27FC236}">
                <a16:creationId xmlns:a16="http://schemas.microsoft.com/office/drawing/2014/main" id="{F894A1CA-8C90-4C05-A758-83F9445D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16" y="643467"/>
            <a:ext cx="810336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IMT577 Store 10&amp;21 Wenyue Yin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IMT577 Store 10&amp;21 Wenyue Yin</dc:title>
  <dc:creator>Wenyue Yin</dc:creator>
  <cp:lastModifiedBy>Wenyue Yin</cp:lastModifiedBy>
  <cp:revision>1</cp:revision>
  <dcterms:created xsi:type="dcterms:W3CDTF">2019-06-18T01:26:41Z</dcterms:created>
  <dcterms:modified xsi:type="dcterms:W3CDTF">2019-06-18T01:27:51Z</dcterms:modified>
</cp:coreProperties>
</file>