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5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5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3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3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9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0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4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6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DE3A-0C27-40A7-974F-089CD0130006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E05D-6A15-4D46-8A89-5CE6AF8F5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63903" y="1695450"/>
            <a:ext cx="2119745" cy="727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5033" y="1681520"/>
            <a:ext cx="2119745" cy="727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Matching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25033" y="3323359"/>
            <a:ext cx="2119745" cy="727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Selective</a:t>
            </a:r>
          </a:p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Inlining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55197" y="3323359"/>
            <a:ext cx="2119745" cy="727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Model Generation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63902" y="3323359"/>
            <a:ext cx="2119745" cy="727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Matching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43519" y="4651193"/>
            <a:ext cx="1943100" cy="6788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Low-level Features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22262" y="495300"/>
            <a:ext cx="1943100" cy="6788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High-level Features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18723" y="495300"/>
            <a:ext cx="1943100" cy="6788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stCxn id="7" idx="1"/>
            <a:endCxn id="8" idx="3"/>
          </p:cNvCxnSpPr>
          <p:nvPr/>
        </p:nvCxnSpPr>
        <p:spPr>
          <a:xfrm flipH="1">
            <a:off x="7174942" y="3687041"/>
            <a:ext cx="75009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8984906" y="2408883"/>
            <a:ext cx="0" cy="9144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2"/>
            <a:endCxn id="13" idx="0"/>
          </p:cNvCxnSpPr>
          <p:nvPr/>
        </p:nvCxnSpPr>
        <p:spPr>
          <a:xfrm rot="5400000">
            <a:off x="5814835" y="4350957"/>
            <a:ext cx="600471" cy="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6138002" y="1174173"/>
            <a:ext cx="1094605" cy="296274"/>
          </a:xfrm>
          <a:prstGeom prst="bentConnector2">
            <a:avLst/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163901" y="4626947"/>
            <a:ext cx="2119745" cy="727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Emulation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/>
          <p:cNvCxnSpPr>
            <a:stCxn id="13" idx="2"/>
            <a:endCxn id="47" idx="3"/>
          </p:cNvCxnSpPr>
          <p:nvPr/>
        </p:nvCxnSpPr>
        <p:spPr>
          <a:xfrm flipH="1" flipV="1">
            <a:off x="4283646" y="4990629"/>
            <a:ext cx="85987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49090" y="1843686"/>
            <a:ext cx="979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424318" y="2059129"/>
            <a:ext cx="75507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1"/>
          </p:cNvCxnSpPr>
          <p:nvPr/>
        </p:nvCxnSpPr>
        <p:spPr>
          <a:xfrm flipH="1" flipV="1">
            <a:off x="1344787" y="3686661"/>
            <a:ext cx="819115" cy="3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30714" y="347121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78130" y="1685193"/>
            <a:ext cx="2119745" cy="727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rot="10800000">
            <a:off x="5036146" y="1174173"/>
            <a:ext cx="1101856" cy="296274"/>
          </a:xfrm>
          <a:prstGeom prst="bentConnector2">
            <a:avLst/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5" idx="0"/>
          </p:cNvCxnSpPr>
          <p:nvPr/>
        </p:nvCxnSpPr>
        <p:spPr>
          <a:xfrm>
            <a:off x="6138002" y="1470447"/>
            <a:ext cx="1" cy="21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3"/>
          </p:cNvCxnSpPr>
          <p:nvPr/>
        </p:nvCxnSpPr>
        <p:spPr>
          <a:xfrm flipV="1">
            <a:off x="4283648" y="2057293"/>
            <a:ext cx="766806" cy="18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60401" y="2681455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SG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146105" y="1694056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SG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0044778" y="2037677"/>
            <a:ext cx="727158" cy="36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772669" y="182975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Rank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42905" y="15854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SG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37548" y="15838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SG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27534" y="1577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SG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29937" y="30952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SG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32766" y="31008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SG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70255" y="4414024"/>
            <a:ext cx="29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SG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28255" y="30921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SG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Elbow Connector 32"/>
          <p:cNvCxnSpPr>
            <a:stCxn id="47" idx="0"/>
            <a:endCxn id="9" idx="2"/>
          </p:cNvCxnSpPr>
          <p:nvPr/>
        </p:nvCxnSpPr>
        <p:spPr>
          <a:xfrm rot="5400000" flipH="1" flipV="1">
            <a:off x="2935662" y="4338835"/>
            <a:ext cx="576225" cy="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2"/>
          <p:cNvCxnSpPr>
            <a:endCxn id="5" idx="0"/>
          </p:cNvCxnSpPr>
          <p:nvPr/>
        </p:nvCxnSpPr>
        <p:spPr>
          <a:xfrm>
            <a:off x="6138003" y="290146"/>
            <a:ext cx="2846903" cy="1391374"/>
          </a:xfrm>
          <a:prstGeom prst="bentConnector2">
            <a:avLst/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1"/>
          <p:cNvCxnSpPr/>
          <p:nvPr/>
        </p:nvCxnSpPr>
        <p:spPr>
          <a:xfrm>
            <a:off x="5055196" y="280554"/>
            <a:ext cx="1" cy="21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1"/>
          <p:cNvCxnSpPr/>
          <p:nvPr/>
        </p:nvCxnSpPr>
        <p:spPr>
          <a:xfrm flipV="1">
            <a:off x="5036146" y="280554"/>
            <a:ext cx="3911982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1"/>
          <p:cNvCxnSpPr/>
          <p:nvPr/>
        </p:nvCxnSpPr>
        <p:spPr>
          <a:xfrm>
            <a:off x="7237937" y="290146"/>
            <a:ext cx="1" cy="21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0073" y="3038841"/>
            <a:ext cx="11951854" cy="101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090" y="673792"/>
            <a:ext cx="146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Phase 1</a:t>
            </a:r>
            <a:endParaRPr lang="en-SG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316208" y="4414024"/>
            <a:ext cx="146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Phase 2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118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XueYX</cp:lastModifiedBy>
  <cp:revision>16</cp:revision>
  <dcterms:created xsi:type="dcterms:W3CDTF">2016-10-10T03:19:11Z</dcterms:created>
  <dcterms:modified xsi:type="dcterms:W3CDTF">2017-04-27T08:56:57Z</dcterms:modified>
</cp:coreProperties>
</file>