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1BBB-5E3C-4B9F-B979-5C4102BDE533}" type="datetimeFigureOut">
              <a:rPr lang="en-SG" smtClean="0"/>
              <a:pPr/>
              <a:t>12/3/2016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9122-28CF-4A9B-94F2-FD1F63EC7A70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187624" y="1124744"/>
            <a:ext cx="4608512" cy="1440160"/>
            <a:chOff x="1187624" y="1124744"/>
            <a:chExt cx="4608512" cy="1440160"/>
          </a:xfrm>
        </p:grpSpPr>
        <p:sp>
          <p:nvSpPr>
            <p:cNvPr id="9" name="TextBox 8"/>
            <p:cNvSpPr txBox="1"/>
            <p:nvPr/>
          </p:nvSpPr>
          <p:spPr>
            <a:xfrm>
              <a:off x="3707904" y="1700808"/>
              <a:ext cx="792088" cy="380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SG" sz="1000" dirty="0" smtClean="0"/>
                <a:t>Memory manipulation</a:t>
              </a:r>
              <a:endParaRPr lang="en-SG" sz="10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187624" y="1124744"/>
              <a:ext cx="648072" cy="1440160"/>
              <a:chOff x="755576" y="1196752"/>
              <a:chExt cx="648072" cy="144016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55576" y="1196752"/>
                <a:ext cx="64807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smtClean="0"/>
                  <a:t>Level 0</a:t>
                </a:r>
                <a:endParaRPr lang="en-SG" sz="1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55576" y="1814627"/>
                <a:ext cx="64807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smtClean="0"/>
                  <a:t>Level  1</a:t>
                </a:r>
                <a:endParaRPr lang="en-SG" sz="1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5576" y="2390691"/>
                <a:ext cx="64807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smtClean="0"/>
                  <a:t>Level  2</a:t>
                </a:r>
                <a:endParaRPr lang="en-SG" sz="10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763688" y="1196752"/>
              <a:ext cx="1800200" cy="1368152"/>
              <a:chOff x="1475656" y="1196752"/>
              <a:chExt cx="1800200" cy="136815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23728" y="1196752"/>
                <a:ext cx="504056" cy="2265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SG" sz="1000" dirty="0" smtClean="0"/>
                  <a:t>String</a:t>
                </a:r>
                <a:endParaRPr lang="en-SG" sz="1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75656" y="1700808"/>
                <a:ext cx="648072" cy="3804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SG" sz="1000" dirty="0" smtClean="0"/>
                  <a:t>String arithmetic </a:t>
                </a:r>
                <a:endParaRPr lang="en-SG" sz="1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83768" y="1700808"/>
                <a:ext cx="792088" cy="3804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SG" sz="1000" dirty="0" smtClean="0"/>
                  <a:t>String manipulation</a:t>
                </a:r>
                <a:endParaRPr lang="en-SG" sz="1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75656" y="2318683"/>
                <a:ext cx="64807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err="1" smtClean="0"/>
                  <a:t>wcslen</a:t>
                </a:r>
                <a:endParaRPr lang="en-SG" sz="1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55776" y="2318683"/>
                <a:ext cx="64807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err="1" smtClean="0"/>
                  <a:t>strcpy</a:t>
                </a:r>
                <a:endParaRPr lang="en-SG" sz="1000" dirty="0"/>
              </a:p>
            </p:txBody>
          </p:sp>
          <p:cxnSp>
            <p:nvCxnSpPr>
              <p:cNvPr id="20" name="Straight Arrow Connector 19"/>
              <p:cNvCxnSpPr>
                <a:stCxn id="7" idx="0"/>
                <a:endCxn id="5" idx="2"/>
              </p:cNvCxnSpPr>
              <p:nvPr/>
            </p:nvCxnSpPr>
            <p:spPr>
              <a:xfrm flipV="1">
                <a:off x="1799692" y="1423343"/>
                <a:ext cx="576064" cy="2774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2375756" y="1423343"/>
                <a:ext cx="504056" cy="2774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2" idx="0"/>
                <a:endCxn id="7" idx="2"/>
              </p:cNvCxnSpPr>
              <p:nvPr/>
            </p:nvCxnSpPr>
            <p:spPr>
              <a:xfrm flipV="1">
                <a:off x="1799692" y="2081288"/>
                <a:ext cx="0" cy="2373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3" idx="0"/>
                <a:endCxn id="8" idx="2"/>
              </p:cNvCxnSpPr>
              <p:nvPr/>
            </p:nvCxnSpPr>
            <p:spPr>
              <a:xfrm flipV="1">
                <a:off x="2879812" y="2081288"/>
                <a:ext cx="0" cy="2373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4860032" y="1700808"/>
              <a:ext cx="648072" cy="380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SG" sz="1000" dirty="0" smtClean="0"/>
                <a:t>Memory allocation</a:t>
              </a:r>
              <a:endParaRPr lang="en-SG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55976" y="1196752"/>
              <a:ext cx="648072" cy="226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SG" sz="1000" dirty="0" smtClean="0"/>
                <a:t>Memory</a:t>
              </a:r>
              <a:endParaRPr lang="en-SG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2246675"/>
              <a:ext cx="11521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 err="1" smtClean="0"/>
                <a:t>malloc</a:t>
              </a:r>
              <a:r>
                <a:rPr lang="en-SG" sz="1000" dirty="0" smtClean="0"/>
                <a:t>, </a:t>
              </a:r>
              <a:r>
                <a:rPr lang="en-SG" sz="1000" dirty="0" err="1" smtClean="0"/>
                <a:t>HeapAlloc</a:t>
              </a:r>
              <a:endParaRPr lang="en-SG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2" y="2276872"/>
              <a:ext cx="6480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 err="1" smtClean="0"/>
                <a:t>memcpy</a:t>
              </a:r>
              <a:endParaRPr lang="en-SG" sz="1000" dirty="0"/>
            </a:p>
          </p:txBody>
        </p:sp>
        <p:cxnSp>
          <p:nvCxnSpPr>
            <p:cNvPr id="24" name="Straight Arrow Connector 23"/>
            <p:cNvCxnSpPr>
              <a:stCxn id="9" idx="0"/>
              <a:endCxn id="11" idx="2"/>
            </p:cNvCxnSpPr>
            <p:nvPr/>
          </p:nvCxnSpPr>
          <p:spPr>
            <a:xfrm flipV="1">
              <a:off x="4103948" y="1423343"/>
              <a:ext cx="576064" cy="2774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1" idx="2"/>
            </p:cNvCxnSpPr>
            <p:nvPr/>
          </p:nvCxnSpPr>
          <p:spPr>
            <a:xfrm flipH="1" flipV="1">
              <a:off x="4680012" y="1423343"/>
              <a:ext cx="504056" cy="2774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5" idx="0"/>
              <a:endCxn id="9" idx="2"/>
            </p:cNvCxnSpPr>
            <p:nvPr/>
          </p:nvCxnSpPr>
          <p:spPr>
            <a:xfrm flipV="1">
              <a:off x="4103948" y="2081288"/>
              <a:ext cx="0" cy="1955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220072" y="2060848"/>
              <a:ext cx="0" cy="1955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Mahinthan</dc:creator>
  <cp:lastModifiedBy>Mahinthan</cp:lastModifiedBy>
  <cp:revision>6</cp:revision>
  <dcterms:created xsi:type="dcterms:W3CDTF">2016-03-11T10:54:37Z</dcterms:created>
  <dcterms:modified xsi:type="dcterms:W3CDTF">2016-03-12T03:28:55Z</dcterms:modified>
</cp:coreProperties>
</file>