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04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ropbox\Dropbox\Today\ase_YL\ase\image\ut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629"/>
            <a:ext cx="6691613" cy="62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580289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" pitchFamily="18" charset="0"/>
                <a:cs typeface="Times" pitchFamily="18" charset="0"/>
              </a:rPr>
              <a:t>Feasible </a:t>
            </a:r>
          </a:p>
          <a:p>
            <a:r>
              <a:rPr lang="en-US" altLang="zh-CN" sz="2800" dirty="0" smtClean="0">
                <a:latin typeface="Times" pitchFamily="18" charset="0"/>
                <a:cs typeface="Times" pitchFamily="18" charset="0"/>
              </a:rPr>
              <a:t>Design Space</a:t>
            </a:r>
            <a:endParaRPr lang="zh-CN" altLang="en-US" sz="2800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644008" y="5612176"/>
            <a:ext cx="648072" cy="66777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692696"/>
            <a:ext cx="2664296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800" dirty="0" smtClean="0">
                <a:latin typeface="Times" pitchFamily="18" charset="0"/>
                <a:cs typeface="Times" pitchFamily="18" charset="0"/>
              </a:rPr>
              <a:t>Reduced Feasible </a:t>
            </a:r>
          </a:p>
          <a:p>
            <a:r>
              <a:rPr lang="en-US" altLang="zh-CN" sz="2800" dirty="0" smtClean="0">
                <a:latin typeface="Times" pitchFamily="18" charset="0"/>
                <a:cs typeface="Times" pitchFamily="18" charset="0"/>
              </a:rPr>
              <a:t>Design Space</a:t>
            </a:r>
            <a:endParaRPr lang="zh-CN" altLang="en-US" sz="2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0" y="177281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" pitchFamily="18" charset="0"/>
                <a:cs typeface="Times" pitchFamily="18" charset="0"/>
              </a:rPr>
              <a:t>Utopia Plane</a:t>
            </a:r>
            <a:endParaRPr lang="zh-CN" altLang="en-US" sz="2800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20" name="曲线连接符 19"/>
          <p:cNvCxnSpPr>
            <a:stCxn id="15" idx="1"/>
          </p:cNvCxnSpPr>
          <p:nvPr/>
        </p:nvCxnSpPr>
        <p:spPr>
          <a:xfrm rot="10800000" flipV="1">
            <a:off x="3563888" y="2034426"/>
            <a:ext cx="2088232" cy="182662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Yinxing Xue</dc:creator>
  <cp:lastModifiedBy>Yinxing Xue</cp:lastModifiedBy>
  <cp:revision>2</cp:revision>
  <dcterms:created xsi:type="dcterms:W3CDTF">2017-05-10T09:14:01Z</dcterms:created>
  <dcterms:modified xsi:type="dcterms:W3CDTF">2017-05-10T09:26:40Z</dcterms:modified>
</cp:coreProperties>
</file>