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D3E8C9-C843-4363-8F09-B14BC0867D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EEBE3D-34ED-4B28-836E-6185F63316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2021-12-15 5:04:32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32AB474-0E30-4BF8-815F-5408DB9D8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5F985DBF-FA94-403F-86F8-246BE4E3D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2021-12-15T22:04:33Z</dcterms:created>
  <dcterms:modified xsi:type="dcterms:W3CDTF">2021-12-15T22:04:33Z</dcterms:modified>
</cp:coreProperties>
</file>