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E6E1-5EE8-4FE6-A091-35F5120772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2FE1-CA81-43F7-B11A-6681317ACE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32FE1-CA81-43F7-B11A-6681317AC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4327" y="1953126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框架之路由</a:t>
            </a:r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7165" y="3408218"/>
            <a:ext cx="5676482" cy="55418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/>
              <a:t>-Redirect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Redirect&gt; </a:t>
            </a:r>
            <a:r>
              <a:rPr lang="zh-CN" altLang="en-US" dirty="0"/>
              <a:t>渲染时将导航到一个新地址，这个新地址覆盖在访问历史信息里面的本该访问的那个地址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en-US" altLang="zh-CN" dirty="0"/>
              <a:t>: string</a:t>
            </a:r>
            <a:r>
              <a:rPr lang="zh-CN" altLang="en-US" dirty="0"/>
              <a:t>重定向的 </a:t>
            </a:r>
            <a:r>
              <a:rPr lang="en-US" altLang="zh-CN" dirty="0"/>
              <a:t>URL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en-US" altLang="zh-CN" dirty="0"/>
              <a:t>: object</a:t>
            </a:r>
            <a:r>
              <a:rPr lang="zh-CN" altLang="en-US" dirty="0"/>
              <a:t>重定向的 </a:t>
            </a:r>
            <a:r>
              <a:rPr lang="en-US" altLang="zh-CN" dirty="0"/>
              <a:t>location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push</a:t>
            </a:r>
            <a:r>
              <a:rPr lang="en-US" altLang="zh-CN" dirty="0"/>
              <a:t>: bool</a:t>
            </a:r>
            <a:r>
              <a:rPr lang="zh-CN" altLang="en-US" dirty="0"/>
              <a:t>若为真，重定向操作将会把新地址加入到访问历史记录里面，并且无法回退到前面的页面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en-US" altLang="zh-CN" dirty="0"/>
              <a:t>: string</a:t>
            </a:r>
            <a:r>
              <a:rPr lang="zh-CN" altLang="en-US" dirty="0"/>
              <a:t>需要匹配的将要被重定向路径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en-US" altLang="zh-CN" dirty="0"/>
              <a:t>Prompt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15" y="1264920"/>
            <a:ext cx="11073130" cy="4911725"/>
          </a:xfrm>
        </p:spPr>
        <p:txBody>
          <a:bodyPr/>
          <a:lstStyle/>
          <a:p>
            <a:r>
              <a:rPr lang="zh-CN" altLang="en-US" dirty="0"/>
              <a:t>当用户离开当前页面前做出一些提示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en-US" altLang="zh-CN" dirty="0"/>
              <a:t>: 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用户离开当前页面时，设置的提示信息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Prompt message="</a:t>
            </a:r>
            <a:r>
              <a:rPr lang="zh-CN" altLang="en-US" dirty="0"/>
              <a:t>确定要离开？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en-US" altLang="zh-CN" dirty="0"/>
              <a:t>: 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用户离开当前页面时，设置的回掉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Prompt message={location =&gt; (  `Are you sue you want to go to ${</a:t>
            </a:r>
            <a:r>
              <a:rPr lang="en-US" altLang="zh-CN" dirty="0" err="1"/>
              <a:t>location.pathname</a:t>
            </a:r>
            <a:r>
              <a:rPr lang="en-US" altLang="zh-CN" dirty="0"/>
              <a:t>}?` )}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  <a:r>
              <a:rPr lang="en-US" altLang="zh-CN" dirty="0"/>
              <a:t>: bool</a:t>
            </a:r>
            <a:r>
              <a:rPr lang="zh-CN" altLang="en-US" dirty="0"/>
              <a:t>通过设置一定条件要决定是否启用 </a:t>
            </a:r>
            <a:r>
              <a:rPr lang="en-US" altLang="zh-CN" dirty="0" smtClean="0"/>
              <a:t>Prompt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异步组件加载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http://developer.51cto.com/art/201707/544250.htm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267"/>
            <a:ext cx="8915400" cy="455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react-router</a:t>
            </a:r>
            <a:r>
              <a:rPr lang="zh-CN" altLang="en-US" dirty="0" smtClean="0"/>
              <a:t>中的各个包</a:t>
            </a:r>
            <a:endParaRPr lang="en-US" altLang="zh-CN" dirty="0" smtClean="0"/>
          </a:p>
          <a:p>
            <a:r>
              <a:rPr lang="en-US" altLang="zh-CN" dirty="0" smtClean="0"/>
              <a:t>2 react-router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BrowserRouter</a:t>
            </a:r>
            <a:endParaRPr lang="en-US" altLang="zh-CN" dirty="0" smtClean="0"/>
          </a:p>
          <a:p>
            <a:r>
              <a:rPr lang="en-US" altLang="zh-CN" dirty="0" smtClean="0"/>
              <a:t>4 Route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5 Link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en-US" altLang="zh-CN" dirty="0" err="1" smtClean="0"/>
              <a:t>NavLink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7 switch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/>
              <a:t>8 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/>
              <a:t>9 </a:t>
            </a:r>
            <a:r>
              <a:rPr lang="en-US" altLang="zh-CN" dirty="0" smtClean="0"/>
              <a:t>Prompt</a:t>
            </a:r>
            <a:r>
              <a:rPr lang="zh-CN" altLang="en-US" smtClean="0"/>
              <a:t>组件</a:t>
            </a:r>
            <a:br>
              <a:rPr lang="en-US" altLang="zh-CN" b="1"/>
            </a:b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框架中的各个包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2"/>
            <a:ext cx="10985326" cy="4860420"/>
          </a:xfrm>
        </p:spPr>
        <p:txBody>
          <a:bodyPr>
            <a:normAutofit/>
          </a:bodyPr>
          <a:lstStyle/>
          <a:p>
            <a:r>
              <a:rPr lang="en-US" altLang="zh-CN" dirty="0"/>
              <a:t>RR4 </a:t>
            </a:r>
            <a:r>
              <a:rPr lang="zh-CN" altLang="en-US" dirty="0"/>
              <a:t>本次采用单代码仓库模型架构（</a:t>
            </a:r>
            <a:r>
              <a:rPr lang="en-US" altLang="zh-CN" dirty="0" err="1"/>
              <a:t>monorepo</a:t>
            </a:r>
            <a:r>
              <a:rPr lang="zh-CN" altLang="en-US" dirty="0"/>
              <a:t>），这</a:t>
            </a:r>
            <a:r>
              <a:rPr lang="zh-CN" altLang="en-US" dirty="0" smtClean="0"/>
              <a:t>意味着这个</a:t>
            </a:r>
            <a:r>
              <a:rPr lang="zh-CN" altLang="en-US" dirty="0"/>
              <a:t>仓库里面有若干相互独立的包，分别是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react-router React Router 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zh-CN" altLang="en-US" dirty="0"/>
              <a:t>用于 </a:t>
            </a:r>
            <a:r>
              <a:rPr lang="en-US" altLang="zh-CN" dirty="0"/>
              <a:t>DOM </a:t>
            </a:r>
            <a:r>
              <a:rPr lang="zh-CN" altLang="en-US" dirty="0"/>
              <a:t>绑定的 </a:t>
            </a:r>
            <a:r>
              <a:rPr lang="en-US" altLang="zh-CN" dirty="0"/>
              <a:t>React </a:t>
            </a:r>
            <a:r>
              <a:rPr lang="en-US" altLang="zh-CN" dirty="0" smtClean="0"/>
              <a:t>Router</a:t>
            </a:r>
            <a:endParaRPr lang="en-US" altLang="zh-CN" dirty="0" smtClean="0"/>
          </a:p>
          <a:p>
            <a:r>
              <a:rPr lang="en-US" altLang="zh-CN" dirty="0" smtClean="0"/>
              <a:t>react-router-native </a:t>
            </a:r>
            <a:r>
              <a:rPr lang="zh-CN" altLang="en-US" dirty="0"/>
              <a:t>用于 </a:t>
            </a:r>
            <a:r>
              <a:rPr lang="en-US" altLang="zh-CN" dirty="0"/>
              <a:t>React Native </a:t>
            </a:r>
            <a:r>
              <a:rPr lang="zh-CN" altLang="en-US" dirty="0"/>
              <a:t>的 </a:t>
            </a:r>
            <a:r>
              <a:rPr lang="en-US" altLang="zh-CN" dirty="0"/>
              <a:t>React </a:t>
            </a:r>
            <a:r>
              <a:rPr lang="en-US" altLang="zh-CN" dirty="0" smtClean="0"/>
              <a:t>Router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en-US" altLang="zh-CN" dirty="0"/>
              <a:t>React Router </a:t>
            </a:r>
            <a:r>
              <a:rPr lang="zh-CN" altLang="en-US" dirty="0"/>
              <a:t>和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/>
              <a:t>静态路由配置的小</a:t>
            </a:r>
            <a:r>
              <a:rPr lang="zh-CN" altLang="en-US" dirty="0" smtClean="0"/>
              <a:t>助手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React </a:t>
            </a:r>
            <a:r>
              <a:rPr lang="zh-CN" altLang="en-US" dirty="0"/>
              <a:t>的使用中，我们一般要引入两个包，</a:t>
            </a:r>
            <a:r>
              <a:rPr lang="en-US" altLang="zh-CN" dirty="0"/>
              <a:t>react </a:t>
            </a:r>
            <a:r>
              <a:rPr lang="zh-CN" altLang="en-US" dirty="0"/>
              <a:t>和 </a:t>
            </a:r>
            <a:r>
              <a:rPr lang="en-US" altLang="zh-CN" dirty="0" smtClean="0"/>
              <a:t>react-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/>
              <a:t>react-router </a:t>
            </a:r>
            <a:r>
              <a:rPr lang="zh-CN" altLang="en-US" dirty="0"/>
              <a:t>和  </a:t>
            </a:r>
            <a:r>
              <a:rPr lang="en-US" altLang="zh-CN" dirty="0" smtClean="0"/>
              <a:t>react-router-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这两个包主要差别是：</a:t>
            </a:r>
            <a:endParaRPr lang="en-US" altLang="zh-CN" dirty="0" smtClean="0"/>
          </a:p>
          <a:p>
            <a:r>
              <a:rPr lang="zh-CN" altLang="en-US" dirty="0"/>
              <a:t>后者比前者多出了 </a:t>
            </a:r>
            <a:r>
              <a:rPr lang="en-US" altLang="zh-CN" dirty="0"/>
              <a:t>&lt;Link&gt; &lt;</a:t>
            </a:r>
            <a:r>
              <a:rPr lang="en-US" altLang="zh-CN" dirty="0" err="1"/>
              <a:t>BrowserRouter</a:t>
            </a:r>
            <a:r>
              <a:rPr lang="en-US" altLang="zh-CN" dirty="0"/>
              <a:t>&gt; </a:t>
            </a:r>
            <a:r>
              <a:rPr lang="zh-CN" altLang="en-US" dirty="0"/>
              <a:t>这样的 </a:t>
            </a:r>
            <a:r>
              <a:rPr lang="en-US" altLang="zh-CN" dirty="0"/>
              <a:t>DOM </a:t>
            </a:r>
            <a:r>
              <a:rPr lang="zh-CN" altLang="en-US" dirty="0"/>
              <a:t>类组件</a:t>
            </a:r>
            <a:endParaRPr lang="en-US" altLang="zh-CN" dirty="0" smtClean="0"/>
          </a:p>
          <a:p>
            <a:r>
              <a:rPr lang="zh-CN" altLang="en-US" dirty="0" smtClean="0"/>
              <a:t>所以，</a:t>
            </a:r>
            <a:r>
              <a:rPr lang="zh-CN" altLang="en-US" dirty="0" smtClean="0">
                <a:solidFill>
                  <a:srgbClr val="FF0000"/>
                </a:solidFill>
              </a:rPr>
              <a:t>我们</a:t>
            </a:r>
            <a:r>
              <a:rPr lang="zh-CN" altLang="en-US" dirty="0">
                <a:solidFill>
                  <a:srgbClr val="FF0000"/>
                </a:solidFill>
              </a:rPr>
              <a:t>只需引用 </a:t>
            </a:r>
            <a:r>
              <a:rPr lang="en-US" altLang="zh-CN" dirty="0">
                <a:solidFill>
                  <a:srgbClr val="FF0000"/>
                </a:solidFill>
              </a:rPr>
              <a:t>react-router-</a:t>
            </a:r>
            <a:r>
              <a:rPr lang="en-US" altLang="zh-CN" dirty="0" err="1">
                <a:solidFill>
                  <a:srgbClr val="FF0000"/>
                </a:solidFill>
              </a:rPr>
              <a:t>dom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这个包就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如果搭配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，你还需要使用 </a:t>
            </a:r>
            <a:r>
              <a:rPr lang="en-US" altLang="zh-CN" dirty="0"/>
              <a:t>react-router-</a:t>
            </a:r>
            <a:r>
              <a:rPr lang="en-US" altLang="zh-CN" dirty="0" err="1"/>
              <a:t>redux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BrowserRouter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085567"/>
          </a:xfrm>
        </p:spPr>
        <p:txBody>
          <a:bodyPr/>
          <a:lstStyle/>
          <a:p>
            <a:r>
              <a:rPr lang="zh-CN" altLang="en-US" dirty="0"/>
              <a:t>一个使用了 </a:t>
            </a:r>
            <a:r>
              <a:rPr lang="en-US" altLang="zh-CN" dirty="0"/>
              <a:t>HTML5 history API </a:t>
            </a:r>
            <a:r>
              <a:rPr lang="zh-CN" altLang="en-US" dirty="0"/>
              <a:t>的高阶路由组件，保证你的 </a:t>
            </a:r>
            <a:r>
              <a:rPr lang="en-US" altLang="zh-CN" dirty="0"/>
              <a:t>UI </a:t>
            </a:r>
            <a:r>
              <a:rPr lang="zh-CN" altLang="en-US" dirty="0"/>
              <a:t>界面和 </a:t>
            </a:r>
            <a:r>
              <a:rPr lang="en-US" altLang="zh-CN" dirty="0"/>
              <a:t>URL </a:t>
            </a:r>
            <a:r>
              <a:rPr lang="zh-CN" altLang="en-US" dirty="0"/>
              <a:t>保持同步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</a:t>
            </a:r>
            <a:r>
              <a:rPr lang="zh-CN" altLang="en-US" dirty="0"/>
              <a:t>组件拥有以下属性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basename</a:t>
            </a:r>
            <a:r>
              <a:rPr lang="en-US" altLang="zh-CN" dirty="0"/>
              <a:t>: 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</a:t>
            </a:r>
            <a:r>
              <a:rPr lang="zh-CN" altLang="en-US" dirty="0"/>
              <a:t>：为所有位置添加一个基准</a:t>
            </a:r>
            <a:r>
              <a:rPr lang="en-US" altLang="zh-CN" dirty="0"/>
              <a:t>URL</a:t>
            </a:r>
            <a:endParaRPr lang="en-US" altLang="zh-CN" dirty="0"/>
          </a:p>
          <a:p>
            <a:pPr lvl="2"/>
            <a:r>
              <a:rPr lang="zh-CN" altLang="en-US" dirty="0" smtClean="0"/>
              <a:t>使用场景</a:t>
            </a:r>
            <a:r>
              <a:rPr lang="zh-CN" altLang="en-US" dirty="0"/>
              <a:t>：假如你需要把页面部署到服务器的二级目录，你可以使用 </a:t>
            </a:r>
            <a:r>
              <a:rPr lang="en-US" altLang="zh-CN" dirty="0" err="1"/>
              <a:t>basename</a:t>
            </a:r>
            <a:r>
              <a:rPr lang="en-US" altLang="zh-CN" dirty="0"/>
              <a:t> </a:t>
            </a:r>
            <a:r>
              <a:rPr lang="zh-CN" altLang="en-US" dirty="0"/>
              <a:t>设置到此目录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getUserConfirmation</a:t>
            </a:r>
            <a:r>
              <a:rPr lang="en-US" altLang="zh-CN" dirty="0"/>
              <a:t>: </a:t>
            </a:r>
            <a:r>
              <a:rPr lang="en-US" altLang="zh-CN" dirty="0" err="1"/>
              <a:t>func</a:t>
            </a:r>
            <a:endParaRPr lang="en-US" altLang="zh-CN" dirty="0"/>
          </a:p>
          <a:p>
            <a:pPr lvl="2"/>
            <a:r>
              <a:rPr lang="zh-CN" altLang="en-US" dirty="0"/>
              <a:t>作用：导航到此页面前执行的函数，默认使用 </a:t>
            </a:r>
            <a:r>
              <a:rPr lang="en-US" altLang="zh-CN" dirty="0" err="1"/>
              <a:t>window.confirm</a:t>
            </a:r>
            <a:endParaRPr lang="en-US" altLang="zh-CN" dirty="0"/>
          </a:p>
          <a:p>
            <a:pPr lvl="2"/>
            <a:r>
              <a:rPr lang="zh-CN" altLang="en-US" dirty="0"/>
              <a:t>使用场景：当需要用户进入页面前执行什么操作时可用，不过一般用到的不多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forceRefresh</a:t>
            </a:r>
            <a:r>
              <a:rPr lang="en-US" altLang="zh-CN" dirty="0"/>
              <a:t>: bool</a:t>
            </a:r>
            <a:endParaRPr lang="en-US" altLang="zh-CN" dirty="0"/>
          </a:p>
          <a:p>
            <a:pPr lvl="2"/>
            <a:r>
              <a:rPr lang="zh-CN" altLang="en-US" dirty="0"/>
              <a:t>作用：当浏览器不支持 </a:t>
            </a:r>
            <a:r>
              <a:rPr lang="en-US" altLang="zh-CN" dirty="0"/>
              <a:t>HTML5 </a:t>
            </a:r>
            <a:r>
              <a:rPr lang="zh-CN" altLang="en-US" dirty="0"/>
              <a:t>的 </a:t>
            </a:r>
            <a:r>
              <a:rPr lang="en-US" altLang="zh-CN" dirty="0"/>
              <a:t>history API </a:t>
            </a:r>
            <a:r>
              <a:rPr lang="zh-CN" altLang="en-US" dirty="0"/>
              <a:t>时强制刷新页面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keyLength</a:t>
            </a:r>
            <a:r>
              <a:rPr lang="en-US" altLang="zh-CN" dirty="0"/>
              <a:t>: number</a:t>
            </a:r>
            <a:endParaRPr lang="en-US" altLang="zh-CN" dirty="0"/>
          </a:p>
          <a:p>
            <a:pPr lvl="2"/>
            <a:r>
              <a:rPr lang="zh-CN" altLang="en-US" dirty="0"/>
              <a:t>作用：设置它里面路由的 </a:t>
            </a:r>
            <a:r>
              <a:rPr lang="en-US" altLang="zh-CN" dirty="0" err="1"/>
              <a:t>location.key</a:t>
            </a:r>
            <a:r>
              <a:rPr lang="en-US" altLang="zh-CN" dirty="0"/>
              <a:t> </a:t>
            </a:r>
            <a:r>
              <a:rPr lang="zh-CN" altLang="en-US" dirty="0"/>
              <a:t>的长度。默认是</a:t>
            </a:r>
            <a:r>
              <a:rPr lang="en-US" altLang="zh-CN" dirty="0"/>
              <a:t>6</a:t>
            </a:r>
            <a:r>
              <a:rPr lang="zh-CN" altLang="en-US" dirty="0"/>
              <a:t>。（</a:t>
            </a:r>
            <a:r>
              <a:rPr lang="en-US" altLang="zh-CN" dirty="0"/>
              <a:t>key</a:t>
            </a:r>
            <a:r>
              <a:rPr lang="zh-CN" altLang="en-US" dirty="0"/>
              <a:t>的作用：点击同一个链接时，每次该路由下的 </a:t>
            </a:r>
            <a:r>
              <a:rPr lang="en-US" altLang="zh-CN" dirty="0" err="1"/>
              <a:t>location.key</a:t>
            </a:r>
            <a:r>
              <a:rPr lang="zh-CN" altLang="en-US" dirty="0"/>
              <a:t>都会改变，可以通过 </a:t>
            </a:r>
            <a:r>
              <a:rPr lang="en-US" altLang="zh-CN" dirty="0"/>
              <a:t>key </a:t>
            </a:r>
            <a:r>
              <a:rPr lang="zh-CN" altLang="en-US" dirty="0"/>
              <a:t>的变化来刷新页面。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children: </a:t>
            </a:r>
            <a:r>
              <a:rPr lang="en-US" altLang="zh-CN" dirty="0" smtClean="0"/>
              <a:t>node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</a:t>
            </a:r>
            <a:r>
              <a:rPr lang="zh-CN" altLang="en-US" dirty="0"/>
              <a:t>：渲染唯一子元素。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79" y="1240076"/>
            <a:ext cx="11035431" cy="5085567"/>
          </a:xfrm>
        </p:spPr>
        <p:txBody>
          <a:bodyPr/>
          <a:lstStyle/>
          <a:p>
            <a:r>
              <a:rPr lang="en-US" altLang="zh-CN" sz="2200" dirty="0" smtClean="0"/>
              <a:t>Route</a:t>
            </a:r>
            <a:r>
              <a:rPr lang="zh-CN" altLang="en-US" sz="2200" dirty="0" smtClean="0"/>
              <a:t>组件就是</a:t>
            </a:r>
            <a:r>
              <a:rPr lang="zh-CN" altLang="en-US" sz="2200" dirty="0"/>
              <a:t>当页面的访问地址与 </a:t>
            </a:r>
            <a:r>
              <a:rPr lang="en-US" altLang="zh-CN" sz="2200" dirty="0"/>
              <a:t>Route </a:t>
            </a:r>
            <a:r>
              <a:rPr lang="zh-CN" altLang="en-US" sz="2200" dirty="0"/>
              <a:t>上的 </a:t>
            </a:r>
            <a:r>
              <a:rPr lang="en-US" altLang="zh-CN" sz="2200" dirty="0"/>
              <a:t>path </a:t>
            </a:r>
            <a:r>
              <a:rPr lang="zh-CN" altLang="en-US" sz="2200" dirty="0"/>
              <a:t>匹配时，就渲染出对应的 </a:t>
            </a:r>
            <a:r>
              <a:rPr lang="en-US" altLang="zh-CN" sz="2200" dirty="0"/>
              <a:t>UI </a:t>
            </a:r>
            <a:r>
              <a:rPr lang="zh-CN" altLang="en-US" sz="2200" dirty="0" smtClean="0"/>
              <a:t>界面</a:t>
            </a:r>
            <a:endParaRPr lang="en-US" altLang="zh-CN" sz="2200" dirty="0" smtClean="0"/>
          </a:p>
          <a:p>
            <a:r>
              <a:rPr lang="en-US" altLang="zh-CN" sz="2200" dirty="0"/>
              <a:t>render methods </a:t>
            </a:r>
            <a:r>
              <a:rPr lang="zh-CN" altLang="en-US" sz="2200" dirty="0"/>
              <a:t>分别是</a:t>
            </a:r>
            <a:r>
              <a:rPr lang="zh-CN" altLang="en-US" sz="2200" dirty="0" smtClean="0"/>
              <a:t>：</a:t>
            </a:r>
            <a:endParaRPr lang="zh-CN" altLang="en-US" sz="2200" dirty="0"/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&lt;Route </a:t>
            </a:r>
            <a:r>
              <a:rPr lang="en-US" altLang="zh-CN" sz="1800" dirty="0" smtClean="0">
                <a:solidFill>
                  <a:srgbClr val="C00000"/>
                </a:solidFill>
              </a:rPr>
              <a:t>component&gt;  </a:t>
            </a:r>
            <a:r>
              <a:rPr lang="zh-CN" altLang="en-US" sz="1600" dirty="0" smtClean="0"/>
              <a:t>只有当访问地址和路由匹配时，一个 </a:t>
            </a:r>
            <a:r>
              <a:rPr lang="en-US" altLang="zh-CN" sz="1600" dirty="0" smtClean="0"/>
              <a:t>React component </a:t>
            </a:r>
            <a:r>
              <a:rPr lang="zh-CN" altLang="en-US" sz="1600" dirty="0" smtClean="0"/>
              <a:t>才会被渲染，此时此组件接受 </a:t>
            </a:r>
            <a:r>
              <a:rPr lang="en-US" altLang="zh-CN" sz="1600" dirty="0" smtClean="0"/>
              <a:t>route props (match, location, history)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514350" lvl="2" indent="0">
              <a:buNone/>
            </a:pPr>
            <a:r>
              <a:rPr lang="en-US" altLang="zh-CN" sz="1400" dirty="0"/>
              <a:t>&lt;Route path="/user/:username" component={User} /&gt;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User = ({ match }) =&gt; {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/>
              <a:t>  return &lt;h1&gt;Hello {</a:t>
            </a:r>
            <a:r>
              <a:rPr lang="en-US" altLang="zh-CN" sz="1400" dirty="0" err="1"/>
              <a:t>match.params.username</a:t>
            </a:r>
            <a:r>
              <a:rPr lang="en-US" altLang="zh-CN" sz="1400" dirty="0"/>
              <a:t>}!&lt;/h1&gt;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  <a:p>
            <a:pPr lvl="1"/>
            <a:r>
              <a:rPr lang="en-US" altLang="zh-CN" sz="1800" dirty="0" smtClean="0"/>
              <a:t>&lt;</a:t>
            </a:r>
            <a:r>
              <a:rPr lang="en-US" altLang="zh-CN" sz="1800" dirty="0"/>
              <a:t>Route render</a:t>
            </a:r>
            <a:r>
              <a:rPr lang="en-US" altLang="zh-CN" sz="1800" dirty="0" smtClean="0"/>
              <a:t>&gt;  </a:t>
            </a:r>
            <a:endParaRPr lang="en-US" altLang="zh-CN" sz="1800" dirty="0"/>
          </a:p>
          <a:p>
            <a:pPr lvl="1" algn="l"/>
            <a:r>
              <a:rPr lang="en-US" altLang="zh-CN" sz="1800" dirty="0"/>
              <a:t>&lt;Route children</a:t>
            </a:r>
            <a:r>
              <a:rPr lang="en-US" altLang="zh-CN" sz="1800" dirty="0" smtClean="0"/>
              <a:t>&gt;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path: </a:t>
            </a:r>
            <a:r>
              <a:rPr lang="en-US" altLang="zh-CN" sz="1800" dirty="0" smtClean="0"/>
              <a:t>string </a:t>
            </a:r>
            <a:r>
              <a:rPr lang="zh-CN" altLang="en-US" sz="1600" dirty="0" smtClean="0"/>
              <a:t>任何</a:t>
            </a:r>
            <a:r>
              <a:rPr lang="zh-CN" altLang="en-US" sz="1600" dirty="0"/>
              <a:t>可以被 </a:t>
            </a:r>
            <a:r>
              <a:rPr lang="en-US" altLang="zh-CN" sz="1600" dirty="0"/>
              <a:t>path-to-</a:t>
            </a:r>
            <a:r>
              <a:rPr lang="en-US" altLang="zh-CN" sz="1600" dirty="0" err="1"/>
              <a:t>regexp</a:t>
            </a:r>
            <a:r>
              <a:rPr lang="zh-CN" altLang="en-US" sz="1600" dirty="0"/>
              <a:t>解析的有效 </a:t>
            </a:r>
            <a:r>
              <a:rPr lang="en-US" altLang="zh-CN" sz="1600" dirty="0"/>
              <a:t>URL </a:t>
            </a:r>
            <a:r>
              <a:rPr lang="zh-CN" altLang="en-US" sz="1600" dirty="0" smtClean="0"/>
              <a:t>路径</a:t>
            </a:r>
            <a:endParaRPr lang="zh-CN" altLang="en-US" sz="1600" dirty="0"/>
          </a:p>
          <a:p>
            <a:pPr lvl="2"/>
            <a:r>
              <a:rPr lang="en-US" altLang="zh-CN" sz="1600" dirty="0" smtClean="0"/>
              <a:t>&lt;</a:t>
            </a:r>
            <a:r>
              <a:rPr lang="en-US" altLang="zh-CN" sz="1600" dirty="0"/>
              <a:t>Route path="/users/:id" component={User} </a:t>
            </a:r>
            <a:r>
              <a:rPr lang="en-US" altLang="zh-CN" sz="1600" dirty="0" smtClean="0"/>
              <a:t>/&gt;  </a:t>
            </a:r>
            <a:r>
              <a:rPr lang="zh-CN" altLang="en-US" sz="1600" dirty="0" smtClean="0"/>
              <a:t>如果</a:t>
            </a:r>
            <a:r>
              <a:rPr lang="zh-CN" altLang="en-US" sz="1600" dirty="0"/>
              <a:t>不给</a:t>
            </a:r>
            <a:r>
              <a:rPr lang="en-US" altLang="zh-CN" sz="1600" dirty="0"/>
              <a:t>path</a:t>
            </a:r>
            <a:r>
              <a:rPr lang="zh-CN" altLang="en-US" sz="1600" dirty="0"/>
              <a:t>，那么路由将总是匹配。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exact: bool</a:t>
            </a:r>
            <a:r>
              <a:rPr lang="zh-CN" altLang="en-US" sz="1800" dirty="0"/>
              <a:t>如果为 </a:t>
            </a:r>
            <a:r>
              <a:rPr lang="en-US" altLang="zh-CN" sz="1800" dirty="0"/>
              <a:t>true</a:t>
            </a:r>
            <a:r>
              <a:rPr lang="zh-CN" altLang="en-US" sz="1800" dirty="0"/>
              <a:t>，</a:t>
            </a:r>
            <a:r>
              <a:rPr lang="en-US" altLang="zh-CN" sz="1800" dirty="0"/>
              <a:t>path </a:t>
            </a:r>
            <a:r>
              <a:rPr lang="zh-CN" altLang="en-US" sz="1800" dirty="0"/>
              <a:t>为 </a:t>
            </a:r>
            <a:r>
              <a:rPr lang="en-US" altLang="zh-CN" sz="1800" dirty="0"/>
              <a:t>'/one' </a:t>
            </a:r>
            <a:r>
              <a:rPr lang="zh-CN" altLang="en-US" sz="1800" dirty="0"/>
              <a:t>的路由将不能匹配 </a:t>
            </a:r>
            <a:r>
              <a:rPr lang="en-US" altLang="zh-CN" sz="1800" dirty="0"/>
              <a:t>'/one/two'</a:t>
            </a:r>
            <a:r>
              <a:rPr lang="zh-CN" altLang="en-US" sz="1800" dirty="0"/>
              <a:t>，反之，亦然。</a:t>
            </a:r>
            <a:endParaRPr lang="en-US" altLang="zh-CN" sz="1800" dirty="0"/>
          </a:p>
          <a:p>
            <a:pPr lvl="2"/>
            <a:r>
              <a:rPr lang="en-US" altLang="zh-CN" sz="1600" dirty="0"/>
              <a:t>&lt;Route exact path="/" component={Home} </a:t>
            </a:r>
            <a:r>
              <a:rPr lang="en-US" altLang="zh-CN" sz="1600" dirty="0" smtClean="0"/>
              <a:t>/&gt;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props </a:t>
            </a:r>
            <a:r>
              <a:rPr lang="zh-CN" altLang="en-US" sz="1800" dirty="0"/>
              <a:t>分别是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match</a:t>
            </a:r>
            <a:r>
              <a:rPr lang="zh-CN" altLang="en-US" dirty="0" smtClean="0"/>
              <a:t>对象</a:t>
            </a:r>
            <a:r>
              <a:rPr lang="zh-CN" altLang="en-US" dirty="0"/>
              <a:t>包含了 </a:t>
            </a:r>
            <a:r>
              <a:rPr lang="en-US" altLang="zh-CN" dirty="0"/>
              <a:t>&lt;Route path&gt; </a:t>
            </a:r>
            <a:r>
              <a:rPr lang="zh-CN" altLang="en-US" dirty="0"/>
              <a:t>如何与 </a:t>
            </a:r>
            <a:r>
              <a:rPr lang="en-US" altLang="zh-CN" dirty="0"/>
              <a:t>URL </a:t>
            </a:r>
            <a:r>
              <a:rPr lang="zh-CN" altLang="en-US" dirty="0"/>
              <a:t>匹配的信息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指你当前的位置，将要去的位置，或是之前所在的位置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history</a:t>
            </a:r>
            <a:r>
              <a:rPr lang="zh-CN" altLang="en-US" dirty="0"/>
              <a:t> </a:t>
            </a:r>
            <a:r>
              <a:rPr lang="en-US" altLang="zh-CN" dirty="0" smtClean="0"/>
              <a:t> </a:t>
            </a:r>
            <a:r>
              <a:rPr lang="zh-CN" altLang="en-US" dirty="0"/>
              <a:t>以多种能够行驶实现了对会话（</a:t>
            </a:r>
            <a:r>
              <a:rPr lang="en-US" altLang="zh-CN" dirty="0"/>
              <a:t>session</a:t>
            </a:r>
            <a:r>
              <a:rPr lang="zh-CN" altLang="en-US" dirty="0"/>
              <a:t>）历史的管理。</a:t>
            </a:r>
            <a:endParaRPr lang="en-US" altLang="zh-CN" sz="1600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79" y="1402914"/>
            <a:ext cx="11035431" cy="5085567"/>
          </a:xfrm>
        </p:spPr>
        <p:txBody>
          <a:bodyPr/>
          <a:lstStyle/>
          <a:p>
            <a:r>
              <a:rPr lang="en-US" altLang="zh-CN" dirty="0" smtClean="0"/>
              <a:t>Link</a:t>
            </a:r>
            <a:r>
              <a:rPr lang="zh-CN" altLang="en-US" dirty="0" smtClean="0"/>
              <a:t>为</a:t>
            </a:r>
            <a:r>
              <a:rPr lang="zh-CN" altLang="en-US" dirty="0"/>
              <a:t>你的应用提供声明式，无障碍</a:t>
            </a:r>
            <a:r>
              <a:rPr lang="zh-CN" altLang="en-US" dirty="0" smtClean="0"/>
              <a:t>导航</a:t>
            </a:r>
            <a:endParaRPr lang="en-US" altLang="zh-CN" dirty="0"/>
          </a:p>
          <a:p>
            <a:pPr lvl="1"/>
            <a:r>
              <a:rPr lang="en-US" altLang="zh-CN" dirty="0"/>
              <a:t>to: string</a:t>
            </a:r>
            <a:endParaRPr lang="en-US" altLang="zh-CN" dirty="0"/>
          </a:p>
          <a:p>
            <a:pPr lvl="2"/>
            <a:r>
              <a:rPr lang="zh-CN" altLang="en-US" dirty="0"/>
              <a:t>作用：跳转到指定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en-US" altLang="zh-CN" dirty="0"/>
              <a:t>&lt;Link to="/courses"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 lvl="1"/>
            <a:r>
              <a:rPr lang="en-US" altLang="zh-CN" dirty="0"/>
              <a:t>to: object</a:t>
            </a:r>
            <a:endParaRPr lang="en-US" altLang="zh-CN" dirty="0"/>
          </a:p>
          <a:p>
            <a:pPr lvl="2"/>
            <a:r>
              <a:rPr lang="zh-CN" altLang="en-US" dirty="0"/>
              <a:t>作用：携带参数跳转到指定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3"/>
            <a:r>
              <a:rPr lang="en-US" altLang="zh-CN" sz="2000" dirty="0"/>
              <a:t>&lt;Link to={{</a:t>
            </a:r>
            <a:endParaRPr lang="en-US" altLang="zh-CN" sz="2000" dirty="0"/>
          </a:p>
          <a:p>
            <a:pPr lvl="3"/>
            <a:r>
              <a:rPr lang="en-US" altLang="zh-CN" sz="2000" dirty="0"/>
              <a:t>  pathname: '/course',</a:t>
            </a:r>
            <a:endParaRPr lang="en-US" altLang="zh-CN" sz="2000" dirty="0"/>
          </a:p>
          <a:p>
            <a:pPr lvl="3"/>
            <a:r>
              <a:rPr lang="en-US" altLang="zh-CN" sz="2000" dirty="0"/>
              <a:t>  search: '?sort=name',</a:t>
            </a:r>
            <a:endParaRPr lang="en-US" altLang="zh-CN" sz="2000" dirty="0"/>
          </a:p>
          <a:p>
            <a:pPr lvl="3"/>
            <a:r>
              <a:rPr lang="en-US" altLang="zh-CN" sz="2000" dirty="0"/>
              <a:t>  state: { price: 18 }</a:t>
            </a:r>
            <a:endParaRPr lang="en-US" altLang="zh-CN" sz="2000" dirty="0"/>
          </a:p>
          <a:p>
            <a:pPr lvl="3"/>
            <a:r>
              <a:rPr lang="en-US" altLang="zh-CN" sz="2000" dirty="0"/>
              <a:t>}} /&gt;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replace: </a:t>
            </a:r>
            <a:r>
              <a:rPr lang="en-US" altLang="zh-CN" sz="1800" dirty="0" smtClean="0"/>
              <a:t>bool</a:t>
            </a:r>
            <a:endParaRPr lang="en-US" altLang="zh-CN" sz="1800" dirty="0" smtClean="0"/>
          </a:p>
          <a:p>
            <a:pPr lvl="2"/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时，点击链接后将使用新地址替换掉上一次访问的地址</a:t>
            </a:r>
            <a:endParaRPr lang="en-US" altLang="zh-CN" sz="1600" dirty="0" smtClean="0"/>
          </a:p>
          <a:p>
            <a:endParaRPr lang="zh-CN" altLang="en-US" sz="22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0575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/>
              <a:t>-</a:t>
            </a:r>
            <a:r>
              <a:rPr lang="en-US" altLang="zh-CN" dirty="0" err="1"/>
              <a:t>NavLink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zh-CN" altLang="en-US" dirty="0"/>
              <a:t>这是 </a:t>
            </a:r>
            <a:r>
              <a:rPr lang="en-US" altLang="zh-CN" dirty="0"/>
              <a:t>&lt;Link&gt; </a:t>
            </a:r>
            <a:r>
              <a:rPr lang="zh-CN" altLang="en-US" dirty="0"/>
              <a:t>的特殊版，顾名思义这就是为页面导航准备的。因为导航需要有 “激活状态”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activeClassName</a:t>
            </a:r>
            <a:r>
              <a:rPr lang="en-US" altLang="zh-CN" dirty="0"/>
              <a:t>: </a:t>
            </a:r>
            <a:r>
              <a:rPr lang="en-US" altLang="zh-CN" dirty="0" smtClean="0"/>
              <a:t>string  </a:t>
            </a:r>
            <a:r>
              <a:rPr lang="zh-CN" altLang="en-US" dirty="0" smtClean="0"/>
              <a:t>导航</a:t>
            </a:r>
            <a:r>
              <a:rPr lang="zh-CN" altLang="en-US" dirty="0"/>
              <a:t>选中激活时候应用的样式名，默认样式名为 </a:t>
            </a:r>
            <a:r>
              <a:rPr lang="en-US" altLang="zh-CN" dirty="0" smtClean="0"/>
              <a:t>active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 err="1" smtClean="0"/>
              <a:t>NavLink</a:t>
            </a:r>
            <a:r>
              <a:rPr lang="en-US" altLang="zh-CN" sz="1600" dirty="0" smtClean="0"/>
              <a:t> to</a:t>
            </a:r>
            <a:r>
              <a:rPr lang="en-US" altLang="zh-CN" sz="1600" dirty="0"/>
              <a:t>="/about</a:t>
            </a:r>
            <a:r>
              <a:rPr lang="en-US" altLang="zh-CN" sz="1600" dirty="0" smtClean="0"/>
              <a:t>" </a:t>
            </a:r>
            <a:r>
              <a:rPr lang="en-US" altLang="zh-CN" sz="1600" dirty="0" err="1"/>
              <a:t>activeClassName</a:t>
            </a:r>
            <a:r>
              <a:rPr lang="en-US" altLang="zh-CN" sz="1600" dirty="0"/>
              <a:t>="selected</a:t>
            </a:r>
            <a:r>
              <a:rPr lang="en-US" altLang="zh-CN" sz="1600" dirty="0" smtClean="0"/>
              <a:t>"&gt;</a:t>
            </a:r>
            <a:r>
              <a:rPr lang="en-US" altLang="zh-CN" sz="1600" dirty="0" err="1"/>
              <a:t>MyBlog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NavLink</a:t>
            </a:r>
            <a:r>
              <a:rPr lang="en-US" altLang="zh-CN" sz="1600" dirty="0"/>
              <a:t>&gt;</a:t>
            </a:r>
            <a:endParaRPr lang="en-US" altLang="zh-CN" sz="1600" dirty="0" smtClean="0"/>
          </a:p>
          <a:p>
            <a:pPr lvl="1"/>
            <a:r>
              <a:rPr lang="en-US" altLang="zh-CN" dirty="0" err="1"/>
              <a:t>activeStyle</a:t>
            </a:r>
            <a:r>
              <a:rPr lang="en-US" altLang="zh-CN" dirty="0"/>
              <a:t>: </a:t>
            </a:r>
            <a:r>
              <a:rPr lang="en-US" altLang="zh-CN" dirty="0" smtClean="0"/>
              <a:t>object  </a:t>
            </a:r>
            <a:r>
              <a:rPr lang="zh-CN" altLang="en-US" dirty="0" smtClean="0"/>
              <a:t>如果</a:t>
            </a:r>
            <a:r>
              <a:rPr lang="zh-CN" altLang="en-US" dirty="0"/>
              <a:t>不想使用样式名就直接写</a:t>
            </a:r>
            <a:r>
              <a:rPr lang="en-US" altLang="zh-CN" dirty="0" smtClean="0"/>
              <a:t>style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 err="1" smtClean="0"/>
              <a:t>NavLink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to="/about</a:t>
            </a:r>
            <a:r>
              <a:rPr lang="en-US" altLang="zh-CN" sz="1600" dirty="0" smtClean="0"/>
              <a:t>"  </a:t>
            </a:r>
            <a:r>
              <a:rPr lang="en-US" altLang="zh-CN" sz="1600" dirty="0" err="1"/>
              <a:t>activeStyle</a:t>
            </a:r>
            <a:r>
              <a:rPr lang="en-US" altLang="zh-CN" sz="1600" dirty="0"/>
              <a:t>={{ color: 'green', 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: 'bold' </a:t>
            </a:r>
            <a:r>
              <a:rPr lang="en-US" altLang="zh-CN" sz="1600" dirty="0" smtClean="0"/>
              <a:t>}}&gt;</a:t>
            </a:r>
            <a:r>
              <a:rPr lang="en-US" altLang="zh-CN" sz="1600" dirty="0" err="1"/>
              <a:t>MyBlog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NavLink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lvl="1"/>
            <a:r>
              <a:rPr lang="en-US" altLang="zh-CN" dirty="0"/>
              <a:t>exact: </a:t>
            </a:r>
            <a:r>
              <a:rPr lang="en-US" altLang="zh-CN" dirty="0" smtClean="0"/>
              <a:t>bool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，只有当访问地址严格匹配时激活样式才会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strict</a:t>
            </a:r>
            <a:r>
              <a:rPr lang="en-US" altLang="zh-CN" dirty="0"/>
              <a:t>: </a:t>
            </a:r>
            <a:r>
              <a:rPr lang="en-US" altLang="zh-CN" dirty="0" smtClean="0"/>
              <a:t>bool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，只有当访问地址后缀斜杠严格匹配（有或无）时激活样式才会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isActive</a:t>
            </a:r>
            <a:r>
              <a:rPr lang="en-US" altLang="zh-CN" dirty="0"/>
              <a:t>: 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决定</a:t>
            </a:r>
            <a:r>
              <a:rPr lang="zh-CN" altLang="en-US" dirty="0"/>
              <a:t>导航是否激活，或者在导航激活时候做点别的事情。不管怎样，它不能决定对应页面是否可以渲染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-S</a:t>
            </a:r>
            <a:r>
              <a:rPr lang="en-US" altLang="zh-CN" dirty="0"/>
              <a:t>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zh-CN" altLang="en-US" dirty="0"/>
              <a:t>只渲染出第一个与当前访问地址匹配的 </a:t>
            </a:r>
            <a:r>
              <a:rPr lang="en-US" altLang="zh-CN" dirty="0"/>
              <a:t>&lt;Route&gt; </a:t>
            </a:r>
            <a:r>
              <a:rPr lang="zh-CN" altLang="en-US" dirty="0"/>
              <a:t>或 </a:t>
            </a:r>
            <a:r>
              <a:rPr lang="en-US" altLang="zh-CN" dirty="0"/>
              <a:t>&lt;Redirect&gt;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</a:t>
            </a:r>
            <a:r>
              <a:rPr lang="zh-CN" altLang="en-US" dirty="0"/>
              <a:t>如下代码，如果你访问 </a:t>
            </a:r>
            <a:r>
              <a:rPr lang="en-US" altLang="zh-CN" dirty="0"/>
              <a:t>/about</a:t>
            </a:r>
            <a:r>
              <a:rPr lang="zh-CN" altLang="en-US" dirty="0"/>
              <a:t>，那么组件 </a:t>
            </a:r>
            <a:r>
              <a:rPr lang="en-US" altLang="zh-CN" dirty="0"/>
              <a:t>About User </a:t>
            </a:r>
            <a:r>
              <a:rPr lang="en-US" altLang="zh-CN" dirty="0" err="1"/>
              <a:t>Nomatch</a:t>
            </a:r>
            <a:r>
              <a:rPr lang="en-US" altLang="zh-CN" dirty="0"/>
              <a:t> </a:t>
            </a:r>
            <a:r>
              <a:rPr lang="zh-CN" altLang="en-US" dirty="0"/>
              <a:t>都将被渲染出来，因为他们对应的路由与访问的地址 </a:t>
            </a:r>
            <a:r>
              <a:rPr lang="en-US" altLang="zh-CN" dirty="0"/>
              <a:t>/about </a:t>
            </a:r>
            <a:r>
              <a:rPr lang="zh-CN" altLang="en-US" dirty="0"/>
              <a:t>匹配。这显然不是我们想要的，我们只想渲染出第一个匹配的路由就可以了，于是 </a:t>
            </a:r>
            <a:r>
              <a:rPr lang="en-US" altLang="zh-CN" dirty="0"/>
              <a:t>&lt;Switch&gt; </a:t>
            </a:r>
            <a:r>
              <a:rPr lang="zh-CN" altLang="en-US" dirty="0"/>
              <a:t>应运而生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path="/about" component={About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path="/:user" component={User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component={</a:t>
            </a:r>
            <a:r>
              <a:rPr lang="en-US" altLang="zh-CN" dirty="0" err="1"/>
              <a:t>NoMatch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514350" lvl="2" indent="0">
              <a:buNone/>
            </a:pPr>
            <a:r>
              <a:rPr lang="en-US" altLang="zh-CN" dirty="0"/>
              <a:t>&lt;Switch&gt;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exact path="/" render={() =&gt; &lt;h1&gt;Home&lt;/h1&gt;}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path="/about" render={() =&gt; &lt;h1&gt;About&lt;/h1&gt;}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</a:t>
            </a:r>
            <a:r>
              <a:rPr lang="en-US" altLang="zh-CN" dirty="0" smtClean="0"/>
              <a:t>  </a:t>
            </a:r>
            <a:r>
              <a:rPr lang="en-US" altLang="zh-CN" dirty="0"/>
              <a:t>path="/:</a:t>
            </a:r>
            <a:r>
              <a:rPr lang="en-US" altLang="zh-CN" dirty="0" err="1"/>
              <a:t>itemid</a:t>
            </a:r>
            <a:r>
              <a:rPr lang="en-US" altLang="zh-CN" dirty="0"/>
              <a:t>"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  render={({match}) =&gt; </a:t>
            </a:r>
            <a:r>
              <a:rPr lang="en-US" altLang="zh-CN" dirty="0" smtClean="0"/>
              <a:t>(&lt;</a:t>
            </a:r>
            <a:r>
              <a:rPr lang="en-US" altLang="zh-CN" dirty="0"/>
              <a:t>h1&gt;</a:t>
            </a:r>
            <a:r>
              <a:rPr lang="en-US" altLang="zh-CN" dirty="0" err="1"/>
              <a:t>itemid</a:t>
            </a:r>
            <a:r>
              <a:rPr lang="en-US" altLang="zh-CN" dirty="0"/>
              <a:t>: {</a:t>
            </a:r>
            <a:r>
              <a:rPr lang="en-US" altLang="zh-CN" dirty="0" err="1"/>
              <a:t>match.params.itemid</a:t>
            </a:r>
            <a:r>
              <a:rPr lang="en-US" altLang="zh-CN" dirty="0"/>
              <a:t>}&lt;/h1</a:t>
            </a:r>
            <a:r>
              <a:rPr lang="en-US" altLang="zh-CN" dirty="0" smtClean="0"/>
              <a:t>&gt;)} </a:t>
            </a:r>
            <a:r>
              <a:rPr lang="en-US" altLang="zh-CN" dirty="0"/>
              <a:t>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render={() =&gt; &lt;h1&gt;Page not found&lt;/h1&gt;}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Switch&gt;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3562</Words>
  <Application>WPS 演示</Application>
  <PresentationFormat>宽屏</PresentationFormat>
  <Paragraphs>139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黑体</vt:lpstr>
      <vt:lpstr>微软雅黑</vt:lpstr>
      <vt:lpstr>Arial Unicode MS</vt:lpstr>
      <vt:lpstr>等线</vt:lpstr>
      <vt:lpstr>主题1</vt:lpstr>
      <vt:lpstr>React框架之路由4.0</vt:lpstr>
      <vt:lpstr>内容纲要</vt:lpstr>
      <vt:lpstr>React-router框架中的各个包</vt:lpstr>
      <vt:lpstr>React-router的引用</vt:lpstr>
      <vt:lpstr>React-router组件-BrowserRouter</vt:lpstr>
      <vt:lpstr>React-router组件-Route</vt:lpstr>
      <vt:lpstr>React-router组件-Link</vt:lpstr>
      <vt:lpstr>React-router组件-NavLink</vt:lpstr>
      <vt:lpstr>React-router组件-Switch</vt:lpstr>
      <vt:lpstr>React-router组件-Redirect</vt:lpstr>
      <vt:lpstr>React-router组件-Prompt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639</cp:revision>
  <dcterms:created xsi:type="dcterms:W3CDTF">2017-08-03T08:17:00Z</dcterms:created>
  <dcterms:modified xsi:type="dcterms:W3CDTF">2019-10-25T10:01:03Z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