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sldIdLst>
    <p:sldId id="265" r:id="rId3"/>
    <p:sldId id="264" r:id="rId4"/>
    <p:sldId id="257" r:id="rId5"/>
    <p:sldId id="267" r:id="rId6"/>
    <p:sldId id="268" r:id="rId7"/>
    <p:sldId id="269" r:id="rId8"/>
    <p:sldId id="270" r:id="rId9"/>
    <p:sldId id="27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9DC5"/>
    <a:srgbClr val="F78B15"/>
    <a:srgbClr val="15BBD1"/>
    <a:srgbClr val="13ABBF"/>
    <a:srgbClr val="10C2BA"/>
    <a:srgbClr val="12D2C8"/>
    <a:srgbClr val="11B7CD"/>
    <a:srgbClr val="0CD2BA"/>
    <a:srgbClr val="1AF2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2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5E3A5A-A526-40FA-A3C6-27428096E504}" type="datetimeFigureOut">
              <a:rPr lang="en-US" smtClean="0"/>
              <a:t>6/11/2014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E79A0-2B35-4F43-A3BB-834190DA5DE5}" type="slidenum">
              <a:rPr lang="en-US" smtClean="0"/>
              <a:t>‹#›</a:t>
            </a:fld>
            <a:endParaRPr lang="en-US"/>
          </a:p>
        </p:txBody>
      </p:sp>
    </p:spTree>
    <p:extLst>
      <p:ext uri="{BB962C8B-B14F-4D97-AF65-F5344CB8AC3E}">
        <p14:creationId xmlns:p14="http://schemas.microsoft.com/office/powerpoint/2010/main" val="3801042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E3A5A-A526-40FA-A3C6-27428096E504}" type="datetimeFigureOut">
              <a:rPr lang="en-US" smtClean="0"/>
              <a:t>6/11/2014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E79A0-2B35-4F43-A3BB-834190DA5DE5}" type="slidenum">
              <a:rPr lang="en-US" smtClean="0"/>
              <a:t>‹#›</a:t>
            </a:fld>
            <a:endParaRPr lang="en-US"/>
          </a:p>
        </p:txBody>
      </p:sp>
    </p:spTree>
    <p:extLst>
      <p:ext uri="{BB962C8B-B14F-4D97-AF65-F5344CB8AC3E}">
        <p14:creationId xmlns:p14="http://schemas.microsoft.com/office/powerpoint/2010/main" val="307947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E3A5A-A526-40FA-A3C6-27428096E504}" type="datetimeFigureOut">
              <a:rPr lang="en-US" smtClean="0"/>
              <a:t>6/11/2014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E79A0-2B35-4F43-A3BB-834190DA5DE5}" type="slidenum">
              <a:rPr lang="en-US" smtClean="0"/>
              <a:t>‹#›</a:t>
            </a:fld>
            <a:endParaRPr lang="en-US"/>
          </a:p>
        </p:txBody>
      </p:sp>
    </p:spTree>
    <p:extLst>
      <p:ext uri="{BB962C8B-B14F-4D97-AF65-F5344CB8AC3E}">
        <p14:creationId xmlns:p14="http://schemas.microsoft.com/office/powerpoint/2010/main" val="2897860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tx2"/>
        </a:solidFill>
        <a:effectLst/>
      </p:bgPr>
    </p:bg>
    <p:spTree>
      <p:nvGrpSpPr>
        <p:cNvPr id="1" name=""/>
        <p:cNvGrpSpPr/>
        <p:nvPr/>
      </p:nvGrpSpPr>
      <p:grpSpPr>
        <a:xfrm>
          <a:off x="0" y="0"/>
          <a:ext cx="0" cy="0"/>
          <a:chOff x="0" y="0"/>
          <a:chExt cx="0" cy="0"/>
        </a:xfrm>
      </p:grpSpPr>
      <p:pic>
        <p:nvPicPr>
          <p:cNvPr id="8" name="Picture 7" descr="CODE_logo_RGB.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60700" y="1148354"/>
            <a:ext cx="2978150" cy="3555452"/>
          </a:xfrm>
          <a:prstGeom prst="rect">
            <a:avLst/>
          </a:prstGeom>
        </p:spPr>
      </p:pic>
      <p:sp>
        <p:nvSpPr>
          <p:cNvPr id="11" name="TextBox 10"/>
          <p:cNvSpPr txBox="1"/>
          <p:nvPr userDrawn="1"/>
        </p:nvSpPr>
        <p:spPr>
          <a:xfrm>
            <a:off x="1612900" y="5257008"/>
            <a:ext cx="5918200" cy="942265"/>
          </a:xfrm>
          <a:prstGeom prst="rect">
            <a:avLst/>
          </a:prstGeom>
          <a:noFill/>
        </p:spPr>
        <p:txBody>
          <a:bodyPr wrap="square" lIns="49231" tIns="24616" rIns="49231" bIns="24616" rtlCol="0">
            <a:spAutoFit/>
          </a:bodyPr>
          <a:lstStyle/>
          <a:p>
            <a:pPr algn="ctr" defTabSz="446306"/>
            <a:r>
              <a:rPr lang="en-US" sz="2900" dirty="0" smtClean="0">
                <a:solidFill>
                  <a:srgbClr val="FFFFFF"/>
                </a:solidFill>
                <a:latin typeface="Gotham-Medium"/>
                <a:cs typeface="Gotham-Medium"/>
              </a:rPr>
              <a:t>@</a:t>
            </a:r>
            <a:r>
              <a:rPr lang="en-US" sz="2900" dirty="0" err="1" smtClean="0">
                <a:solidFill>
                  <a:srgbClr val="FFFFFF"/>
                </a:solidFill>
                <a:latin typeface="Gotham-Medium"/>
                <a:cs typeface="Gotham-Medium"/>
              </a:rPr>
              <a:t>codeorg</a:t>
            </a:r>
            <a:r>
              <a:rPr lang="en-US" sz="2900" dirty="0">
                <a:solidFill>
                  <a:srgbClr val="FFFFFF"/>
                </a:solidFill>
                <a:latin typeface="Gotham-Medium"/>
                <a:cs typeface="Gotham-Medium"/>
              </a:rPr>
              <a:t> </a:t>
            </a:r>
            <a:r>
              <a:rPr lang="en-US" sz="2900" dirty="0" smtClean="0">
                <a:solidFill>
                  <a:srgbClr val="FFFFFF"/>
                </a:solidFill>
                <a:latin typeface="Gotham-Medium"/>
                <a:cs typeface="Gotham-Medium"/>
              </a:rPr>
              <a:t>     #</a:t>
            </a:r>
            <a:r>
              <a:rPr lang="en-US" sz="2900" dirty="0" err="1" smtClean="0">
                <a:solidFill>
                  <a:srgbClr val="FFFFFF"/>
                </a:solidFill>
                <a:latin typeface="Gotham-Medium"/>
                <a:cs typeface="Gotham-Medium"/>
              </a:rPr>
              <a:t>hourofcode</a:t>
            </a:r>
            <a:endParaRPr lang="en-US" sz="2900" dirty="0" smtClean="0">
              <a:solidFill>
                <a:srgbClr val="FFFFFF"/>
              </a:solidFill>
              <a:latin typeface="Gotham-Medium"/>
              <a:cs typeface="Gotham-Medium"/>
            </a:endParaRPr>
          </a:p>
          <a:p>
            <a:pPr algn="ctr" defTabSz="446306"/>
            <a:endParaRPr lang="en-US" sz="2900" dirty="0">
              <a:solidFill>
                <a:srgbClr val="FFFFFF"/>
              </a:solidFill>
              <a:latin typeface="Gotham-Medium"/>
              <a:cs typeface="Gotham-Medium"/>
            </a:endParaRPr>
          </a:p>
        </p:txBody>
      </p:sp>
    </p:spTree>
    <p:extLst>
      <p:ext uri="{BB962C8B-B14F-4D97-AF65-F5344CB8AC3E}">
        <p14:creationId xmlns:p14="http://schemas.microsoft.com/office/powerpoint/2010/main" val="3878247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8" name="Picture 7" descr="CODE_logo_RGB.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97312" y="990600"/>
            <a:ext cx="1819079" cy="2171700"/>
          </a:xfrm>
          <a:prstGeom prst="rect">
            <a:avLst/>
          </a:prstGeom>
        </p:spPr>
      </p:pic>
      <p:sp>
        <p:nvSpPr>
          <p:cNvPr id="9" name="TextBox 8"/>
          <p:cNvSpPr txBox="1"/>
          <p:nvPr userDrawn="1"/>
        </p:nvSpPr>
        <p:spPr>
          <a:xfrm>
            <a:off x="3136900" y="1295400"/>
            <a:ext cx="5492750" cy="729386"/>
          </a:xfrm>
          <a:prstGeom prst="rect">
            <a:avLst/>
          </a:prstGeom>
          <a:noFill/>
        </p:spPr>
        <p:txBody>
          <a:bodyPr wrap="square" lIns="49231" tIns="24616" rIns="49231" bIns="24616" rtlCol="0">
            <a:spAutoFit/>
          </a:bodyPr>
          <a:lstStyle/>
          <a:p>
            <a:pPr defTabSz="446306">
              <a:lnSpc>
                <a:spcPts val="5330"/>
              </a:lnSpc>
            </a:pPr>
            <a:endParaRPr lang="en-US" sz="5700" dirty="0">
              <a:solidFill>
                <a:prstClr val="white"/>
              </a:solidFill>
              <a:latin typeface="Gotham-Bold"/>
              <a:cs typeface="Gotham-Bold"/>
            </a:endParaRPr>
          </a:p>
        </p:txBody>
      </p:sp>
      <p:sp>
        <p:nvSpPr>
          <p:cNvPr id="16" name="Text Placeholder 15"/>
          <p:cNvSpPr>
            <a:spLocks noGrp="1"/>
          </p:cNvSpPr>
          <p:nvPr>
            <p:ph type="body" sz="quarter" idx="13"/>
          </p:nvPr>
        </p:nvSpPr>
        <p:spPr>
          <a:xfrm>
            <a:off x="3136900" y="1295400"/>
            <a:ext cx="5492750" cy="1596542"/>
          </a:xfrm>
        </p:spPr>
        <p:txBody>
          <a:bodyPr>
            <a:noAutofit/>
          </a:bodyPr>
          <a:lstStyle>
            <a:lvl1pPr marL="0" indent="0">
              <a:buNone/>
              <a:defRPr sz="5700" b="0" i="0">
                <a:solidFill>
                  <a:srgbClr val="FFFFFF"/>
                </a:solidFill>
                <a:latin typeface="Gotham Bold"/>
                <a:cs typeface="Gotham Bold"/>
              </a:defRPr>
            </a:lvl1pPr>
          </a:lstStyle>
          <a:p>
            <a:pPr lvl="0"/>
            <a:r>
              <a:rPr lang="en-US" smtClean="0"/>
              <a:t>Click to edit Master text styles</a:t>
            </a:r>
          </a:p>
        </p:txBody>
      </p:sp>
      <p:sp>
        <p:nvSpPr>
          <p:cNvPr id="22" name="Text Placeholder 21"/>
          <p:cNvSpPr>
            <a:spLocks noGrp="1"/>
          </p:cNvSpPr>
          <p:nvPr>
            <p:ph type="body" sz="quarter" idx="14"/>
          </p:nvPr>
        </p:nvSpPr>
        <p:spPr>
          <a:xfrm>
            <a:off x="3219450" y="3824021"/>
            <a:ext cx="4972050" cy="1070610"/>
          </a:xfrm>
        </p:spPr>
        <p:txBody>
          <a:bodyPr>
            <a:noAutofit/>
          </a:bodyPr>
          <a:lstStyle>
            <a:lvl1pPr marL="0" indent="0">
              <a:buNone/>
              <a:defRPr sz="3000" b="0" i="0">
                <a:solidFill>
                  <a:srgbClr val="FFFFFF"/>
                </a:solidFill>
                <a:latin typeface="Gotham Medium"/>
                <a:cs typeface="Gotham Medium"/>
              </a:defRPr>
            </a:lvl1pPr>
            <a:lvl2pPr marL="446307" indent="0">
              <a:buNone/>
              <a:defRPr sz="2900" b="0" i="0">
                <a:solidFill>
                  <a:srgbClr val="FFFFFF"/>
                </a:solidFill>
                <a:latin typeface="Gotham Medium"/>
                <a:cs typeface="Gotham Medium"/>
              </a:defRPr>
            </a:lvl2pPr>
            <a:lvl3pPr marL="892612" indent="0">
              <a:buNone/>
              <a:defRPr sz="2900" b="0" i="0">
                <a:solidFill>
                  <a:srgbClr val="FFFFFF"/>
                </a:solidFill>
                <a:latin typeface="Gotham Medium"/>
                <a:cs typeface="Gotham Medium"/>
              </a:defRPr>
            </a:lvl3pPr>
            <a:lvl4pPr marL="1338919" indent="0">
              <a:buNone/>
              <a:defRPr sz="2900" b="0" i="0">
                <a:solidFill>
                  <a:srgbClr val="FFFFFF"/>
                </a:solidFill>
                <a:latin typeface="Gotham Medium"/>
                <a:cs typeface="Gotham Medium"/>
              </a:defRPr>
            </a:lvl4pPr>
            <a:lvl5pPr marL="1785225" indent="0">
              <a:buNone/>
              <a:defRPr sz="2900" b="0" i="0">
                <a:solidFill>
                  <a:srgbClr val="FFFFFF"/>
                </a:solidFill>
                <a:latin typeface="Gotham Medium"/>
                <a:cs typeface="Gotham Medium"/>
              </a:defRPr>
            </a:lvl5pPr>
          </a:lstStyle>
          <a:p>
            <a:pPr lvl="0"/>
            <a:r>
              <a:rPr lang="en-US" smtClean="0"/>
              <a:t>Click to edit Master text styles</a:t>
            </a:r>
          </a:p>
        </p:txBody>
      </p:sp>
      <p:sp>
        <p:nvSpPr>
          <p:cNvPr id="24" name="Text Placeholder 23"/>
          <p:cNvSpPr>
            <a:spLocks noGrp="1"/>
          </p:cNvSpPr>
          <p:nvPr>
            <p:ph type="body" sz="quarter" idx="15"/>
          </p:nvPr>
        </p:nvSpPr>
        <p:spPr>
          <a:xfrm>
            <a:off x="3219450" y="5127308"/>
            <a:ext cx="4972050" cy="794385"/>
          </a:xfrm>
        </p:spPr>
        <p:txBody>
          <a:bodyPr>
            <a:normAutofit/>
          </a:bodyPr>
          <a:lstStyle>
            <a:lvl1pPr marL="0" indent="0">
              <a:buNone/>
              <a:defRPr sz="2200">
                <a:solidFill>
                  <a:srgbClr val="FFFFFF"/>
                </a:solidFill>
              </a:defRPr>
            </a:lvl1pPr>
            <a:lvl5pPr marL="1785225" indent="0">
              <a:buNone/>
              <a:defRPr/>
            </a:lvl5pPr>
          </a:lstStyle>
          <a:p>
            <a:pPr lvl="0"/>
            <a:r>
              <a:rPr lang="en-US" smtClean="0"/>
              <a:t>Click to edit Master text styles</a:t>
            </a:r>
          </a:p>
        </p:txBody>
      </p:sp>
    </p:spTree>
    <p:extLst>
      <p:ext uri="{BB962C8B-B14F-4D97-AF65-F5344CB8AC3E}">
        <p14:creationId xmlns:p14="http://schemas.microsoft.com/office/powerpoint/2010/main" val="3583299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Media (colored)">
    <p:bg>
      <p:bgPr>
        <a:solidFill>
          <a:schemeClr val="tx2"/>
        </a:solidFill>
        <a:effectLst/>
      </p:bgPr>
    </p:bg>
    <p:spTree>
      <p:nvGrpSpPr>
        <p:cNvPr id="1" name=""/>
        <p:cNvGrpSpPr/>
        <p:nvPr/>
      </p:nvGrpSpPr>
      <p:grpSpPr>
        <a:xfrm>
          <a:off x="0" y="0"/>
          <a:ext cx="0" cy="0"/>
          <a:chOff x="0" y="0"/>
          <a:chExt cx="0" cy="0"/>
        </a:xfrm>
      </p:grpSpPr>
      <p:sp>
        <p:nvSpPr>
          <p:cNvPr id="2" name="TextBox 1"/>
          <p:cNvSpPr txBox="1"/>
          <p:nvPr userDrawn="1"/>
        </p:nvSpPr>
        <p:spPr>
          <a:xfrm>
            <a:off x="1612900" y="5729448"/>
            <a:ext cx="5918200" cy="495989"/>
          </a:xfrm>
          <a:prstGeom prst="rect">
            <a:avLst/>
          </a:prstGeom>
          <a:noFill/>
        </p:spPr>
        <p:txBody>
          <a:bodyPr wrap="square" lIns="49231" tIns="24616" rIns="49231" bIns="24616" rtlCol="0">
            <a:spAutoFit/>
          </a:bodyPr>
          <a:lstStyle/>
          <a:p>
            <a:pPr algn="ctr" defTabSz="446306"/>
            <a:r>
              <a:rPr lang="en-US" sz="2900" dirty="0" err="1" smtClean="0">
                <a:solidFill>
                  <a:srgbClr val="FFFFFF"/>
                </a:solidFill>
                <a:latin typeface="Gotham-Medium"/>
                <a:cs typeface="Gotham-Medium"/>
              </a:rPr>
              <a:t>Code.org</a:t>
            </a:r>
            <a:r>
              <a:rPr lang="en-US" sz="2900" dirty="0" smtClean="0">
                <a:solidFill>
                  <a:srgbClr val="FFFFFF"/>
                </a:solidFill>
                <a:latin typeface="Gotham-Medium"/>
                <a:cs typeface="Gotham-Medium"/>
              </a:rPr>
              <a:t> video</a:t>
            </a:r>
            <a:endParaRPr lang="en-US" sz="2900" dirty="0">
              <a:solidFill>
                <a:srgbClr val="FFFFFF"/>
              </a:solidFill>
              <a:latin typeface="Gotham-Medium"/>
              <a:cs typeface="Gotham-Medium"/>
            </a:endParaRPr>
          </a:p>
        </p:txBody>
      </p:sp>
      <p:sp>
        <p:nvSpPr>
          <p:cNvPr id="8" name="Media Placeholder 7"/>
          <p:cNvSpPr>
            <a:spLocks noGrp="1"/>
          </p:cNvSpPr>
          <p:nvPr>
            <p:ph type="media" sz="quarter" idx="10"/>
          </p:nvPr>
        </p:nvSpPr>
        <p:spPr>
          <a:xfrm>
            <a:off x="0" y="0"/>
            <a:ext cx="9144000" cy="5729288"/>
          </a:xfrm>
        </p:spPr>
        <p:txBody>
          <a:bodyPr/>
          <a:lstStyle>
            <a:lvl1pPr marL="0" indent="0">
              <a:buNone/>
              <a:defRPr/>
            </a:lvl1pPr>
          </a:lstStyle>
          <a:p>
            <a:r>
              <a:rPr lang="en-US" smtClean="0"/>
              <a:t>Click icon to add media</a:t>
            </a:r>
            <a:endParaRPr lang="en-US" dirty="0"/>
          </a:p>
        </p:txBody>
      </p:sp>
    </p:spTree>
    <p:extLst>
      <p:ext uri="{BB962C8B-B14F-4D97-AF65-F5344CB8AC3E}">
        <p14:creationId xmlns:p14="http://schemas.microsoft.com/office/powerpoint/2010/main" val="739906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dia (white)">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0" y="1016318"/>
            <a:ext cx="9144000" cy="5841682"/>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3189112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colore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770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920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1844" y="4406902"/>
            <a:ext cx="7772400" cy="1362074"/>
          </a:xfrm>
        </p:spPr>
        <p:txBody>
          <a:bodyPr tIns="93539" anchor="t">
            <a:normAutofit/>
          </a:bodyPr>
          <a:lstStyle>
            <a:lvl1pPr algn="l">
              <a:defRPr sz="39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81844" y="2906715"/>
            <a:ext cx="7772400" cy="1500187"/>
          </a:xfrm>
        </p:spPr>
        <p:txBody>
          <a:bodyPr bIns="68924" anchor="b">
            <a:normAutofit/>
          </a:bodyPr>
          <a:lstStyle>
            <a:lvl1pPr marL="0" indent="0">
              <a:buNone/>
              <a:defRPr sz="2600" b="0" i="0">
                <a:solidFill>
                  <a:schemeClr val="tx1">
                    <a:tint val="75000"/>
                  </a:schemeClr>
                </a:solidFill>
                <a:latin typeface="Gotham Medium"/>
                <a:cs typeface="Gotham Medium"/>
              </a:defRPr>
            </a:lvl1pPr>
            <a:lvl2pPr marL="446306" indent="0">
              <a:buNone/>
              <a:defRPr sz="1800">
                <a:solidFill>
                  <a:schemeClr val="tx1">
                    <a:tint val="75000"/>
                  </a:schemeClr>
                </a:solidFill>
              </a:defRPr>
            </a:lvl2pPr>
            <a:lvl3pPr marL="892613" indent="0">
              <a:buNone/>
              <a:defRPr sz="1600">
                <a:solidFill>
                  <a:schemeClr val="tx1">
                    <a:tint val="75000"/>
                  </a:schemeClr>
                </a:solidFill>
              </a:defRPr>
            </a:lvl3pPr>
            <a:lvl4pPr marL="1338919" indent="0">
              <a:buNone/>
              <a:defRPr sz="1300">
                <a:solidFill>
                  <a:schemeClr val="tx1">
                    <a:tint val="75000"/>
                  </a:schemeClr>
                </a:solidFill>
              </a:defRPr>
            </a:lvl4pPr>
            <a:lvl5pPr marL="1785225" indent="0">
              <a:buNone/>
              <a:defRPr sz="1300">
                <a:solidFill>
                  <a:schemeClr val="tx1">
                    <a:tint val="75000"/>
                  </a:schemeClr>
                </a:solidFill>
              </a:defRPr>
            </a:lvl5pPr>
            <a:lvl6pPr marL="2231532" indent="0">
              <a:buNone/>
              <a:defRPr sz="1300">
                <a:solidFill>
                  <a:schemeClr val="tx1">
                    <a:tint val="75000"/>
                  </a:schemeClr>
                </a:solidFill>
              </a:defRPr>
            </a:lvl6pPr>
            <a:lvl7pPr marL="2677838" indent="0">
              <a:buNone/>
              <a:defRPr sz="1300">
                <a:solidFill>
                  <a:schemeClr val="tx1">
                    <a:tint val="75000"/>
                  </a:schemeClr>
                </a:solidFill>
              </a:defRPr>
            </a:lvl7pPr>
            <a:lvl8pPr marL="3124144" indent="0">
              <a:buNone/>
              <a:defRPr sz="1300">
                <a:solidFill>
                  <a:schemeClr val="tx1">
                    <a:tint val="75000"/>
                  </a:schemeClr>
                </a:solidFill>
              </a:defRPr>
            </a:lvl8pPr>
            <a:lvl9pPr marL="3570451" indent="0">
              <a:buNone/>
              <a:defRPr sz="13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58330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61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E3A5A-A526-40FA-A3C6-27428096E504}" type="datetimeFigureOut">
              <a:rPr lang="en-US" smtClean="0"/>
              <a:t>6/11/2014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E79A0-2B35-4F43-A3BB-834190DA5DE5}" type="slidenum">
              <a:rPr lang="en-US" smtClean="0"/>
              <a:t>‹#›</a:t>
            </a:fld>
            <a:endParaRPr lang="en-US"/>
          </a:p>
        </p:txBody>
      </p:sp>
    </p:spTree>
    <p:extLst>
      <p:ext uri="{BB962C8B-B14F-4D97-AF65-F5344CB8AC3E}">
        <p14:creationId xmlns:p14="http://schemas.microsoft.com/office/powerpoint/2010/main" val="290194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0528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aragrap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FontTx/>
              <a:buNone/>
              <a:defRPr/>
            </a:lvl1pPr>
            <a:lvl2pPr marL="446307" indent="0">
              <a:buFontTx/>
              <a:buNone/>
              <a:defRPr/>
            </a:lvl2pPr>
            <a:lvl3pPr marL="892612" indent="0">
              <a:buFontTx/>
              <a:buNone/>
              <a:defRPr/>
            </a:lvl3pPr>
            <a:lvl4pPr marL="1338919" indent="0">
              <a:buFontTx/>
              <a:buNone/>
              <a:defRPr/>
            </a:lvl4pPr>
            <a:lvl5pPr marL="1785225"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249397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781844" y="2263140"/>
            <a:ext cx="1873250" cy="4266248"/>
          </a:xfrm>
        </p:spPr>
        <p:txBody>
          <a:bodyPr>
            <a:noAutofit/>
          </a:bodyPr>
          <a:lstStyle>
            <a:lvl1pPr marL="0" indent="0">
              <a:lnSpc>
                <a:spcPct val="100000"/>
              </a:lnSpc>
              <a:buNone/>
              <a:defRPr sz="1300"/>
            </a:lvl1pPr>
            <a:lvl2pPr marL="446307" indent="0">
              <a:lnSpc>
                <a:spcPct val="100000"/>
              </a:lnSpc>
              <a:buNone/>
              <a:defRPr sz="1300"/>
            </a:lvl2pPr>
            <a:lvl3pPr marL="892612" indent="0">
              <a:lnSpc>
                <a:spcPct val="100000"/>
              </a:lnSpc>
              <a:buNone/>
              <a:defRPr sz="1300"/>
            </a:lvl3pPr>
            <a:lvl4pPr marL="1338919" indent="0">
              <a:lnSpc>
                <a:spcPct val="100000"/>
              </a:lnSpc>
              <a:buNone/>
              <a:defRPr sz="1300"/>
            </a:lvl4pPr>
            <a:lvl5pPr marL="1785225" indent="0">
              <a:lnSpc>
                <a:spcPct val="100000"/>
              </a:lnSpc>
              <a:buNone/>
              <a:defRPr sz="1300"/>
            </a:lvl5pPr>
          </a:lstStyle>
          <a:p>
            <a:pPr lvl="0"/>
            <a:r>
              <a:rPr lang="en-US" smtClean="0"/>
              <a:t>Click to edit Master text styles</a:t>
            </a:r>
          </a:p>
        </p:txBody>
      </p:sp>
      <p:sp>
        <p:nvSpPr>
          <p:cNvPr id="10" name="Text Placeholder 8"/>
          <p:cNvSpPr>
            <a:spLocks noGrp="1"/>
          </p:cNvSpPr>
          <p:nvPr>
            <p:ph type="body" sz="quarter" idx="11"/>
          </p:nvPr>
        </p:nvSpPr>
        <p:spPr>
          <a:xfrm>
            <a:off x="6730846" y="2263355"/>
            <a:ext cx="1873250" cy="4266248"/>
          </a:xfrm>
        </p:spPr>
        <p:txBody>
          <a:bodyPr>
            <a:noAutofit/>
          </a:bodyPr>
          <a:lstStyle>
            <a:lvl1pPr marL="0" indent="0">
              <a:lnSpc>
                <a:spcPct val="100000"/>
              </a:lnSpc>
              <a:buNone/>
              <a:defRPr sz="1300"/>
            </a:lvl1pPr>
            <a:lvl2pPr marL="446307" indent="0">
              <a:lnSpc>
                <a:spcPct val="100000"/>
              </a:lnSpc>
              <a:buNone/>
              <a:defRPr sz="1300"/>
            </a:lvl2pPr>
            <a:lvl3pPr marL="892612" indent="0">
              <a:lnSpc>
                <a:spcPct val="100000"/>
              </a:lnSpc>
              <a:buNone/>
              <a:defRPr sz="1300"/>
            </a:lvl3pPr>
            <a:lvl4pPr marL="1338919" indent="0">
              <a:lnSpc>
                <a:spcPct val="100000"/>
              </a:lnSpc>
              <a:buNone/>
              <a:defRPr sz="1300"/>
            </a:lvl4pPr>
            <a:lvl5pPr marL="1785225" indent="0">
              <a:lnSpc>
                <a:spcPct val="100000"/>
              </a:lnSpc>
              <a:buNone/>
              <a:defRPr sz="1300"/>
            </a:lvl5pPr>
          </a:lstStyle>
          <a:p>
            <a:pPr lvl="0"/>
            <a:r>
              <a:rPr lang="en-US" smtClean="0"/>
              <a:t>Click to edit Master text styles</a:t>
            </a:r>
          </a:p>
        </p:txBody>
      </p:sp>
      <p:sp>
        <p:nvSpPr>
          <p:cNvPr id="11" name="Text Placeholder 8"/>
          <p:cNvSpPr>
            <a:spLocks noGrp="1"/>
          </p:cNvSpPr>
          <p:nvPr>
            <p:ph type="body" sz="quarter" idx="12"/>
          </p:nvPr>
        </p:nvSpPr>
        <p:spPr>
          <a:xfrm>
            <a:off x="4750420" y="2263140"/>
            <a:ext cx="1873250" cy="4266248"/>
          </a:xfrm>
        </p:spPr>
        <p:txBody>
          <a:bodyPr>
            <a:noAutofit/>
          </a:bodyPr>
          <a:lstStyle>
            <a:lvl1pPr marL="0" indent="0">
              <a:lnSpc>
                <a:spcPct val="100000"/>
              </a:lnSpc>
              <a:buNone/>
              <a:defRPr sz="1300"/>
            </a:lvl1pPr>
            <a:lvl2pPr marL="446307" indent="0">
              <a:lnSpc>
                <a:spcPct val="100000"/>
              </a:lnSpc>
              <a:buNone/>
              <a:defRPr sz="1300"/>
            </a:lvl2pPr>
            <a:lvl3pPr marL="892612" indent="0">
              <a:lnSpc>
                <a:spcPct val="100000"/>
              </a:lnSpc>
              <a:buNone/>
              <a:defRPr sz="1300"/>
            </a:lvl3pPr>
            <a:lvl4pPr marL="1338919" indent="0">
              <a:lnSpc>
                <a:spcPct val="100000"/>
              </a:lnSpc>
              <a:buNone/>
              <a:defRPr sz="1300"/>
            </a:lvl4pPr>
            <a:lvl5pPr marL="1785225" indent="0">
              <a:lnSpc>
                <a:spcPct val="100000"/>
              </a:lnSpc>
              <a:buNone/>
              <a:defRPr sz="1300"/>
            </a:lvl5pPr>
          </a:lstStyle>
          <a:p>
            <a:pPr lvl="0"/>
            <a:r>
              <a:rPr lang="en-US" smtClean="0"/>
              <a:t>Click to edit Master text styles</a:t>
            </a:r>
          </a:p>
        </p:txBody>
      </p:sp>
      <p:sp>
        <p:nvSpPr>
          <p:cNvPr id="12" name="Text Placeholder 8"/>
          <p:cNvSpPr>
            <a:spLocks noGrp="1"/>
          </p:cNvSpPr>
          <p:nvPr>
            <p:ph type="body" sz="quarter" idx="13"/>
          </p:nvPr>
        </p:nvSpPr>
        <p:spPr>
          <a:xfrm>
            <a:off x="2762250" y="2263140"/>
            <a:ext cx="1873250" cy="4266248"/>
          </a:xfrm>
        </p:spPr>
        <p:txBody>
          <a:bodyPr>
            <a:noAutofit/>
          </a:bodyPr>
          <a:lstStyle>
            <a:lvl1pPr marL="0" indent="0">
              <a:lnSpc>
                <a:spcPct val="100000"/>
              </a:lnSpc>
              <a:buNone/>
              <a:defRPr sz="1300"/>
            </a:lvl1pPr>
            <a:lvl2pPr marL="446307" indent="0">
              <a:lnSpc>
                <a:spcPct val="100000"/>
              </a:lnSpc>
              <a:buNone/>
              <a:defRPr sz="1300"/>
            </a:lvl2pPr>
            <a:lvl3pPr marL="892612" indent="0">
              <a:lnSpc>
                <a:spcPct val="100000"/>
              </a:lnSpc>
              <a:buNone/>
              <a:defRPr sz="1300"/>
            </a:lvl3pPr>
            <a:lvl4pPr marL="1338919" indent="0">
              <a:lnSpc>
                <a:spcPct val="100000"/>
              </a:lnSpc>
              <a:buNone/>
              <a:defRPr sz="1300"/>
            </a:lvl4pPr>
            <a:lvl5pPr marL="1785225" indent="0">
              <a:lnSpc>
                <a:spcPct val="100000"/>
              </a:lnSpc>
              <a:buNone/>
              <a:defRPr sz="1300"/>
            </a:lvl5pPr>
          </a:lstStyle>
          <a:p>
            <a:pPr lvl="0"/>
            <a:r>
              <a:rPr lang="en-US" smtClean="0"/>
              <a:t>Click to edit Master text styles</a:t>
            </a:r>
          </a:p>
        </p:txBody>
      </p:sp>
    </p:spTree>
    <p:extLst>
      <p:ext uri="{BB962C8B-B14F-4D97-AF65-F5344CB8AC3E}">
        <p14:creationId xmlns:p14="http://schemas.microsoft.com/office/powerpoint/2010/main" val="1891378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81844" y="2441954"/>
            <a:ext cx="3825544" cy="4416046"/>
          </a:xfrm>
        </p:spPr>
        <p:txBody>
          <a:bodyPr/>
          <a:lstStyle>
            <a:lvl1pPr>
              <a:defRPr sz="2700"/>
            </a:lvl1pPr>
            <a:lvl2pPr>
              <a:defRPr sz="24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1256" y="2441954"/>
            <a:ext cx="3825544" cy="4416046"/>
          </a:xfrm>
        </p:spPr>
        <p:txBody>
          <a:bodyPr/>
          <a:lstStyle>
            <a:lvl1pPr>
              <a:defRPr sz="2700"/>
            </a:lvl1pPr>
            <a:lvl2pPr>
              <a:defRPr sz="24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3573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1844" y="1435102"/>
            <a:ext cx="2683669" cy="859097"/>
          </a:xfrm>
        </p:spPr>
        <p:txBody>
          <a:bodyPr anchor="b"/>
          <a:lstStyle>
            <a:lvl1pPr algn="l">
              <a:defRPr sz="19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5"/>
            <a:ext cx="5111750" cy="5422895"/>
          </a:xfrm>
        </p:spPr>
        <p:txBody>
          <a:bodyPr/>
          <a:lstStyle>
            <a:lvl1pPr>
              <a:defRPr sz="2400"/>
            </a:lvl1pPr>
            <a:lvl2pPr>
              <a:defRPr sz="2200"/>
            </a:lvl2pPr>
            <a:lvl3pPr>
              <a:defRPr sz="2200"/>
            </a:lvl3pPr>
            <a:lvl4pPr>
              <a:defRPr sz="1900"/>
            </a:lvl4pPr>
            <a:lvl5pPr>
              <a:defRPr sz="17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1844" y="2294199"/>
            <a:ext cx="2683669" cy="4563801"/>
          </a:xfrm>
        </p:spPr>
        <p:txBody>
          <a:bodyPr/>
          <a:lstStyle>
            <a:lvl1pPr marL="0" indent="0">
              <a:buNone/>
              <a:defRPr sz="1300"/>
            </a:lvl1pPr>
            <a:lvl2pPr marL="446306" indent="0">
              <a:buNone/>
              <a:defRPr sz="1200"/>
            </a:lvl2pPr>
            <a:lvl3pPr marL="892613" indent="0">
              <a:buNone/>
              <a:defRPr sz="1000"/>
            </a:lvl3pPr>
            <a:lvl4pPr marL="1338919" indent="0">
              <a:buNone/>
              <a:defRPr sz="900"/>
            </a:lvl4pPr>
            <a:lvl5pPr marL="1785225" indent="0">
              <a:buNone/>
              <a:defRPr sz="900"/>
            </a:lvl5pPr>
            <a:lvl6pPr marL="2231532" indent="0">
              <a:buNone/>
              <a:defRPr sz="900"/>
            </a:lvl6pPr>
            <a:lvl7pPr marL="2677838" indent="0">
              <a:buNone/>
              <a:defRPr sz="900"/>
            </a:lvl7pPr>
            <a:lvl8pPr marL="3124144" indent="0">
              <a:buNone/>
              <a:defRPr sz="900"/>
            </a:lvl8pPr>
            <a:lvl9pPr marL="3570451" indent="0">
              <a:buNone/>
              <a:defRPr sz="900"/>
            </a:lvl9pPr>
          </a:lstStyle>
          <a:p>
            <a:pPr lvl="0"/>
            <a:r>
              <a:rPr lang="en-US" smtClean="0"/>
              <a:t>Click to edit Master text styles</a:t>
            </a:r>
          </a:p>
        </p:txBody>
      </p:sp>
    </p:spTree>
    <p:extLst>
      <p:ext uri="{BB962C8B-B14F-4D97-AF65-F5344CB8AC3E}">
        <p14:creationId xmlns:p14="http://schemas.microsoft.com/office/powerpoint/2010/main" val="2695017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2"/>
        </a:solidFill>
        <a:effectLst/>
      </p:bgPr>
    </p:bg>
    <p:spTree>
      <p:nvGrpSpPr>
        <p:cNvPr id="1" name=""/>
        <p:cNvGrpSpPr/>
        <p:nvPr/>
      </p:nvGrpSpPr>
      <p:grpSpPr>
        <a:xfrm>
          <a:off x="0" y="0"/>
          <a:ext cx="0" cy="0"/>
          <a:chOff x="0" y="0"/>
          <a:chExt cx="0" cy="0"/>
        </a:xfrm>
      </p:grpSpPr>
      <p:sp>
        <p:nvSpPr>
          <p:cNvPr id="2" name="TextBox 1"/>
          <p:cNvSpPr txBox="1"/>
          <p:nvPr userDrawn="1"/>
        </p:nvSpPr>
        <p:spPr>
          <a:xfrm>
            <a:off x="820738" y="1256508"/>
            <a:ext cx="5918200" cy="849932"/>
          </a:xfrm>
          <a:prstGeom prst="rect">
            <a:avLst/>
          </a:prstGeom>
          <a:noFill/>
        </p:spPr>
        <p:txBody>
          <a:bodyPr wrap="square" lIns="0" tIns="24616" rIns="0" bIns="24616" rtlCol="0">
            <a:spAutoFit/>
          </a:bodyPr>
          <a:lstStyle/>
          <a:p>
            <a:pPr defTabSz="446306"/>
            <a:r>
              <a:rPr lang="en-US" sz="5200" dirty="0" smtClean="0">
                <a:solidFill>
                  <a:srgbClr val="FFFFFF"/>
                </a:solidFill>
                <a:latin typeface="Gotham-Medium"/>
                <a:cs typeface="Gotham-Medium"/>
              </a:rPr>
              <a:t>Thank you</a:t>
            </a:r>
            <a:endParaRPr lang="en-US" sz="5200" dirty="0">
              <a:solidFill>
                <a:srgbClr val="FFFFFF"/>
              </a:solidFill>
              <a:latin typeface="Gotham-Medium"/>
              <a:cs typeface="Gotham-Medium"/>
            </a:endParaRPr>
          </a:p>
        </p:txBody>
      </p:sp>
      <p:pic>
        <p:nvPicPr>
          <p:cNvPr id="3" name="Picture 2" descr="CODE_logo_RGB.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4950" y="152400"/>
            <a:ext cx="577851" cy="689864"/>
          </a:xfrm>
          <a:prstGeom prst="rect">
            <a:avLst/>
          </a:prstGeom>
        </p:spPr>
      </p:pic>
    </p:spTree>
    <p:extLst>
      <p:ext uri="{BB962C8B-B14F-4D97-AF65-F5344CB8AC3E}">
        <p14:creationId xmlns:p14="http://schemas.microsoft.com/office/powerpoint/2010/main" val="17020280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81844"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781844" y="3672469"/>
            <a:ext cx="6400801" cy="1752600"/>
          </a:xfrm>
        </p:spPr>
        <p:txBody>
          <a:bodyPr/>
          <a:lstStyle>
            <a:lvl1pPr marL="0" indent="0" algn="l">
              <a:buNone/>
              <a:defRPr>
                <a:solidFill>
                  <a:schemeClr val="tx1">
                    <a:tint val="75000"/>
                  </a:schemeClr>
                </a:solidFill>
              </a:defRPr>
            </a:lvl1pPr>
            <a:lvl2pPr marL="446306" indent="0" algn="ctr">
              <a:buNone/>
              <a:defRPr>
                <a:solidFill>
                  <a:schemeClr val="tx1">
                    <a:tint val="75000"/>
                  </a:schemeClr>
                </a:solidFill>
              </a:defRPr>
            </a:lvl2pPr>
            <a:lvl3pPr marL="892613" indent="0" algn="ctr">
              <a:buNone/>
              <a:defRPr>
                <a:solidFill>
                  <a:schemeClr val="tx1">
                    <a:tint val="75000"/>
                  </a:schemeClr>
                </a:solidFill>
              </a:defRPr>
            </a:lvl3pPr>
            <a:lvl4pPr marL="1338919" indent="0" algn="ctr">
              <a:buNone/>
              <a:defRPr>
                <a:solidFill>
                  <a:schemeClr val="tx1">
                    <a:tint val="75000"/>
                  </a:schemeClr>
                </a:solidFill>
              </a:defRPr>
            </a:lvl4pPr>
            <a:lvl5pPr marL="1785225" indent="0" algn="ctr">
              <a:buNone/>
              <a:defRPr>
                <a:solidFill>
                  <a:schemeClr val="tx1">
                    <a:tint val="75000"/>
                  </a:schemeClr>
                </a:solidFill>
              </a:defRPr>
            </a:lvl5pPr>
            <a:lvl6pPr marL="2231532" indent="0" algn="ctr">
              <a:buNone/>
              <a:defRPr>
                <a:solidFill>
                  <a:schemeClr val="tx1">
                    <a:tint val="75000"/>
                  </a:schemeClr>
                </a:solidFill>
              </a:defRPr>
            </a:lvl6pPr>
            <a:lvl7pPr marL="2677838" indent="0" algn="ctr">
              <a:buNone/>
              <a:defRPr>
                <a:solidFill>
                  <a:schemeClr val="tx1">
                    <a:tint val="75000"/>
                  </a:schemeClr>
                </a:solidFill>
              </a:defRPr>
            </a:lvl7pPr>
            <a:lvl8pPr marL="3124144" indent="0" algn="ctr">
              <a:buNone/>
              <a:defRPr>
                <a:solidFill>
                  <a:schemeClr val="tx1">
                    <a:tint val="75000"/>
                  </a:schemeClr>
                </a:solidFill>
              </a:defRPr>
            </a:lvl8pPr>
            <a:lvl9pPr marL="3570451"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48544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5E3A5A-A526-40FA-A3C6-27428096E504}" type="datetimeFigureOut">
              <a:rPr lang="en-US" smtClean="0"/>
              <a:t>6/11/2014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E79A0-2B35-4F43-A3BB-834190DA5DE5}" type="slidenum">
              <a:rPr lang="en-US" smtClean="0"/>
              <a:t>‹#›</a:t>
            </a:fld>
            <a:endParaRPr lang="en-US"/>
          </a:p>
        </p:txBody>
      </p:sp>
    </p:spTree>
    <p:extLst>
      <p:ext uri="{BB962C8B-B14F-4D97-AF65-F5344CB8AC3E}">
        <p14:creationId xmlns:p14="http://schemas.microsoft.com/office/powerpoint/2010/main" val="105859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E3A5A-A526-40FA-A3C6-27428096E504}" type="datetimeFigureOut">
              <a:rPr lang="en-US" smtClean="0"/>
              <a:t>6/11/2014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E79A0-2B35-4F43-A3BB-834190DA5DE5}" type="slidenum">
              <a:rPr lang="en-US" smtClean="0"/>
              <a:t>‹#›</a:t>
            </a:fld>
            <a:endParaRPr lang="en-US"/>
          </a:p>
        </p:txBody>
      </p:sp>
    </p:spTree>
    <p:extLst>
      <p:ext uri="{BB962C8B-B14F-4D97-AF65-F5344CB8AC3E}">
        <p14:creationId xmlns:p14="http://schemas.microsoft.com/office/powerpoint/2010/main" val="369344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E3A5A-A526-40FA-A3C6-27428096E504}" type="datetimeFigureOut">
              <a:rPr lang="en-US" smtClean="0"/>
              <a:t>6/11/2014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6E79A0-2B35-4F43-A3BB-834190DA5DE5}" type="slidenum">
              <a:rPr lang="en-US" smtClean="0"/>
              <a:t>‹#›</a:t>
            </a:fld>
            <a:endParaRPr lang="en-US"/>
          </a:p>
        </p:txBody>
      </p:sp>
    </p:spTree>
    <p:extLst>
      <p:ext uri="{BB962C8B-B14F-4D97-AF65-F5344CB8AC3E}">
        <p14:creationId xmlns:p14="http://schemas.microsoft.com/office/powerpoint/2010/main" val="302003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E3A5A-A526-40FA-A3C6-27428096E504}" type="datetimeFigureOut">
              <a:rPr lang="en-US" smtClean="0"/>
              <a:t>6/11/2014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E79A0-2B35-4F43-A3BB-834190DA5DE5}" type="slidenum">
              <a:rPr lang="en-US" smtClean="0"/>
              <a:t>‹#›</a:t>
            </a:fld>
            <a:endParaRPr lang="en-US"/>
          </a:p>
        </p:txBody>
      </p:sp>
    </p:spTree>
    <p:extLst>
      <p:ext uri="{BB962C8B-B14F-4D97-AF65-F5344CB8AC3E}">
        <p14:creationId xmlns:p14="http://schemas.microsoft.com/office/powerpoint/2010/main" val="79978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E3A5A-A526-40FA-A3C6-27428096E504}" type="datetimeFigureOut">
              <a:rPr lang="en-US" smtClean="0"/>
              <a:t>6/11/2014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6E79A0-2B35-4F43-A3BB-834190DA5DE5}" type="slidenum">
              <a:rPr lang="en-US" smtClean="0"/>
              <a:t>‹#›</a:t>
            </a:fld>
            <a:endParaRPr lang="en-US"/>
          </a:p>
        </p:txBody>
      </p:sp>
    </p:spTree>
    <p:extLst>
      <p:ext uri="{BB962C8B-B14F-4D97-AF65-F5344CB8AC3E}">
        <p14:creationId xmlns:p14="http://schemas.microsoft.com/office/powerpoint/2010/main" val="137672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5E3A5A-A526-40FA-A3C6-27428096E504}" type="datetimeFigureOut">
              <a:rPr lang="en-US" smtClean="0"/>
              <a:t>6/11/2014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E79A0-2B35-4F43-A3BB-834190DA5DE5}" type="slidenum">
              <a:rPr lang="en-US" smtClean="0"/>
              <a:t>‹#›</a:t>
            </a:fld>
            <a:endParaRPr lang="en-US"/>
          </a:p>
        </p:txBody>
      </p:sp>
    </p:spTree>
    <p:extLst>
      <p:ext uri="{BB962C8B-B14F-4D97-AF65-F5344CB8AC3E}">
        <p14:creationId xmlns:p14="http://schemas.microsoft.com/office/powerpoint/2010/main" val="1954632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5E3A5A-A526-40FA-A3C6-27428096E504}" type="datetimeFigureOut">
              <a:rPr lang="en-US" smtClean="0"/>
              <a:t>6/11/2014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E79A0-2B35-4F43-A3BB-834190DA5DE5}" type="slidenum">
              <a:rPr lang="en-US" smtClean="0"/>
              <a:t>‹#›</a:t>
            </a:fld>
            <a:endParaRPr lang="en-US"/>
          </a:p>
        </p:txBody>
      </p:sp>
    </p:spTree>
    <p:extLst>
      <p:ext uri="{BB962C8B-B14F-4D97-AF65-F5344CB8AC3E}">
        <p14:creationId xmlns:p14="http://schemas.microsoft.com/office/powerpoint/2010/main" val="156964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E3A5A-A526-40FA-A3C6-27428096E504}" type="datetimeFigureOut">
              <a:rPr lang="en-US" smtClean="0"/>
              <a:t>6/11/2014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79A0-2B35-4F43-A3BB-834190DA5DE5}" type="slidenum">
              <a:rPr lang="en-US" smtClean="0"/>
              <a:t>‹#›</a:t>
            </a:fld>
            <a:endParaRPr lang="en-US"/>
          </a:p>
        </p:txBody>
      </p:sp>
    </p:spTree>
    <p:extLst>
      <p:ext uri="{BB962C8B-B14F-4D97-AF65-F5344CB8AC3E}">
        <p14:creationId xmlns:p14="http://schemas.microsoft.com/office/powerpoint/2010/main" val="3133566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1844" y="1091393"/>
            <a:ext cx="8016545" cy="1143000"/>
          </a:xfrm>
          <a:prstGeom prst="rect">
            <a:avLst/>
          </a:prstGeom>
        </p:spPr>
        <p:txBody>
          <a:bodyPr vert="horz" lIns="0" tIns="44631" rIns="0" bIns="44631"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81844" y="2286000"/>
            <a:ext cx="8016545" cy="4572000"/>
          </a:xfrm>
          <a:prstGeom prst="rect">
            <a:avLst/>
          </a:prstGeom>
        </p:spPr>
        <p:txBody>
          <a:bodyPr vert="horz" lIns="0" tIns="44631" rIns="89261" bIns="446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p:cNvSpPr/>
          <p:nvPr/>
        </p:nvSpPr>
        <p:spPr>
          <a:xfrm>
            <a:off x="1" y="0"/>
            <a:ext cx="9144000" cy="990600"/>
          </a:xfrm>
          <a:prstGeom prst="rect">
            <a:avLst/>
          </a:prstGeom>
          <a:solidFill>
            <a:srgbClr val="00AEBC"/>
          </a:solidFill>
          <a:effectLst/>
        </p:spPr>
        <p:style>
          <a:lnRef idx="1">
            <a:schemeClr val="accent1"/>
          </a:lnRef>
          <a:fillRef idx="3">
            <a:schemeClr val="accent1"/>
          </a:fillRef>
          <a:effectRef idx="2">
            <a:schemeClr val="accent1"/>
          </a:effectRef>
          <a:fontRef idx="minor">
            <a:schemeClr val="lt1"/>
          </a:fontRef>
        </p:style>
        <p:txBody>
          <a:bodyPr lIns="89261" tIns="44631" rIns="89261" bIns="44631" spcCol="0" rtlCol="0" anchor="ctr"/>
          <a:lstStyle/>
          <a:p>
            <a:pPr algn="ctr" defTabSz="446306"/>
            <a:endParaRPr lang="en-US">
              <a:solidFill>
                <a:prstClr val="white"/>
              </a:solidFill>
            </a:endParaRPr>
          </a:p>
        </p:txBody>
      </p:sp>
      <p:pic>
        <p:nvPicPr>
          <p:cNvPr id="9" name="Picture 8" descr="CODE_logo_RGB.eps"/>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233895" y="164256"/>
            <a:ext cx="547968" cy="654190"/>
          </a:xfrm>
          <a:prstGeom prst="rect">
            <a:avLst/>
          </a:prstGeom>
        </p:spPr>
      </p:pic>
    </p:spTree>
    <p:extLst>
      <p:ext uri="{BB962C8B-B14F-4D97-AF65-F5344CB8AC3E}">
        <p14:creationId xmlns:p14="http://schemas.microsoft.com/office/powerpoint/2010/main" val="386729013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timing>
    <p:tnLst>
      <p:par>
        <p:cTn id="1" dur="indefinite" restart="never" nodeType="tmRoot"/>
      </p:par>
    </p:tnLst>
  </p:timing>
  <p:txStyles>
    <p:titleStyle>
      <a:lvl1pPr algn="l" defTabSz="446306" rtl="0" eaLnBrk="1" latinLnBrk="0" hangingPunct="1">
        <a:lnSpc>
          <a:spcPts val="3230"/>
        </a:lnSpc>
        <a:spcBef>
          <a:spcPct val="0"/>
        </a:spcBef>
        <a:buNone/>
        <a:defRPr sz="3900" b="0" i="0" kern="1200">
          <a:solidFill>
            <a:schemeClr val="accent1"/>
          </a:solidFill>
          <a:latin typeface="Gotham Bold"/>
          <a:ea typeface="+mj-ea"/>
          <a:cs typeface="Gotham Bold"/>
        </a:defRPr>
      </a:lvl1pPr>
    </p:titleStyle>
    <p:bodyStyle>
      <a:lvl1pPr marL="334730" indent="-334730" algn="l" defTabSz="446306" rtl="0" eaLnBrk="1" latinLnBrk="0" hangingPunct="1">
        <a:spcBef>
          <a:spcPct val="20000"/>
        </a:spcBef>
        <a:buClr>
          <a:schemeClr val="accent5"/>
        </a:buClr>
        <a:buFont typeface="Wingdings" charset="2"/>
        <a:buChar char="§"/>
        <a:defRPr sz="2400" b="0" i="0" kern="1200">
          <a:solidFill>
            <a:schemeClr val="accent6"/>
          </a:solidFill>
          <a:latin typeface="Gotham Book"/>
          <a:ea typeface="+mn-ea"/>
          <a:cs typeface="Gotham Book"/>
        </a:defRPr>
      </a:lvl1pPr>
      <a:lvl2pPr marL="725248" indent="-278941" algn="l" defTabSz="446306" rtl="0" eaLnBrk="1" latinLnBrk="0" hangingPunct="1">
        <a:spcBef>
          <a:spcPct val="20000"/>
        </a:spcBef>
        <a:buClr>
          <a:schemeClr val="accent5"/>
        </a:buClr>
        <a:buFont typeface="Wingdings" charset="2"/>
        <a:buChar char="§"/>
        <a:defRPr sz="2200" b="0" i="0" kern="1200">
          <a:solidFill>
            <a:schemeClr val="accent6"/>
          </a:solidFill>
          <a:latin typeface="Gotham Book"/>
          <a:ea typeface="+mn-ea"/>
          <a:cs typeface="Gotham Book"/>
        </a:defRPr>
      </a:lvl2pPr>
      <a:lvl3pPr marL="1115766" indent="-223153" algn="l" defTabSz="446306" rtl="0" eaLnBrk="1" latinLnBrk="0" hangingPunct="1">
        <a:spcBef>
          <a:spcPct val="20000"/>
        </a:spcBef>
        <a:buClr>
          <a:schemeClr val="accent5"/>
        </a:buClr>
        <a:buFont typeface="Wingdings" charset="2"/>
        <a:buChar char="§"/>
        <a:defRPr sz="1900" b="0" i="0" kern="1200">
          <a:solidFill>
            <a:schemeClr val="accent6"/>
          </a:solidFill>
          <a:latin typeface="Gotham Book"/>
          <a:ea typeface="+mn-ea"/>
          <a:cs typeface="Gotham Book"/>
        </a:defRPr>
      </a:lvl3pPr>
      <a:lvl4pPr marL="1562072" indent="-223153" algn="l" defTabSz="446306" rtl="0" eaLnBrk="1" latinLnBrk="0" hangingPunct="1">
        <a:spcBef>
          <a:spcPct val="20000"/>
        </a:spcBef>
        <a:buClr>
          <a:schemeClr val="accent5"/>
        </a:buClr>
        <a:buFont typeface="Wingdings" charset="2"/>
        <a:buChar char="§"/>
        <a:defRPr sz="1500" b="0" i="0" kern="1200">
          <a:solidFill>
            <a:schemeClr val="accent6"/>
          </a:solidFill>
          <a:latin typeface="Gotham Book"/>
          <a:ea typeface="+mn-ea"/>
          <a:cs typeface="Gotham Book"/>
        </a:defRPr>
      </a:lvl4pPr>
      <a:lvl5pPr marL="2008378" indent="-223153" algn="l" defTabSz="446306" rtl="0" eaLnBrk="1" latinLnBrk="0" hangingPunct="1">
        <a:spcBef>
          <a:spcPct val="20000"/>
        </a:spcBef>
        <a:buClr>
          <a:schemeClr val="accent5"/>
        </a:buClr>
        <a:buFont typeface="Wingdings" charset="2"/>
        <a:buChar char="§"/>
        <a:defRPr sz="1300" b="0" i="0" kern="1200">
          <a:solidFill>
            <a:schemeClr val="accent6"/>
          </a:solidFill>
          <a:latin typeface="Gotham Book"/>
          <a:ea typeface="+mn-ea"/>
          <a:cs typeface="Gotham Book"/>
        </a:defRPr>
      </a:lvl5pPr>
      <a:lvl6pPr marL="2454685" indent="-223153" algn="l" defTabSz="446306" rtl="0" eaLnBrk="1" latinLnBrk="0" hangingPunct="1">
        <a:spcBef>
          <a:spcPct val="20000"/>
        </a:spcBef>
        <a:buFont typeface="Arial"/>
        <a:buChar char="•"/>
        <a:defRPr sz="1900" kern="1200">
          <a:solidFill>
            <a:schemeClr val="tx1"/>
          </a:solidFill>
          <a:latin typeface="+mn-lt"/>
          <a:ea typeface="+mn-ea"/>
          <a:cs typeface="+mn-cs"/>
        </a:defRPr>
      </a:lvl6pPr>
      <a:lvl7pPr marL="2900991" indent="-223153" algn="l" defTabSz="446306" rtl="0" eaLnBrk="1" latinLnBrk="0" hangingPunct="1">
        <a:spcBef>
          <a:spcPct val="20000"/>
        </a:spcBef>
        <a:buFont typeface="Arial"/>
        <a:buChar char="•"/>
        <a:defRPr sz="1900" kern="1200">
          <a:solidFill>
            <a:schemeClr val="tx1"/>
          </a:solidFill>
          <a:latin typeface="+mn-lt"/>
          <a:ea typeface="+mn-ea"/>
          <a:cs typeface="+mn-cs"/>
        </a:defRPr>
      </a:lvl7pPr>
      <a:lvl8pPr marL="3347297" indent="-223153" algn="l" defTabSz="446306" rtl="0" eaLnBrk="1" latinLnBrk="0" hangingPunct="1">
        <a:spcBef>
          <a:spcPct val="20000"/>
        </a:spcBef>
        <a:buFont typeface="Arial"/>
        <a:buChar char="•"/>
        <a:defRPr sz="1900" kern="1200">
          <a:solidFill>
            <a:schemeClr val="tx1"/>
          </a:solidFill>
          <a:latin typeface="+mn-lt"/>
          <a:ea typeface="+mn-ea"/>
          <a:cs typeface="+mn-cs"/>
        </a:defRPr>
      </a:lvl8pPr>
      <a:lvl9pPr marL="3793604" indent="-223153" algn="l" defTabSz="446306"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46306" rtl="0" eaLnBrk="1" latinLnBrk="0" hangingPunct="1">
        <a:defRPr sz="1800" kern="1200">
          <a:solidFill>
            <a:schemeClr val="tx1"/>
          </a:solidFill>
          <a:latin typeface="+mn-lt"/>
          <a:ea typeface="+mn-ea"/>
          <a:cs typeface="+mn-cs"/>
        </a:defRPr>
      </a:lvl1pPr>
      <a:lvl2pPr marL="446306" algn="l" defTabSz="446306" rtl="0" eaLnBrk="1" latinLnBrk="0" hangingPunct="1">
        <a:defRPr sz="1800" kern="1200">
          <a:solidFill>
            <a:schemeClr val="tx1"/>
          </a:solidFill>
          <a:latin typeface="+mn-lt"/>
          <a:ea typeface="+mn-ea"/>
          <a:cs typeface="+mn-cs"/>
        </a:defRPr>
      </a:lvl2pPr>
      <a:lvl3pPr marL="892613" algn="l" defTabSz="446306" rtl="0" eaLnBrk="1" latinLnBrk="0" hangingPunct="1">
        <a:defRPr sz="1800" kern="1200">
          <a:solidFill>
            <a:schemeClr val="tx1"/>
          </a:solidFill>
          <a:latin typeface="+mn-lt"/>
          <a:ea typeface="+mn-ea"/>
          <a:cs typeface="+mn-cs"/>
        </a:defRPr>
      </a:lvl3pPr>
      <a:lvl4pPr marL="1338919" algn="l" defTabSz="446306" rtl="0" eaLnBrk="1" latinLnBrk="0" hangingPunct="1">
        <a:defRPr sz="1800" kern="1200">
          <a:solidFill>
            <a:schemeClr val="tx1"/>
          </a:solidFill>
          <a:latin typeface="+mn-lt"/>
          <a:ea typeface="+mn-ea"/>
          <a:cs typeface="+mn-cs"/>
        </a:defRPr>
      </a:lvl4pPr>
      <a:lvl5pPr marL="1785225" algn="l" defTabSz="446306" rtl="0" eaLnBrk="1" latinLnBrk="0" hangingPunct="1">
        <a:defRPr sz="1800" kern="1200">
          <a:solidFill>
            <a:schemeClr val="tx1"/>
          </a:solidFill>
          <a:latin typeface="+mn-lt"/>
          <a:ea typeface="+mn-ea"/>
          <a:cs typeface="+mn-cs"/>
        </a:defRPr>
      </a:lvl5pPr>
      <a:lvl6pPr marL="2231532" algn="l" defTabSz="446306" rtl="0" eaLnBrk="1" latinLnBrk="0" hangingPunct="1">
        <a:defRPr sz="1800" kern="1200">
          <a:solidFill>
            <a:schemeClr val="tx1"/>
          </a:solidFill>
          <a:latin typeface="+mn-lt"/>
          <a:ea typeface="+mn-ea"/>
          <a:cs typeface="+mn-cs"/>
        </a:defRPr>
      </a:lvl6pPr>
      <a:lvl7pPr marL="2677838" algn="l" defTabSz="446306" rtl="0" eaLnBrk="1" latinLnBrk="0" hangingPunct="1">
        <a:defRPr sz="1800" kern="1200">
          <a:solidFill>
            <a:schemeClr val="tx1"/>
          </a:solidFill>
          <a:latin typeface="+mn-lt"/>
          <a:ea typeface="+mn-ea"/>
          <a:cs typeface="+mn-cs"/>
        </a:defRPr>
      </a:lvl7pPr>
      <a:lvl8pPr marL="3124144" algn="l" defTabSz="446306" rtl="0" eaLnBrk="1" latinLnBrk="0" hangingPunct="1">
        <a:defRPr sz="1800" kern="1200">
          <a:solidFill>
            <a:schemeClr val="tx1"/>
          </a:solidFill>
          <a:latin typeface="+mn-lt"/>
          <a:ea typeface="+mn-ea"/>
          <a:cs typeface="+mn-cs"/>
        </a:defRPr>
      </a:lvl8pPr>
      <a:lvl9pPr marL="3570451" algn="l" defTabSz="4463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gdmfOwyQlcI" TargetMode="External"/><Relationship Id="rId2" Type="http://schemas.openxmlformats.org/officeDocument/2006/relationships/hyperlink" Target="http://en.wikipedia.org/wiki/Dijkstra's_algorith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9913"/>
            <a:ext cx="9145588" cy="571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9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title="Title"/>
          <p:cNvSpPr>
            <a:spLocks noGrp="1"/>
          </p:cNvSpPr>
          <p:nvPr>
            <p:ph type="body" sz="quarter" idx="13"/>
          </p:nvPr>
        </p:nvSpPr>
        <p:spPr/>
        <p:txBody>
          <a:bodyPr>
            <a:normAutofit fontScale="85000" lnSpcReduction="10000"/>
          </a:bodyPr>
          <a:lstStyle/>
          <a:p>
            <a:r>
              <a:rPr lang="en-US" sz="5800" dirty="0" smtClean="0">
                <a:solidFill>
                  <a:schemeClr val="bg1"/>
                </a:solidFill>
                <a:latin typeface="Gotham-Bold"/>
                <a:cs typeface="Gotham-Bold"/>
              </a:rPr>
              <a:t>Computer </a:t>
            </a:r>
            <a:r>
              <a:rPr lang="en-US" sz="5800" dirty="0">
                <a:solidFill>
                  <a:schemeClr val="bg1"/>
                </a:solidFill>
                <a:latin typeface="Gotham-Bold"/>
                <a:cs typeface="Gotham-Bold"/>
              </a:rPr>
              <a:t>Science Principles</a:t>
            </a:r>
          </a:p>
          <a:p>
            <a:endParaRPr lang="en-US" dirty="0">
              <a:solidFill>
                <a:schemeClr val="bg1"/>
              </a:solidFill>
              <a:latin typeface="Gotham-Bold"/>
              <a:cs typeface="Gotham-Bold"/>
            </a:endParaRPr>
          </a:p>
        </p:txBody>
      </p:sp>
      <p:sp>
        <p:nvSpPr>
          <p:cNvPr id="3" name="Text Placeholder 2"/>
          <p:cNvSpPr>
            <a:spLocks noGrp="1"/>
          </p:cNvSpPr>
          <p:nvPr>
            <p:ph type="body" sz="quarter" idx="14"/>
          </p:nvPr>
        </p:nvSpPr>
        <p:spPr>
          <a:xfrm>
            <a:off x="685800" y="3824021"/>
            <a:ext cx="8229600" cy="1070610"/>
          </a:xfrm>
        </p:spPr>
        <p:txBody>
          <a:bodyPr>
            <a:normAutofit/>
          </a:bodyPr>
          <a:lstStyle/>
          <a:p>
            <a:pPr algn="ctr"/>
            <a:r>
              <a:rPr lang="en-US" dirty="0" smtClean="0"/>
              <a:t>Graphing Algorithms</a:t>
            </a:r>
            <a:endParaRPr lang="en-US" b="1" dirty="0"/>
          </a:p>
        </p:txBody>
      </p:sp>
      <p:sp>
        <p:nvSpPr>
          <p:cNvPr id="4" name="Text Placeholder 3"/>
          <p:cNvSpPr>
            <a:spLocks noGrp="1"/>
          </p:cNvSpPr>
          <p:nvPr>
            <p:ph type="body" sz="quarter" idx="15"/>
          </p:nvPr>
        </p:nvSpPr>
        <p:spPr/>
        <p:txBody>
          <a:bodyPr>
            <a:normAutofit/>
          </a:bodyPr>
          <a:lstStyle/>
          <a:p>
            <a:r>
              <a:rPr lang="en-US" sz="2000" dirty="0">
                <a:solidFill>
                  <a:schemeClr val="tx1"/>
                </a:solidFill>
              </a:rPr>
              <a:t>Unit </a:t>
            </a:r>
            <a:r>
              <a:rPr lang="en-US" sz="2000" dirty="0" smtClean="0">
                <a:solidFill>
                  <a:schemeClr val="tx1"/>
                </a:solidFill>
              </a:rPr>
              <a:t>2    Lesson </a:t>
            </a:r>
            <a:r>
              <a:rPr lang="en-US" sz="2000" dirty="0">
                <a:solidFill>
                  <a:schemeClr val="tx1"/>
                </a:solidFill>
              </a:rPr>
              <a:t> </a:t>
            </a:r>
            <a:r>
              <a:rPr lang="en-US" sz="2000" dirty="0" smtClean="0">
                <a:solidFill>
                  <a:schemeClr val="tx1"/>
                </a:solidFill>
              </a:rPr>
              <a:t>9</a:t>
            </a:r>
            <a:endParaRPr lang="en-US" sz="2000" dirty="0">
              <a:solidFill>
                <a:schemeClr val="tx1"/>
              </a:solidFill>
            </a:endParaRPr>
          </a:p>
        </p:txBody>
      </p:sp>
    </p:spTree>
    <p:extLst>
      <p:ext uri="{BB962C8B-B14F-4D97-AF65-F5344CB8AC3E}">
        <p14:creationId xmlns:p14="http://schemas.microsoft.com/office/powerpoint/2010/main" val="2005151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a:bodyPr>
          <a:lstStyle/>
          <a:p>
            <a:pPr marL="0" indent="0">
              <a:buNone/>
            </a:pPr>
            <a:r>
              <a:rPr lang="en-US" dirty="0" smtClean="0"/>
              <a:t>Requires </a:t>
            </a:r>
            <a:r>
              <a:rPr lang="en-US" dirty="0"/>
              <a:t>two </a:t>
            </a:r>
            <a:r>
              <a:rPr lang="en-US" dirty="0" smtClean="0"/>
              <a:t>definitions</a:t>
            </a:r>
            <a:r>
              <a:rPr lang="en-US" dirty="0"/>
              <a:t>: </a:t>
            </a:r>
            <a:endParaRPr lang="en-US" dirty="0" smtClean="0"/>
          </a:p>
          <a:p>
            <a:r>
              <a:rPr lang="en-US" dirty="0" smtClean="0"/>
              <a:t>In </a:t>
            </a:r>
            <a:r>
              <a:rPr lang="en-US" dirty="0"/>
              <a:t>a </a:t>
            </a:r>
            <a:r>
              <a:rPr lang="en-US" dirty="0" smtClean="0"/>
              <a:t>graph, </a:t>
            </a:r>
            <a:r>
              <a:rPr lang="en-US" dirty="0"/>
              <a:t>a </a:t>
            </a:r>
            <a:r>
              <a:rPr lang="en-US" b="1" dirty="0" smtClean="0"/>
              <a:t>cycle</a:t>
            </a:r>
            <a:r>
              <a:rPr lang="en-US" dirty="0"/>
              <a:t> is a selection of nodes and edges such that if you were to start at one node and walk along the chosen edges that you end up back at the node you started at without re-tracing your steps along some edge.    </a:t>
            </a:r>
            <a:endParaRPr lang="en-US" dirty="0" smtClean="0"/>
          </a:p>
          <a:p>
            <a:r>
              <a:rPr lang="en-US" dirty="0" smtClean="0"/>
              <a:t>A</a:t>
            </a:r>
            <a:r>
              <a:rPr lang="en-US" dirty="0"/>
              <a:t> </a:t>
            </a:r>
            <a:r>
              <a:rPr lang="en-US" b="1" dirty="0" smtClean="0"/>
              <a:t>tree</a:t>
            </a:r>
            <a:r>
              <a:rPr lang="en-US" dirty="0"/>
              <a:t> is a graph with no cycles.</a:t>
            </a:r>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1066800" y="76200"/>
            <a:ext cx="8077200" cy="731838"/>
          </a:xfrm>
        </p:spPr>
        <p:txBody>
          <a:bodyPr>
            <a:normAutofit fontScale="90000"/>
          </a:bodyPr>
          <a:lstStyle/>
          <a:p>
            <a:r>
              <a:rPr lang="en-US" sz="3200" dirty="0" smtClean="0"/>
              <a:t>Part 1: </a:t>
            </a:r>
            <a:r>
              <a:rPr lang="en-US" sz="3200" dirty="0" err="1" smtClean="0"/>
              <a:t>Kruskal's</a:t>
            </a:r>
            <a:r>
              <a:rPr lang="en-US" sz="3200" dirty="0" smtClean="0"/>
              <a:t> </a:t>
            </a:r>
            <a:r>
              <a:rPr lang="en-US" sz="3200" dirty="0"/>
              <a:t>Minimum Spanning Tree Algorithm</a:t>
            </a:r>
            <a:endParaRPr lang="en-US" sz="3200"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1450"/>
            <a:ext cx="495300" cy="495300"/>
          </a:xfrm>
          <a:prstGeom prst="rect">
            <a:avLst/>
          </a:prstGeom>
        </p:spPr>
      </p:pic>
    </p:spTree>
    <p:extLst>
      <p:ext uri="{BB962C8B-B14F-4D97-AF65-F5344CB8AC3E}">
        <p14:creationId xmlns:p14="http://schemas.microsoft.com/office/powerpoint/2010/main" val="3659552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fontScale="77500" lnSpcReduction="20000"/>
          </a:bodyPr>
          <a:lstStyle/>
          <a:p>
            <a:pPr marL="514350" indent="-514350">
              <a:buFont typeface="+mj-lt"/>
              <a:buAutoNum type="arabicPeriod"/>
            </a:pPr>
            <a:r>
              <a:rPr lang="en-US" dirty="0" smtClean="0"/>
              <a:t>Make </a:t>
            </a:r>
            <a:r>
              <a:rPr lang="en-US" dirty="0"/>
              <a:t>a list of all the edges in the graph, in ascending order of cost</a:t>
            </a:r>
            <a:r>
              <a:rPr lang="en-US" dirty="0" smtClean="0"/>
              <a:t>.</a:t>
            </a:r>
          </a:p>
          <a:p>
            <a:pPr marL="914400" lvl="1" indent="-514350"/>
            <a:r>
              <a:rPr lang="en-US" dirty="0" smtClean="0"/>
              <a:t>(</a:t>
            </a:r>
            <a:r>
              <a:rPr lang="en-US" dirty="0"/>
              <a:t>A mental list is fine, just ensure each edge is only considered once</a:t>
            </a:r>
            <a:r>
              <a:rPr lang="en-US" dirty="0" smtClean="0"/>
              <a:t>.)</a:t>
            </a:r>
          </a:p>
          <a:p>
            <a:pPr marL="514350" indent="-514350">
              <a:buFont typeface="+mj-lt"/>
              <a:buAutoNum type="arabicPeriod"/>
            </a:pPr>
            <a:r>
              <a:rPr lang="en-US" dirty="0" smtClean="0"/>
              <a:t>For </a:t>
            </a:r>
            <a:r>
              <a:rPr lang="en-US" dirty="0"/>
              <a:t>each Edge E in the list (visit each edge in ascending order of </a:t>
            </a:r>
            <a:r>
              <a:rPr lang="en-US" dirty="0" smtClean="0"/>
              <a:t>cost).</a:t>
            </a:r>
          </a:p>
          <a:p>
            <a:pPr marL="914400" lvl="1" indent="-514350"/>
            <a:r>
              <a:rPr lang="en-US" dirty="0" smtClean="0"/>
              <a:t>Select/Highlight </a:t>
            </a:r>
            <a:r>
              <a:rPr lang="en-US" dirty="0"/>
              <a:t>E in the </a:t>
            </a:r>
            <a:r>
              <a:rPr lang="en-US" dirty="0" smtClean="0"/>
              <a:t>Graph. </a:t>
            </a:r>
          </a:p>
          <a:p>
            <a:pPr marL="914400" lvl="1" indent="-514350"/>
            <a:r>
              <a:rPr lang="en-US" dirty="0" smtClean="0"/>
              <a:t>If </a:t>
            </a:r>
            <a:r>
              <a:rPr lang="en-US" dirty="0"/>
              <a:t>selecting E creates a cycle then de-select </a:t>
            </a:r>
            <a:r>
              <a:rPr lang="en-US" dirty="0" smtClean="0"/>
              <a:t>it.</a:t>
            </a:r>
          </a:p>
          <a:p>
            <a:pPr marL="914400" lvl="1" indent="-514350"/>
            <a:r>
              <a:rPr lang="en-US" dirty="0" smtClean="0"/>
              <a:t>If </a:t>
            </a:r>
            <a:r>
              <a:rPr lang="en-US" dirty="0"/>
              <a:t>there is at least one selected edge touching each node, then </a:t>
            </a:r>
            <a:r>
              <a:rPr lang="en-US" dirty="0" smtClean="0"/>
              <a:t>stop.</a:t>
            </a:r>
          </a:p>
          <a:p>
            <a:pPr marL="514350" indent="-514350">
              <a:buFont typeface="+mj-lt"/>
              <a:buAutoNum type="arabicPeriod"/>
            </a:pPr>
            <a:r>
              <a:rPr lang="en-US" dirty="0" smtClean="0"/>
              <a:t>If </a:t>
            </a:r>
            <a:r>
              <a:rPr lang="en-US" dirty="0"/>
              <a:t>you have selected edges, then you have found the minimum spanning </a:t>
            </a:r>
            <a:r>
              <a:rPr lang="en-US" dirty="0" smtClean="0"/>
              <a:t>tree.</a:t>
            </a:r>
          </a:p>
          <a:p>
            <a:pPr marL="571500" indent="-571500">
              <a:buFont typeface="+mj-lt"/>
              <a:buAutoNum type="arabicPeriod"/>
            </a:pPr>
            <a:r>
              <a:rPr lang="en-US" dirty="0" smtClean="0"/>
              <a:t>Otherwise</a:t>
            </a:r>
            <a:r>
              <a:rPr lang="en-US" dirty="0"/>
              <a:t>, no tree is possible (the nodes are disconnected from each other).</a:t>
            </a:r>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1066800" y="76200"/>
            <a:ext cx="7467600" cy="731838"/>
          </a:xfrm>
        </p:spPr>
        <p:txBody>
          <a:bodyPr>
            <a:normAutofit fontScale="90000"/>
          </a:bodyPr>
          <a:lstStyle/>
          <a:p>
            <a:r>
              <a:rPr lang="en-US" dirty="0" err="1"/>
              <a:t>Kruskal's</a:t>
            </a:r>
            <a:r>
              <a:rPr lang="en-US" dirty="0"/>
              <a:t> </a:t>
            </a:r>
            <a:r>
              <a:rPr lang="en-US" dirty="0" smtClean="0"/>
              <a:t>Algorithm</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1450"/>
            <a:ext cx="495300" cy="495300"/>
          </a:xfrm>
          <a:prstGeom prst="rect">
            <a:avLst/>
          </a:prstGeom>
        </p:spPr>
      </p:pic>
    </p:spTree>
    <p:extLst>
      <p:ext uri="{BB962C8B-B14F-4D97-AF65-F5344CB8AC3E}">
        <p14:creationId xmlns:p14="http://schemas.microsoft.com/office/powerpoint/2010/main" val="297188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a:bodyPr>
          <a:lstStyle/>
          <a:p>
            <a:r>
              <a:rPr lang="en-US" dirty="0" smtClean="0"/>
              <a:t>This </a:t>
            </a:r>
            <a:r>
              <a:rPr lang="en-US" dirty="0"/>
              <a:t>algorithm finds what is called the "minimum spanning tree." </a:t>
            </a:r>
            <a:endParaRPr lang="en-US" dirty="0" smtClean="0"/>
          </a:p>
          <a:p>
            <a:r>
              <a:rPr lang="en-US" dirty="0" smtClean="0"/>
              <a:t>It </a:t>
            </a:r>
            <a:r>
              <a:rPr lang="en-US" dirty="0"/>
              <a:t>was invented by </a:t>
            </a:r>
            <a:r>
              <a:rPr lang="en-US" dirty="0" smtClean="0"/>
              <a:t>J.B</a:t>
            </a:r>
            <a:r>
              <a:rPr lang="en-US" dirty="0"/>
              <a:t>. </a:t>
            </a:r>
            <a:r>
              <a:rPr lang="en-US" dirty="0" err="1" smtClean="0"/>
              <a:t>Kruskal</a:t>
            </a:r>
            <a:r>
              <a:rPr lang="en-US" dirty="0" smtClean="0"/>
              <a:t>.</a:t>
            </a:r>
          </a:p>
          <a:p>
            <a:r>
              <a:rPr lang="en-US" dirty="0" smtClean="0"/>
              <a:t>Learn more: http</a:t>
            </a:r>
            <a:r>
              <a:rPr lang="en-US" dirty="0"/>
              <a:t>://en.wikipedia.org/wiki/Kruskal%27s_algorithm). </a:t>
            </a:r>
            <a:endParaRPr lang="en-US" dirty="0" smtClean="0"/>
          </a:p>
          <a:p>
            <a:r>
              <a:rPr lang="en-US" dirty="0" smtClean="0"/>
              <a:t>There </a:t>
            </a:r>
            <a:r>
              <a:rPr lang="en-US" dirty="0"/>
              <a:t>are other ways to find a minimum spanning tree as well. </a:t>
            </a:r>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1066800" y="76200"/>
            <a:ext cx="7467600" cy="731838"/>
          </a:xfrm>
        </p:spPr>
        <p:txBody>
          <a:bodyPr>
            <a:normAutofit fontScale="90000"/>
          </a:bodyPr>
          <a:lstStyle/>
          <a:p>
            <a:r>
              <a:rPr lang="en-US" dirty="0" err="1"/>
              <a:t>Kruskal's</a:t>
            </a:r>
            <a:r>
              <a:rPr lang="en-US" dirty="0"/>
              <a:t> </a:t>
            </a:r>
            <a:r>
              <a:rPr lang="en-US" dirty="0" smtClean="0"/>
              <a:t>Algorithm</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1450"/>
            <a:ext cx="495300" cy="495300"/>
          </a:xfrm>
          <a:prstGeom prst="rect">
            <a:avLst/>
          </a:prstGeom>
        </p:spPr>
      </p:pic>
    </p:spTree>
    <p:extLst>
      <p:ext uri="{BB962C8B-B14F-4D97-AF65-F5344CB8AC3E}">
        <p14:creationId xmlns:p14="http://schemas.microsoft.com/office/powerpoint/2010/main" val="429478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fontScale="62500" lnSpcReduction="20000"/>
          </a:bodyPr>
          <a:lstStyle/>
          <a:p>
            <a:pPr marL="0" indent="0">
              <a:buNone/>
            </a:pPr>
            <a:r>
              <a:rPr lang="en-US" dirty="0"/>
              <a:t>SETUP: </a:t>
            </a:r>
            <a:r>
              <a:rPr lang="en-US" dirty="0" smtClean="0"/>
              <a:t>Have </a:t>
            </a:r>
            <a:r>
              <a:rPr lang="en-US" dirty="0"/>
              <a:t>a blank version of the graph in which you can write numbers in the nodes to record the distance from the source.</a:t>
            </a:r>
            <a:br>
              <a:rPr lang="en-US" dirty="0"/>
            </a:br>
            <a:endParaRPr lang="en-US" dirty="0" smtClean="0"/>
          </a:p>
          <a:p>
            <a:pPr marL="0" indent="0">
              <a:buNone/>
            </a:pPr>
            <a:r>
              <a:rPr lang="en-US" dirty="0" smtClean="0"/>
              <a:t>0.     Record </a:t>
            </a:r>
            <a:r>
              <a:rPr lang="en-US" dirty="0"/>
              <a:t>the number ∞ in every node in the </a:t>
            </a:r>
            <a:r>
              <a:rPr lang="en-US" dirty="0" smtClean="0"/>
              <a:t>graph.</a:t>
            </a:r>
          </a:p>
          <a:p>
            <a:pPr marL="514350" indent="-514350">
              <a:buFont typeface="+mj-lt"/>
              <a:buAutoNum type="arabicPeriod"/>
            </a:pPr>
            <a:r>
              <a:rPr lang="en-US" dirty="0" smtClean="0"/>
              <a:t>Let </a:t>
            </a:r>
            <a:r>
              <a:rPr lang="en-US" dirty="0"/>
              <a:t>V be the starting </a:t>
            </a:r>
            <a:r>
              <a:rPr lang="en-US" dirty="0" smtClean="0"/>
              <a:t>node.</a:t>
            </a:r>
          </a:p>
          <a:p>
            <a:pPr marL="514350" indent="-514350">
              <a:buFont typeface="+mj-lt"/>
              <a:buAutoNum type="arabicPeriod"/>
            </a:pPr>
            <a:r>
              <a:rPr lang="en-US" dirty="0" smtClean="0"/>
              <a:t>Record </a:t>
            </a:r>
            <a:r>
              <a:rPr lang="en-US" dirty="0"/>
              <a:t>the number 0 in </a:t>
            </a:r>
            <a:r>
              <a:rPr lang="en-US" dirty="0" smtClean="0"/>
              <a:t>V.</a:t>
            </a:r>
          </a:p>
          <a:p>
            <a:pPr marL="514350" indent="-514350">
              <a:buFont typeface="+mj-lt"/>
              <a:buAutoNum type="arabicPeriod"/>
            </a:pPr>
            <a:r>
              <a:rPr lang="en-US" dirty="0" smtClean="0"/>
              <a:t>Mark </a:t>
            </a:r>
            <a:r>
              <a:rPr lang="en-US" dirty="0"/>
              <a:t>V as "DONE" - we will never consider it </a:t>
            </a:r>
            <a:r>
              <a:rPr lang="en-US" dirty="0" smtClean="0"/>
              <a:t>again.</a:t>
            </a:r>
          </a:p>
          <a:p>
            <a:pPr marL="514350" indent="-514350">
              <a:buFont typeface="+mj-lt"/>
              <a:buAutoNum type="arabicPeriod"/>
            </a:pPr>
            <a:r>
              <a:rPr lang="en-US" dirty="0" smtClean="0"/>
              <a:t>For </a:t>
            </a:r>
            <a:r>
              <a:rPr lang="en-US" dirty="0"/>
              <a:t>every neighboring node N of </a:t>
            </a:r>
            <a:r>
              <a:rPr lang="en-US" dirty="0" smtClean="0"/>
              <a:t>V:</a:t>
            </a:r>
          </a:p>
          <a:p>
            <a:pPr marL="914400" lvl="1" indent="-514350">
              <a:buFont typeface="+mj-lt"/>
              <a:buAutoNum type="arabicPeriod"/>
            </a:pPr>
            <a:r>
              <a:rPr lang="en-US" dirty="0" smtClean="0"/>
              <a:t>Let </a:t>
            </a:r>
            <a:r>
              <a:rPr lang="en-US" dirty="0"/>
              <a:t>c be the (cost of the edge connecting N and V) + (the value stored in V</a:t>
            </a:r>
            <a:r>
              <a:rPr lang="en-US" dirty="0" smtClean="0"/>
              <a:t>).</a:t>
            </a:r>
          </a:p>
          <a:p>
            <a:pPr marL="914400" lvl="1" indent="-514350">
              <a:buFont typeface="+mj-lt"/>
              <a:buAutoNum type="arabicPeriod"/>
            </a:pPr>
            <a:r>
              <a:rPr lang="en-US" dirty="0" smtClean="0"/>
              <a:t>If </a:t>
            </a:r>
            <a:r>
              <a:rPr lang="en-US" dirty="0"/>
              <a:t>c is less than the value currently stored in N, replace the value in N with </a:t>
            </a:r>
            <a:r>
              <a:rPr lang="en-US" dirty="0" smtClean="0"/>
              <a:t>c.</a:t>
            </a:r>
          </a:p>
          <a:p>
            <a:pPr marL="514350" indent="-514350">
              <a:buFont typeface="+mj-lt"/>
              <a:buAutoNum type="arabicPeriod"/>
            </a:pPr>
            <a:r>
              <a:rPr lang="en-US" dirty="0" smtClean="0"/>
              <a:t>Let </a:t>
            </a:r>
            <a:r>
              <a:rPr lang="en-US" dirty="0"/>
              <a:t>V be the node in the graph that has the least cost recorded in it so far and is not yet </a:t>
            </a:r>
            <a:r>
              <a:rPr lang="en-US" dirty="0" smtClean="0"/>
              <a:t>DONE.</a:t>
            </a:r>
          </a:p>
          <a:p>
            <a:pPr marL="514350" indent="-514350">
              <a:buFont typeface="+mj-lt"/>
              <a:buAutoNum type="arabicPeriod"/>
            </a:pPr>
            <a:r>
              <a:rPr lang="en-US" dirty="0" smtClean="0"/>
              <a:t>If </a:t>
            </a:r>
            <a:r>
              <a:rPr lang="en-US" dirty="0"/>
              <a:t>V is the ending node </a:t>
            </a:r>
            <a:r>
              <a:rPr lang="en-US" dirty="0" smtClean="0"/>
              <a:t>STOP,</a:t>
            </a:r>
          </a:p>
          <a:p>
            <a:pPr marL="514350" indent="-514350">
              <a:buFont typeface="+mj-lt"/>
              <a:buAutoNum type="arabicPeriod"/>
            </a:pPr>
            <a:r>
              <a:rPr lang="en-US" dirty="0" smtClean="0"/>
              <a:t>else </a:t>
            </a:r>
            <a:r>
              <a:rPr lang="en-US" dirty="0"/>
              <a:t>go to line </a:t>
            </a:r>
            <a:r>
              <a:rPr lang="en-US" dirty="0" smtClean="0"/>
              <a:t>3.</a:t>
            </a:r>
            <a:endParaRPr lang="en-US" dirty="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1066800" y="76200"/>
            <a:ext cx="7467600" cy="731838"/>
          </a:xfrm>
        </p:spPr>
        <p:txBody>
          <a:bodyPr>
            <a:normAutofit fontScale="90000"/>
          </a:bodyPr>
          <a:lstStyle/>
          <a:p>
            <a:r>
              <a:rPr lang="en-US" smtClean="0"/>
              <a:t>Part 2: Djikstra's</a:t>
            </a:r>
            <a:r>
              <a:rPr lang="en-US" dirty="0" smtClean="0"/>
              <a:t> </a:t>
            </a:r>
            <a:r>
              <a:rPr lang="en-US" dirty="0"/>
              <a:t>Algorithm</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1450"/>
            <a:ext cx="495300" cy="495300"/>
          </a:xfrm>
          <a:prstGeom prst="rect">
            <a:avLst/>
          </a:prstGeom>
        </p:spPr>
      </p:pic>
    </p:spTree>
    <p:extLst>
      <p:ext uri="{BB962C8B-B14F-4D97-AF65-F5344CB8AC3E}">
        <p14:creationId xmlns:p14="http://schemas.microsoft.com/office/powerpoint/2010/main" val="389921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a:bodyPr>
          <a:lstStyle/>
          <a:p>
            <a:pPr marL="0" indent="0">
              <a:buNone/>
            </a:pPr>
            <a:r>
              <a:rPr lang="en-US" dirty="0" smtClean="0"/>
              <a:t>Why </a:t>
            </a:r>
            <a:r>
              <a:rPr lang="en-US" dirty="0"/>
              <a:t>does </a:t>
            </a:r>
            <a:r>
              <a:rPr lang="en-US" dirty="0" err="1" smtClean="0"/>
              <a:t>djikstra's</a:t>
            </a:r>
            <a:r>
              <a:rPr lang="en-US" dirty="0" smtClean="0"/>
              <a:t> </a:t>
            </a:r>
            <a:r>
              <a:rPr lang="en-US" dirty="0"/>
              <a:t>algorithm work</a:t>
            </a:r>
            <a:r>
              <a:rPr lang="en-US" dirty="0" smtClean="0"/>
              <a:t>?</a:t>
            </a:r>
          </a:p>
          <a:p>
            <a:pPr marL="0" indent="0">
              <a:buNone/>
            </a:pPr>
            <a:r>
              <a:rPr lang="en-US" dirty="0"/>
              <a:t/>
            </a:r>
            <a:br>
              <a:rPr lang="en-US" dirty="0"/>
            </a:br>
            <a:r>
              <a:rPr lang="en-US" dirty="0"/>
              <a:t> </a:t>
            </a:r>
            <a:r>
              <a:rPr lang="en-US" dirty="0" smtClean="0"/>
              <a:t>How </a:t>
            </a:r>
            <a:r>
              <a:rPr lang="en-US" dirty="0"/>
              <a:t>long does it take to run</a:t>
            </a:r>
            <a:r>
              <a:rPr lang="en-US" dirty="0" smtClean="0"/>
              <a:t>?</a:t>
            </a:r>
          </a:p>
          <a:p>
            <a:pPr marL="0" indent="0">
              <a:buNone/>
            </a:pPr>
            <a:r>
              <a:rPr lang="en-US" dirty="0"/>
              <a:t/>
            </a:r>
            <a:br>
              <a:rPr lang="en-US" dirty="0"/>
            </a:br>
            <a:r>
              <a:rPr lang="en-US" dirty="0"/>
              <a:t> </a:t>
            </a:r>
            <a:r>
              <a:rPr lang="en-US" dirty="0" smtClean="0"/>
              <a:t>If </a:t>
            </a:r>
            <a:r>
              <a:rPr lang="en-US" dirty="0"/>
              <a:t>it were to be executed on a very large graph, would it finish in a reasonable amount of time? </a:t>
            </a:r>
            <a:endParaRPr lang="en-US" dirty="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1066800" y="76200"/>
            <a:ext cx="7467600" cy="731838"/>
          </a:xfrm>
        </p:spPr>
        <p:txBody>
          <a:bodyPr>
            <a:normAutofit fontScale="90000"/>
          </a:bodyPr>
          <a:lstStyle/>
          <a:p>
            <a:r>
              <a:rPr lang="en-US" dirty="0" err="1"/>
              <a:t>Djikstra's</a:t>
            </a:r>
            <a:r>
              <a:rPr lang="en-US" dirty="0"/>
              <a:t> Algorithm</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1450"/>
            <a:ext cx="495300" cy="495300"/>
          </a:xfrm>
          <a:prstGeom prst="rect">
            <a:avLst/>
          </a:prstGeom>
        </p:spPr>
      </p:pic>
    </p:spTree>
    <p:extLst>
      <p:ext uri="{BB962C8B-B14F-4D97-AF65-F5344CB8AC3E}">
        <p14:creationId xmlns:p14="http://schemas.microsoft.com/office/powerpoint/2010/main" val="397731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a:bodyPr>
          <a:lstStyle/>
          <a:p>
            <a:pPr marL="0" indent="0">
              <a:buNone/>
            </a:pPr>
            <a:r>
              <a:rPr lang="en-US" dirty="0" smtClean="0"/>
              <a:t>Learn more:</a:t>
            </a:r>
          </a:p>
          <a:p>
            <a:r>
              <a:rPr lang="en-US" sz="2800" dirty="0">
                <a:hlinkClick r:id="rId2"/>
              </a:rPr>
              <a:t>http://</a:t>
            </a:r>
            <a:r>
              <a:rPr lang="en-US" sz="2800" dirty="0" smtClean="0">
                <a:hlinkClick r:id="rId2"/>
              </a:rPr>
              <a:t>en.wikipedia.org/wiki/Dijkstra's_algorithm</a:t>
            </a:r>
            <a:endParaRPr lang="en-US" sz="2800" dirty="0" smtClean="0"/>
          </a:p>
          <a:p>
            <a:endParaRPr lang="en-US" sz="2800" dirty="0"/>
          </a:p>
          <a:p>
            <a:r>
              <a:rPr lang="en-US" sz="2800" dirty="0">
                <a:hlinkClick r:id="rId3"/>
              </a:rPr>
              <a:t>https://</a:t>
            </a:r>
            <a:r>
              <a:rPr lang="en-US" sz="2800" dirty="0" smtClean="0">
                <a:hlinkClick r:id="rId3"/>
              </a:rPr>
              <a:t>www.youtube.com/watch?v=gdmfOwyQlcI</a:t>
            </a:r>
            <a:r>
              <a:rPr lang="en-US" sz="2800" dirty="0" smtClean="0"/>
              <a:t> </a:t>
            </a:r>
            <a:endParaRPr lang="en-US" sz="2800" dirty="0"/>
          </a:p>
        </p:txBody>
      </p:sp>
      <p:sp>
        <p:nvSpPr>
          <p:cNvPr id="4" name="Rectangle 3"/>
          <p:cNvSpPr/>
          <p:nvPr/>
        </p:nvSpPr>
        <p:spPr>
          <a:xfrm>
            <a:off x="0" y="0"/>
            <a:ext cx="9144000" cy="838200"/>
          </a:xfrm>
          <a:prstGeom prst="rect">
            <a:avLst/>
          </a:prstGeom>
          <a:solidFill>
            <a:srgbClr val="15BBD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838200"/>
            <a:ext cx="9144000" cy="152400"/>
          </a:xfrm>
          <a:prstGeom prst="rect">
            <a:avLst/>
          </a:prstGeom>
          <a:solidFill>
            <a:schemeClr val="tx1">
              <a:lumMod val="50000"/>
              <a:lumOff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1066800" y="76200"/>
            <a:ext cx="7467600" cy="731838"/>
          </a:xfrm>
        </p:spPr>
        <p:txBody>
          <a:bodyPr>
            <a:normAutofit fontScale="90000"/>
          </a:bodyPr>
          <a:lstStyle/>
          <a:p>
            <a:r>
              <a:rPr lang="en-US" dirty="0" err="1"/>
              <a:t>Djikstra's</a:t>
            </a:r>
            <a:r>
              <a:rPr lang="en-US" dirty="0"/>
              <a:t> Algorithm</a:t>
            </a:r>
            <a:endParaRPr lang="en-US" b="1"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71450"/>
            <a:ext cx="495300" cy="495300"/>
          </a:xfrm>
          <a:prstGeom prst="rect">
            <a:avLst/>
          </a:prstGeom>
        </p:spPr>
      </p:pic>
    </p:spTree>
    <p:extLst>
      <p:ext uri="{BB962C8B-B14F-4D97-AF65-F5344CB8AC3E}">
        <p14:creationId xmlns:p14="http://schemas.microsoft.com/office/powerpoint/2010/main" val="2915904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Org PPT Template">
  <a:themeElements>
    <a:clrScheme name="CodeOrg Style">
      <a:dk1>
        <a:sysClr val="windowText" lastClr="000000"/>
      </a:dk1>
      <a:lt1>
        <a:sysClr val="window" lastClr="FFFFFF"/>
      </a:lt1>
      <a:dk2>
        <a:srgbClr val="1D9EAB"/>
      </a:dk2>
      <a:lt2>
        <a:srgbClr val="EEECE1"/>
      </a:lt2>
      <a:accent1>
        <a:srgbClr val="634F8C"/>
      </a:accent1>
      <a:accent2>
        <a:srgbClr val="1981BB"/>
      </a:accent2>
      <a:accent3>
        <a:srgbClr val="FB921F"/>
      </a:accent3>
      <a:accent4>
        <a:srgbClr val="ACB122"/>
      </a:accent4>
      <a:accent5>
        <a:srgbClr val="FDBA30"/>
      </a:accent5>
      <a:accent6>
        <a:srgbClr val="4B545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ts val="9900"/>
          </a:lnSpc>
          <a:defRPr sz="10500" dirty="0" smtClean="0">
            <a:solidFill>
              <a:schemeClr val="bg1"/>
            </a:solidFill>
            <a:latin typeface="Gotham-Bold"/>
            <a:cs typeface="Gotham-Bold"/>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870</TotalTime>
  <Words>202</Words>
  <Application>Microsoft Office PowerPoint</Application>
  <PresentationFormat>On-screen Show (4:3)</PresentationFormat>
  <Paragraphs>42</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CodeOrg PPT Template</vt:lpstr>
      <vt:lpstr>PowerPoint Presentation</vt:lpstr>
      <vt:lpstr>PowerPoint Presentation</vt:lpstr>
      <vt:lpstr>Part 1: Kruskal's Minimum Spanning Tree Algorithm</vt:lpstr>
      <vt:lpstr>Kruskal's Algorithm</vt:lpstr>
      <vt:lpstr>Kruskal's Algorithm</vt:lpstr>
      <vt:lpstr>Part 2: Djikstra's Algorithm</vt:lpstr>
      <vt:lpstr>Djikstra's Algorithm</vt:lpstr>
      <vt:lpstr>Djikstra's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cp:revision>
  <dcterms:created xsi:type="dcterms:W3CDTF">2014-03-10T20:26:50Z</dcterms:created>
  <dcterms:modified xsi:type="dcterms:W3CDTF">2014-06-12T13:09:05Z</dcterms:modified>
</cp:coreProperties>
</file>