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57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DC5"/>
    <a:srgbClr val="F78B15"/>
    <a:srgbClr val="15BBD1"/>
    <a:srgbClr val="13ABBF"/>
    <a:srgbClr val="10C2BA"/>
    <a:srgbClr val="12D2C8"/>
    <a:srgbClr val="11B7CD"/>
    <a:srgbClr val="0CD2BA"/>
    <a:srgbClr val="1AF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>
      <p:cViewPr varScale="1">
        <p:scale>
          <a:sx n="67" d="100"/>
          <a:sy n="67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6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907A-4D0F-4456-9402-6CCAD14F7AF7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E5FC4-422F-4C3D-9815-CAD88078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presentation to guide</a:t>
            </a:r>
            <a:r>
              <a:rPr lang="en-US" baseline="0" dirty="0" smtClean="0"/>
              <a:t> lab activities in Unit 3 Lesson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E5FC4-422F-4C3D-9815-CAD880787E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7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escape characters: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E5FC4-422F-4C3D-9815-CAD880787E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1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E5FC4-422F-4C3D-9815-CAD880787E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3A5A-A526-40FA-A3C6-27428096E50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79A0-2B35-4F43-A3BB-834190DA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63" y="3266"/>
            <a:ext cx="9144000" cy="14478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9144000" cy="53340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Unit 3 Lesson 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1143000" cy="1143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063" y="2335211"/>
            <a:ext cx="9144000" cy="1470025"/>
          </a:xfrm>
          <a:prstGeom prst="rect">
            <a:avLst/>
          </a:prstGeom>
          <a:noFill/>
          <a:ln w="317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Teacher Presentation</a:t>
            </a:r>
          </a:p>
          <a:p>
            <a:r>
              <a:rPr lang="en-US" b="1" dirty="0" smtClean="0"/>
              <a:t>Output with JavaScript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629400"/>
            <a:ext cx="3818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Code.org® and the </a:t>
            </a:r>
            <a:r>
              <a:rPr lang="en-US" sz="1200" dirty="0"/>
              <a:t>CODE </a:t>
            </a:r>
            <a:r>
              <a:rPr lang="en-US" sz="1200" dirty="0" smtClean="0"/>
              <a:t>logo are </a:t>
            </a:r>
            <a:r>
              <a:rPr lang="en-US" sz="1200" dirty="0"/>
              <a:t>trademarks of Code.org.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33600" y="174171"/>
            <a:ext cx="6324600" cy="914400"/>
          </a:xfrm>
          <a:prstGeom prst="rect">
            <a:avLst/>
          </a:prstGeom>
          <a:noFill/>
          <a:ln w="317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Computer Science Principles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025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each of the following, write the code in JavaScript to output the shape shown. 	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Instructions:</a:t>
            </a:r>
          </a:p>
        </p:txBody>
      </p:sp>
      <p:pic>
        <p:nvPicPr>
          <p:cNvPr id="2253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70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Answer: 	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Try this:</a:t>
            </a:r>
          </a:p>
        </p:txBody>
      </p:sp>
      <p:pic>
        <p:nvPicPr>
          <p:cNvPr id="2253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62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/\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\/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</a:t>
            </a:r>
            <a:r>
              <a:rPr lang="en-US" dirty="0"/>
              <a:t>: 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Try this: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1450"/>
            <a:ext cx="495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5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981200"/>
            <a:ext cx="4038600" cy="4144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Answer</a:t>
            </a:r>
            <a:r>
              <a:rPr lang="en-US" dirty="0"/>
              <a:t>: 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Try this: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1450"/>
            <a:ext cx="495300" cy="4953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2133600"/>
            <a:ext cx="38862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/\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  \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   \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|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|||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|||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92</Words>
  <Application>Microsoft Office PowerPoint</Application>
  <PresentationFormat>On-screen Show (4:3)</PresentationFormat>
  <Paragraphs>31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Instructions:</vt:lpstr>
      <vt:lpstr>Try this:</vt:lpstr>
      <vt:lpstr>Try this:</vt:lpstr>
      <vt:lpstr>Try this: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2014-03-10T20:26:50Z</dcterms:created>
  <dcterms:modified xsi:type="dcterms:W3CDTF">2014-05-27T17:37:13Z</dcterms:modified>
</cp:coreProperties>
</file>