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64" r:id="rId6"/>
    <p:sldId id="265" r:id="rId7"/>
    <p:sldId id="263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DC5"/>
    <a:srgbClr val="F78B15"/>
    <a:srgbClr val="15BBD1"/>
    <a:srgbClr val="13ABBF"/>
    <a:srgbClr val="10C2BA"/>
    <a:srgbClr val="12D2C8"/>
    <a:srgbClr val="11B7CD"/>
    <a:srgbClr val="0CD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88" autoAdjust="0"/>
  </p:normalViewPr>
  <p:slideViewPr>
    <p:cSldViewPr>
      <p:cViewPr varScale="1">
        <p:scale>
          <a:sx n="50" d="100"/>
          <a:sy n="50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A1849-3C6A-4B89-B355-D5F3561D6C34}" type="datetimeFigureOut">
              <a:rPr lang="en-US" smtClean="0"/>
              <a:t>5/27/2014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C8D9C-F90A-4D4C-BE34-D59B8CF2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this presentation to guide</a:t>
            </a:r>
            <a:r>
              <a:rPr lang="en-US" baseline="0" dirty="0" smtClean="0"/>
              <a:t> lab activities in Unit 3 Lesson 2.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4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Point out you need to add an extra space after the word</a:t>
            </a:r>
            <a:r>
              <a:rPr lang="en-US" baseline="0" dirty="0" smtClean="0"/>
              <a:t> ‘there’ and </a:t>
            </a:r>
            <a:r>
              <a:rPr lang="en-US" dirty="0" smtClean="0"/>
              <a:t>inside the final ” (quotation mark) to get the spacing correct.</a:t>
            </a:r>
          </a:p>
          <a:p>
            <a:endParaRPr lang="en-US" dirty="0" smtClean="0"/>
          </a:p>
          <a:p>
            <a:r>
              <a:rPr lang="en-US" dirty="0" smtClean="0"/>
              <a:t>After the students have this working correctly, </a:t>
            </a:r>
            <a:r>
              <a:rPr lang="en-US" baseline="0" dirty="0" smtClean="0"/>
              <a:t>discuss each of the commands and point out what each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point is</a:t>
            </a:r>
            <a:r>
              <a:rPr lang="en-US" baseline="0" dirty="0" smtClean="0"/>
              <a:t> to get students thinking about the limitations of variables in JavaScript. We will build on these questions later when they learn if-statements.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fix the code they will need to add ( ) </a:t>
            </a:r>
          </a:p>
          <a:p>
            <a:r>
              <a:rPr lang="en-US" baseline="0" dirty="0" smtClean="0"/>
              <a:t>(n1 + n2 + n3)/3</a:t>
            </a:r>
          </a:p>
          <a:p>
            <a:r>
              <a:rPr lang="en-US" baseline="0" smtClean="0"/>
              <a:t>Discuss </a:t>
            </a:r>
            <a:r>
              <a:rPr lang="en-US" baseline="0" dirty="0" smtClean="0"/>
              <a:t>why this is true.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C8D9C-F90A-4D4C-BE34-D59B8CF2FC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6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A4AB3-A77C-440C-89EF-3B31EA55493F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FE7E6-8C3D-4F9A-AD45-39944D705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17828-EE87-44FE-83A4-D3D7B8D84F27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0FC05-9853-4AA3-8C0E-C4D77E9AB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9CCF-C46B-4AEB-952C-E1C5B8335413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34975-51AC-4FB2-B1BF-FBF15C9E8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6893F-1950-4340-8066-EA5F65BBE7B4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51002-75E0-4627-95E1-7503556A9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971E-C328-4EFF-875E-A92BFFEC7F78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B96-2D29-4719-9091-DE54C54BB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939C-0F58-40A3-8FE6-774938D41611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73516-C871-4C24-B5AA-116AE0912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FC283-EC81-4BB5-A8B6-F3B3F20B5078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054B9-4440-4239-BF70-E49CA651F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B09EB-A0C2-4A1E-BE76-EEE3D354A021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69A27-D216-4FC9-B84C-DDC90CD7D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2DFE-6817-4C19-899E-732513DBEF61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88E8B-542A-4B1A-ACB3-EDB8FD64D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5DEE9-BEFF-4895-8D99-FB6A1EA418F1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026A2-31F4-4279-B46A-6C182F01B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0D5FC-3F4F-4677-9E33-D309656C9DF4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2ED1-B89C-496B-B2C7-66B50DBB9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B76979-5171-4EC4-9EF8-DA9C6328BB22}" type="datetimeFigureOut">
              <a:rPr lang="en-US"/>
              <a:pPr>
                <a:defRPr/>
              </a:pPr>
              <a:t>5/27/2014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B9936D-F593-46EE-83B6-A674B38C2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00" y="3175"/>
            <a:ext cx="9144000" cy="14478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0" y="6019800"/>
            <a:ext cx="9144000" cy="5334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Unit 3 Lesson 2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itle 1"/>
          <p:cNvSpPr txBox="1">
            <a:spLocks/>
          </p:cNvSpPr>
          <p:nvPr/>
        </p:nvSpPr>
        <p:spPr bwMode="auto">
          <a:xfrm>
            <a:off x="12700" y="2335213"/>
            <a:ext cx="9144000" cy="1470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 dirty="0" smtClean="0">
                <a:latin typeface="Calibri" pitchFamily="34" charset="0"/>
              </a:rPr>
              <a:t>Teacher Presentation:</a:t>
            </a:r>
            <a:endParaRPr lang="en-US" sz="4400" b="1" dirty="0">
              <a:latin typeface="Calibri" pitchFamily="34" charset="0"/>
            </a:endParaRPr>
          </a:p>
          <a:p>
            <a:pPr algn="ctr"/>
            <a:r>
              <a:rPr lang="en-US" sz="4400" b="1" dirty="0">
                <a:latin typeface="Calibri" pitchFamily="34" charset="0"/>
              </a:rPr>
              <a:t>Input </a:t>
            </a:r>
            <a:r>
              <a:rPr lang="en-US" sz="4400" b="1" dirty="0" smtClean="0">
                <a:latin typeface="Calibri" pitchFamily="34" charset="0"/>
              </a:rPr>
              <a:t>with JavaScript 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0" y="6629400"/>
            <a:ext cx="3817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Code.org® and the CODE logo are trademarks of Code.org.</a:t>
            </a:r>
          </a:p>
        </p:txBody>
      </p:sp>
      <p:sp>
        <p:nvSpPr>
          <p:cNvPr id="13319" name="Title 1"/>
          <p:cNvSpPr txBox="1">
            <a:spLocks/>
          </p:cNvSpPr>
          <p:nvPr/>
        </p:nvSpPr>
        <p:spPr bwMode="auto">
          <a:xfrm>
            <a:off x="2133600" y="174625"/>
            <a:ext cx="6324600" cy="9144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latin typeface="Calibri" pitchFamily="34" charset="0"/>
              </a:rPr>
              <a:t>Computer Science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81200"/>
            <a:ext cx="80772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Follow along as we create code </a:t>
            </a:r>
            <a:r>
              <a:rPr lang="en-US" dirty="0"/>
              <a:t>in </a:t>
            </a:r>
            <a:r>
              <a:rPr lang="en-US" dirty="0" smtClean="0"/>
              <a:t>JavaScript.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0" name="Title 1"/>
          <p:cNvSpPr>
            <a:spLocks noGrp="1"/>
          </p:cNvSpPr>
          <p:nvPr>
            <p:ph type="title" idx="4294967295"/>
          </p:nvPr>
        </p:nvSpPr>
        <p:spPr>
          <a:xfrm>
            <a:off x="1066800" y="76200"/>
            <a:ext cx="7467600" cy="731838"/>
          </a:xfrm>
        </p:spPr>
        <p:txBody>
          <a:bodyPr/>
          <a:lstStyle/>
          <a:p>
            <a:r>
              <a:rPr lang="en-US" sz="4000" b="1" dirty="0" smtClean="0"/>
              <a:t>Instructions</a:t>
            </a:r>
          </a:p>
        </p:txBody>
      </p:sp>
      <p:pic>
        <p:nvPicPr>
          <p:cNvPr id="14341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3434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//Code to Input a name: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"Hi there"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//The output should be: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 there Sue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0600" y="1981200"/>
            <a:ext cx="39624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/>
              <a:t>What is wrong with this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Change the program to ask for a last name as a separate value.</a:t>
            </a:r>
          </a:p>
          <a:p>
            <a:pPr marL="0" indent="0">
              <a:buNone/>
            </a:pPr>
            <a:r>
              <a:rPr lang="en-US" dirty="0" smtClean="0"/>
              <a:t>Change the output to say: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 there Sue Smith.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81600" y="2019300"/>
            <a:ext cx="39624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8440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code to Input a length and draw a square reflecting the inputted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06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144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largest number you can enter?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happens when you enter a negative number?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happens if you enter a decimal value?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Discuss: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0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4144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Change the program to ask for a length and width.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Draw a rectangle.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/>
              <a:t>Challenge: </a:t>
            </a:r>
            <a:r>
              <a:rPr lang="en-US" sz="2800" dirty="0" smtClean="0"/>
              <a:t> Display the length and width of the rectangle.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11486" y="1981200"/>
            <a:ext cx="39624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1276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Find the average: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//code to input three numbers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//output :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//n1 + n2 + n3 /3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(*mistake is intentional)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5BBD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67600" cy="731838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Try This:</a:t>
            </a:r>
            <a:endParaRPr lang="en-US" b="1" dirty="0"/>
          </a:p>
        </p:txBody>
      </p:sp>
      <p:pic>
        <p:nvPicPr>
          <p:cNvPr id="1536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71450"/>
            <a:ext cx="495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11486" y="1981200"/>
            <a:ext cx="39624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 smtClean="0"/>
              <a:t>What is wrong?</a:t>
            </a:r>
          </a:p>
        </p:txBody>
      </p:sp>
    </p:spTree>
    <p:extLst>
      <p:ext uri="{BB962C8B-B14F-4D97-AF65-F5344CB8AC3E}">
        <p14:creationId xmlns:p14="http://schemas.microsoft.com/office/powerpoint/2010/main" val="8714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329</Words>
  <Application>Microsoft Office PowerPoint</Application>
  <PresentationFormat>On-screen Show (4:3)</PresentationFormat>
  <Paragraphs>59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Instructions</vt:lpstr>
      <vt:lpstr>Try This:</vt:lpstr>
      <vt:lpstr>Try This:</vt:lpstr>
      <vt:lpstr>Try This:</vt:lpstr>
      <vt:lpstr>Discuss:</vt:lpstr>
      <vt:lpstr>Try This:</vt:lpstr>
      <vt:lpstr>Try This: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created xsi:type="dcterms:W3CDTF">2014-03-10T20:26:50Z</dcterms:created>
  <dcterms:modified xsi:type="dcterms:W3CDTF">2014-05-27T18:15:42Z</dcterms:modified>
</cp:coreProperties>
</file>