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7" r:id="rId5"/>
    <p:sldId id="262" r:id="rId6"/>
    <p:sldId id="264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A1849-3C6A-4B89-B355-D5F3561D6C34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8D9C-F90A-4D4C-BE34-D59B8CF2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 out you need to add an extra space inside the “” to get the spacing correct.</a:t>
            </a:r>
          </a:p>
          <a:p>
            <a:endParaRPr lang="en-US" dirty="0" smtClean="0"/>
          </a:p>
          <a:p>
            <a:r>
              <a:rPr lang="en-US" dirty="0" smtClean="0"/>
              <a:t>Once all the students have this working be sure</a:t>
            </a:r>
            <a:r>
              <a:rPr lang="en-US" baseline="0" dirty="0" smtClean="0"/>
              <a:t> to discuss each of the commands and point out what they are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 out you need to add an extra space inside the “” to get the spacing correct.</a:t>
            </a:r>
          </a:p>
          <a:p>
            <a:endParaRPr lang="en-US" dirty="0" smtClean="0"/>
          </a:p>
          <a:p>
            <a:r>
              <a:rPr lang="en-US" dirty="0" smtClean="0"/>
              <a:t>Once all the students have this working be sure</a:t>
            </a:r>
            <a:r>
              <a:rPr lang="en-US" baseline="0" dirty="0" smtClean="0"/>
              <a:t> to discuss each of the commands and point out what they are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A4AB3-A77C-440C-89EF-3B31EA55493F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FE7E6-8C3D-4F9A-AD45-39944D705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17828-EE87-44FE-83A4-D3D7B8D84F27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FC05-9853-4AA3-8C0E-C4D77E9AB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9CCF-C46B-4AEB-952C-E1C5B8335413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4975-51AC-4FB2-B1BF-FBF15C9E8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6893F-1950-4340-8066-EA5F65BBE7B4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51002-75E0-4627-95E1-7503556A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971E-C328-4EFF-875E-A92BFFEC7F78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B96-2D29-4719-9091-DE54C54BB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939C-0F58-40A3-8FE6-774938D4161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3516-C871-4C24-B5AA-116AE091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FC283-EC81-4BB5-A8B6-F3B3F20B5078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54B9-4440-4239-BF70-E49CA651F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09EB-A0C2-4A1E-BE76-EEE3D354A02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69A27-D216-4FC9-B84C-DDC90CD7D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2DFE-6817-4C19-899E-732513DBEF6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88E8B-542A-4B1A-ACB3-EDB8FD64D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DEE9-BEFF-4895-8D99-FB6A1EA418F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26A2-31F4-4279-B46A-6C182F01B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D5FC-3F4F-4677-9E33-D309656C9DF4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2ED1-B89C-496B-B2C7-66B50DBB9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B76979-5171-4EC4-9EF8-DA9C6328BB22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B9936D-F593-46EE-83B6-A674B38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rgbClr val="7030A0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Unit 3 Lesson 9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If-statements in JavaScript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077200" cy="4144963"/>
          </a:xfrm>
        </p:spPr>
        <p:txBody>
          <a:bodyPr/>
          <a:lstStyle/>
          <a:p>
            <a:r>
              <a:rPr lang="en-US" dirty="0" smtClean="0"/>
              <a:t>Try each of these programs in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//Students should be given an initial JavaScript program with two inputs and a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r>
              <a:rPr lang="en-US" sz="4000" b="1" dirty="0" smtClean="0"/>
              <a:t>Instructions</a:t>
            </a:r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910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50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(x &gt; = 50)</a:t>
            </a:r>
          </a:p>
          <a:p>
            <a:pPr marL="0" indent="0">
              <a:buNone/>
            </a:pPr>
            <a:r>
              <a:rPr lang="en-US" dirty="0" smtClean="0"/>
              <a:t>//code to output TRUE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600" y="1981200"/>
            <a:ext cx="3962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What is 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910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50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(x &gt;  50)</a:t>
            </a:r>
          </a:p>
          <a:p>
            <a:pPr marL="0" indent="0">
              <a:buNone/>
            </a:pPr>
            <a:r>
              <a:rPr lang="en-US" dirty="0" smtClean="0"/>
              <a:t>//code to output TRUE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600" y="1981200"/>
            <a:ext cx="3962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What is output?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Why is this different?</a:t>
            </a:r>
          </a:p>
        </p:txBody>
      </p:sp>
    </p:spTree>
    <p:extLst>
      <p:ext uri="{BB962C8B-B14F-4D97-AF65-F5344CB8AC3E}">
        <p14:creationId xmlns:p14="http://schemas.microsoft.com/office/powerpoint/2010/main" val="316522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144963"/>
          </a:xfrm>
        </p:spPr>
        <p:txBody>
          <a:bodyPr/>
          <a:lstStyle/>
          <a:p>
            <a:r>
              <a:rPr lang="en-US" dirty="0" smtClean="0"/>
              <a:t>What is the if-statement doing?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operation is &gt;= doing?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Discuss: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40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the code to test if the two numbers entered are equal.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Enter 5 and 6. Does you code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0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144963"/>
          </a:xfrm>
        </p:spPr>
        <p:txBody>
          <a:bodyPr/>
          <a:lstStyle/>
          <a:p>
            <a:r>
              <a:rPr lang="en-US" dirty="0" smtClean="0"/>
              <a:t>In JavaScript if-statements use ==</a:t>
            </a:r>
          </a:p>
          <a:p>
            <a:r>
              <a:rPr lang="en-US" dirty="0" smtClean="0"/>
              <a:t>= means “set a variable equal to”</a:t>
            </a:r>
          </a:p>
          <a:p>
            <a:endParaRPr lang="en-US" dirty="0"/>
          </a:p>
          <a:p>
            <a:r>
              <a:rPr lang="en-US" dirty="0" smtClean="0"/>
              <a:t>So if you do: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x = y)</a:t>
            </a:r>
          </a:p>
          <a:p>
            <a:pPr marL="0" indent="0">
              <a:buNone/>
            </a:pPr>
            <a:r>
              <a:rPr lang="en-US" dirty="0" smtClean="0"/>
              <a:t>you just set x to the value stored in y, and now x and y are equal.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Discuss: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//Code to Input a length and width and draw a </a:t>
            </a:r>
            <a:r>
              <a:rPr lang="en-US" dirty="0" smtClean="0"/>
              <a:t>rectangle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happens if a negative number is entered?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fix this?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if side is &gt;= 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61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Change the last program so if the length and width are not the same print the word “Rectangle”.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 – use != to test if two things are not equal.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6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318</Words>
  <Application>Microsoft Office PowerPoint</Application>
  <PresentationFormat>On-screen Show (4:3)</PresentationFormat>
  <Paragraphs>64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Instructions</vt:lpstr>
      <vt:lpstr>Try This:</vt:lpstr>
      <vt:lpstr>Try This:</vt:lpstr>
      <vt:lpstr>Discuss:</vt:lpstr>
      <vt:lpstr>Try This:</vt:lpstr>
      <vt:lpstr>Discuss:</vt:lpstr>
      <vt:lpstr>Try This:</vt:lpstr>
      <vt:lpstr>Try This: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2014-03-10T20:26:50Z</dcterms:created>
  <dcterms:modified xsi:type="dcterms:W3CDTF">2014-05-29T17:56:40Z</dcterms:modified>
</cp:coreProperties>
</file>