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70" r:id="rId4"/>
    <p:sldId id="271" r:id="rId5"/>
    <p:sldId id="269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9DC5"/>
    <a:srgbClr val="F78B15"/>
    <a:srgbClr val="15BBD1"/>
    <a:srgbClr val="13ABBF"/>
    <a:srgbClr val="10C2BA"/>
    <a:srgbClr val="12D2C8"/>
    <a:srgbClr val="11B7CD"/>
    <a:srgbClr val="0CD2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A1849-3C6A-4B89-B355-D5F3561D6C34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C8D9C-F90A-4D4C-BE34-D59B8CF2F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0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C8D9C-F90A-4D4C-BE34-D59B8CF2FC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40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C8D9C-F90A-4D4C-BE34-D59B8CF2FC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24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else statement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C8D9C-F90A-4D4C-BE34-D59B8CF2FC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74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A4AB3-A77C-440C-89EF-3B31EA55493F}" type="datetimeFigureOut">
              <a:rPr lang="en-US"/>
              <a:pPr>
                <a:defRPr/>
              </a:pPr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FE7E6-8C3D-4F9A-AD45-39944D705B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17828-EE87-44FE-83A4-D3D7B8D84F27}" type="datetimeFigureOut">
              <a:rPr lang="en-US"/>
              <a:pPr>
                <a:defRPr/>
              </a:pPr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0FC05-9853-4AA3-8C0E-C4D77E9AB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29CCF-C46B-4AEB-952C-E1C5B8335413}" type="datetimeFigureOut">
              <a:rPr lang="en-US"/>
              <a:pPr>
                <a:defRPr/>
              </a:pPr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34975-51AC-4FB2-B1BF-FBF15C9E8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6893F-1950-4340-8066-EA5F65BBE7B4}" type="datetimeFigureOut">
              <a:rPr lang="en-US"/>
              <a:pPr>
                <a:defRPr/>
              </a:pPr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51002-75E0-4627-95E1-7503556A9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4971E-C328-4EFF-875E-A92BFFEC7F78}" type="datetimeFigureOut">
              <a:rPr lang="en-US"/>
              <a:pPr>
                <a:defRPr/>
              </a:pPr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BFB96-2D29-4719-9091-DE54C54BB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3939C-0F58-40A3-8FE6-774938D41611}" type="datetimeFigureOut">
              <a:rPr lang="en-US"/>
              <a:pPr>
                <a:defRPr/>
              </a:pPr>
              <a:t>5/29/2014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73516-C871-4C24-B5AA-116AE0912F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FC283-EC81-4BB5-A8B6-F3B3F20B5078}" type="datetimeFigureOut">
              <a:rPr lang="en-US"/>
              <a:pPr>
                <a:defRPr/>
              </a:pPr>
              <a:t>5/29/2014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9054B9-4440-4239-BF70-E49CA651F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B09EB-A0C2-4A1E-BE76-EEE3D354A021}" type="datetimeFigureOut">
              <a:rPr lang="en-US"/>
              <a:pPr>
                <a:defRPr/>
              </a:pPr>
              <a:t>5/29/2014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69A27-D216-4FC9-B84C-DDC90CD7DE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52DFE-6817-4C19-899E-732513DBEF61}" type="datetimeFigureOut">
              <a:rPr lang="en-US"/>
              <a:pPr>
                <a:defRPr/>
              </a:pPr>
              <a:t>5/29/2014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88E8B-542A-4B1A-ACB3-EDB8FD64DE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5DEE9-BEFF-4895-8D99-FB6A1EA418F1}" type="datetimeFigureOut">
              <a:rPr lang="en-US"/>
              <a:pPr>
                <a:defRPr/>
              </a:pPr>
              <a:t>5/29/2014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026A2-31F4-4279-B46A-6C182F01B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0D5FC-3F4F-4677-9E33-D309656C9DF4}" type="datetimeFigureOut">
              <a:rPr lang="en-US"/>
              <a:pPr>
                <a:defRPr/>
              </a:pPr>
              <a:t>5/29/2014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52ED1-B89C-496B-B2C7-66B50DBB94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B76979-5171-4EC4-9EF8-DA9C6328BB22}" type="datetimeFigureOut">
              <a:rPr lang="en-US"/>
              <a:pPr>
                <a:defRPr/>
              </a:pPr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7B9936D-F593-46EE-83B6-A674B38C2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700" y="3175"/>
            <a:ext cx="9144000" cy="14478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0" y="6019800"/>
            <a:ext cx="9144000" cy="533400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Unit 3 Lesson 9</a:t>
            </a:r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Title 1"/>
          <p:cNvSpPr txBox="1">
            <a:spLocks/>
          </p:cNvSpPr>
          <p:nvPr/>
        </p:nvSpPr>
        <p:spPr bwMode="auto">
          <a:xfrm>
            <a:off x="12700" y="2335213"/>
            <a:ext cx="9144000" cy="147002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1" dirty="0" smtClean="0">
                <a:latin typeface="Calibri" pitchFamily="34" charset="0"/>
              </a:rPr>
              <a:t>If </a:t>
            </a:r>
            <a:r>
              <a:rPr lang="en-US" sz="4400" b="1" dirty="0" smtClean="0">
                <a:latin typeface="Calibri" pitchFamily="34" charset="0"/>
              </a:rPr>
              <a:t>Statements in JavaScript</a:t>
            </a:r>
            <a:endParaRPr lang="en-US" sz="4400" b="1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4478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18" name="TextBox 1"/>
          <p:cNvSpPr txBox="1">
            <a:spLocks noChangeArrowheads="1"/>
          </p:cNvSpPr>
          <p:nvPr/>
        </p:nvSpPr>
        <p:spPr bwMode="auto">
          <a:xfrm>
            <a:off x="0" y="6629400"/>
            <a:ext cx="3817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Code.org® and the CODE logo are trademarks of Code.org.</a:t>
            </a:r>
          </a:p>
        </p:txBody>
      </p:sp>
      <p:sp>
        <p:nvSpPr>
          <p:cNvPr id="13319" name="Title 1"/>
          <p:cNvSpPr txBox="1">
            <a:spLocks/>
          </p:cNvSpPr>
          <p:nvPr/>
        </p:nvSpPr>
        <p:spPr bwMode="auto">
          <a:xfrm>
            <a:off x="2133600" y="174625"/>
            <a:ext cx="6324600" cy="9144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>
                <a:latin typeface="Calibri" pitchFamily="34" charset="0"/>
              </a:rPr>
              <a:t>Computer Science Principles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981200"/>
            <a:ext cx="8077200" cy="4144963"/>
          </a:xfrm>
        </p:spPr>
        <p:txBody>
          <a:bodyPr/>
          <a:lstStyle/>
          <a:p>
            <a:r>
              <a:rPr lang="en-US" dirty="0" smtClean="0"/>
              <a:t>Download the rectangle.js program and run it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//Students should start with the program from last lesson that input a length and width and draws a rectangle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40" name="Title 1"/>
          <p:cNvSpPr>
            <a:spLocks noGrp="1"/>
          </p:cNvSpPr>
          <p:nvPr>
            <p:ph type="title" idx="4294967295"/>
          </p:nvPr>
        </p:nvSpPr>
        <p:spPr>
          <a:xfrm>
            <a:off x="1066800" y="76200"/>
            <a:ext cx="7467600" cy="731838"/>
          </a:xfrm>
        </p:spPr>
        <p:txBody>
          <a:bodyPr/>
          <a:lstStyle/>
          <a:p>
            <a:r>
              <a:rPr lang="en-US" sz="4000" b="1" dirty="0" smtClean="0"/>
              <a:t>Instructions</a:t>
            </a:r>
          </a:p>
        </p:txBody>
      </p:sp>
      <p:pic>
        <p:nvPicPr>
          <p:cNvPr id="14341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153400" cy="4144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Add code to prevent negative numbers from being entered.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67600" cy="7318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Try This:</a:t>
            </a:r>
            <a:endParaRPr lang="en-US" b="1" dirty="0"/>
          </a:p>
        </p:txBody>
      </p:sp>
      <p:pic>
        <p:nvPicPr>
          <p:cNvPr id="15365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816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153400" cy="4144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Add code to print if the shape is a rectangle or a square.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67600" cy="7318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Try This:</a:t>
            </a:r>
            <a:endParaRPr lang="en-US" b="1" dirty="0"/>
          </a:p>
        </p:txBody>
      </p:sp>
      <p:pic>
        <p:nvPicPr>
          <p:cNvPr id="15365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140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886200" cy="4144963"/>
          </a:xfrm>
        </p:spPr>
        <p:txBody>
          <a:bodyPr/>
          <a:lstStyle/>
          <a:p>
            <a:r>
              <a:rPr lang="en-US" sz="2800" dirty="0" smtClean="0"/>
              <a:t>How can we test more than one thing in an if-else?</a:t>
            </a:r>
          </a:p>
          <a:p>
            <a:endParaRPr lang="en-US" sz="2800" dirty="0"/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else if</a:t>
            </a:r>
            <a:r>
              <a:rPr lang="en-US" sz="2800" dirty="0" smtClean="0"/>
              <a:t> statement</a:t>
            </a:r>
          </a:p>
          <a:p>
            <a:endParaRPr lang="en-US" sz="2800" dirty="0"/>
          </a:p>
          <a:p>
            <a:r>
              <a:rPr lang="en-US" sz="2800" dirty="0" smtClean="0"/>
              <a:t>Note: the </a:t>
            </a:r>
            <a:r>
              <a:rPr lang="en-US" sz="2800" dirty="0"/>
              <a:t>single else always goes at the end</a:t>
            </a:r>
          </a:p>
          <a:p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67600" cy="7318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Discuss:</a:t>
            </a:r>
            <a:endParaRPr lang="en-US" b="1" dirty="0"/>
          </a:p>
        </p:txBody>
      </p:sp>
      <p:pic>
        <p:nvPicPr>
          <p:cNvPr id="15365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648200" y="1981199"/>
            <a:ext cx="3886200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 )</a:t>
            </a:r>
          </a:p>
          <a:p>
            <a:pPr marL="0" indent="0">
              <a:buFont typeface="Arial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 )</a:t>
            </a:r>
          </a:p>
          <a:p>
            <a:pPr marL="0" indent="0">
              <a:buFont typeface="Arial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   </a:t>
            </a:r>
          </a:p>
          <a:p>
            <a:pPr marL="0" indent="0">
              <a:buFont typeface="Arial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37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130</Words>
  <Application>Microsoft Office PowerPoint</Application>
  <PresentationFormat>On-screen Show (4:3)</PresentationFormat>
  <Paragraphs>33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Instructions</vt:lpstr>
      <vt:lpstr>Try This:</vt:lpstr>
      <vt:lpstr>Try This:</vt:lpstr>
      <vt:lpstr>Discuss: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35</cp:revision>
  <dcterms:created xsi:type="dcterms:W3CDTF">2014-03-10T20:26:50Z</dcterms:created>
  <dcterms:modified xsi:type="dcterms:W3CDTF">2014-05-29T17:58:05Z</dcterms:modified>
</cp:coreProperties>
</file>