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7" r:id="rId3"/>
    <p:sldId id="278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9DC5"/>
    <a:srgbClr val="F78B15"/>
    <a:srgbClr val="15BBD1"/>
    <a:srgbClr val="13ABBF"/>
    <a:srgbClr val="10C2BA"/>
    <a:srgbClr val="12D2C8"/>
    <a:srgbClr val="11B7CD"/>
    <a:srgbClr val="0CD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919" autoAdjust="0"/>
  </p:normalViewPr>
  <p:slideViewPr>
    <p:cSldViewPr>
      <p:cViewPr varScale="1">
        <p:scale>
          <a:sx n="42" d="100"/>
          <a:sy n="42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FAA704B-A324-4F30-B4E1-9C99870233C4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4BA560-AA7C-4444-89FA-DF6D907EA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79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samples in this presentation are written in pseudo-code.</a:t>
            </a:r>
          </a:p>
          <a:p>
            <a:r>
              <a:rPr lang="en-US" baseline="0" dirty="0" smtClean="0"/>
              <a:t>Modify to fit the language tool you are using.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4BA560-AA7C-4444-89FA-DF6D907EAA2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Discuss with students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6C3547-AD87-41B0-AB3B-75110601663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Discuss with students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E3B419-8AFD-4939-B626-BE2CF13F159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5F3604-4AE6-426B-BF2D-514F78653E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3C675-CE17-4417-807E-33E3E8A99ED8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A7DCB-9FB2-4DC2-8B0B-35405CCAC3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F7BCF-F08C-48F6-8680-11D4F5B2343F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7E559-BBCD-439F-BFE3-9B5BEADC9B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FE9A8-8D5E-49B1-97F4-7FDC451525DB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CA2E3-0CB0-44A9-AC3C-90F321EAF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DE176-E46D-45EA-850E-25CC01360CA7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371E3-1054-468E-949C-B049EAFC7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61793-37B6-4C0B-B39C-EB8892C69394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5A591-4E71-4D83-82BC-5678EB0F1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0A258-0B65-4A78-AB3E-9B9B63552A6C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0840E-6EAC-4759-94CE-220C715A2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21154-D39C-4840-9078-6AA92E909DD8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AF513-84D1-4C81-B7EA-202A7B123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F97A4-2816-4C68-969D-B776F1BFD96E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D07F8-6CDE-4DD6-BA39-AEBB76B66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DC306-9E90-4F1C-AF0B-5E11BE7F58A8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F3184-D731-4596-AA57-A3198B45B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1ABEF-5527-4992-8C60-2DA1808C5FA5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5ABB6-ABDC-45E4-BEB1-3D018E91C2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FF04F-04EC-4158-B46E-ECC80C2D0CFD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1EC67-A857-441D-8A84-5E25E0765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416441-A031-4FA1-BF92-529FC9161D51}" type="datetimeFigureOut">
              <a:rPr lang="en-US"/>
              <a:pPr>
                <a:defRPr/>
              </a:pPr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BC35D7-20F0-4E2A-89BD-2DF44F49E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700" y="3175"/>
            <a:ext cx="9144000" cy="14478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0" y="6019800"/>
            <a:ext cx="9144000" cy="5334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Unit 3 Lesson 14 </a:t>
            </a: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itle 1"/>
          <p:cNvSpPr txBox="1">
            <a:spLocks/>
          </p:cNvSpPr>
          <p:nvPr/>
        </p:nvSpPr>
        <p:spPr bwMode="auto">
          <a:xfrm>
            <a:off x="12700" y="2335213"/>
            <a:ext cx="9144000" cy="14700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dirty="0">
                <a:latin typeface="Calibri" pitchFamily="34" charset="0"/>
              </a:rPr>
              <a:t>Counting and </a:t>
            </a:r>
            <a:r>
              <a:rPr lang="en-US" sz="4400" b="1" dirty="0" smtClean="0">
                <a:latin typeface="Calibri" pitchFamily="34" charset="0"/>
              </a:rPr>
              <a:t>Accumulating</a:t>
            </a:r>
            <a:endParaRPr lang="en-US" sz="4400" b="1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4478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2" name="TextBox 1"/>
          <p:cNvSpPr txBox="1">
            <a:spLocks noChangeArrowheads="1"/>
          </p:cNvSpPr>
          <p:nvPr/>
        </p:nvSpPr>
        <p:spPr bwMode="auto">
          <a:xfrm>
            <a:off x="0" y="6629400"/>
            <a:ext cx="3817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Code.org® and the CODE logo are trademarks of Code.org.</a:t>
            </a:r>
          </a:p>
        </p:txBody>
      </p:sp>
      <p:sp>
        <p:nvSpPr>
          <p:cNvPr id="14343" name="Title 1"/>
          <p:cNvSpPr txBox="1">
            <a:spLocks/>
          </p:cNvSpPr>
          <p:nvPr/>
        </p:nvSpPr>
        <p:spPr bwMode="auto">
          <a:xfrm>
            <a:off x="2133600" y="174625"/>
            <a:ext cx="6324600" cy="9144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latin typeface="Calibri" pitchFamily="34" charset="0"/>
              </a:rPr>
              <a:t>Computer Science Principles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Try this</a:t>
            </a:r>
            <a:endParaRPr lang="en-US" b="1" dirty="0"/>
          </a:p>
        </p:txBody>
      </p:sp>
      <p:pic>
        <p:nvPicPr>
          <p:cNvPr id="15364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7700" y="1981200"/>
            <a:ext cx="8267700" cy="46482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count every time a button is clicked</a:t>
            </a:r>
          </a:p>
          <a:p>
            <a:pPr marL="0" indent="0">
              <a:buFont typeface="Arial" charset="0"/>
              <a:buNone/>
            </a:pPr>
            <a:endParaRPr lang="en-US" alt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Declare global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variable </a:t>
            </a:r>
            <a:r>
              <a:rPr lang="en-US" altLang="en-US" sz="2400" b="1" i="1" dirty="0" smtClean="0">
                <a:latin typeface="Courier New" pitchFamily="49" charset="0"/>
                <a:cs typeface="Courier New" pitchFamily="49" charset="0"/>
              </a:rPr>
              <a:t>count</a:t>
            </a:r>
            <a:endParaRPr lang="en-US" altLang="en-US" sz="2400" b="1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altLang="en-US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+ 1</a:t>
            </a:r>
          </a:p>
          <a:p>
            <a:pPr marL="0" indent="0">
              <a:buFont typeface="Arial" charset="0"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count</a:t>
            </a:r>
            <a:endParaRPr lang="en-US" alt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endParaRPr lang="en-US" alt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6" name="Content Placeholder 2"/>
          <p:cNvSpPr>
            <a:spLocks noGrp="1"/>
          </p:cNvSpPr>
          <p:nvPr>
            <p:ph idx="1"/>
          </p:nvPr>
        </p:nvSpPr>
        <p:spPr>
          <a:xfrm>
            <a:off x="9144000" y="2743200"/>
            <a:ext cx="8229600" cy="4525963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Try this</a:t>
            </a:r>
            <a:endParaRPr lang="en-US" b="1" dirty="0"/>
          </a:p>
        </p:txBody>
      </p:sp>
      <p:pic>
        <p:nvPicPr>
          <p:cNvPr id="17412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7700" y="1981200"/>
            <a:ext cx="7886700" cy="46482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add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(accumulate) a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series of numbers entered into a text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  <a:p>
            <a:pPr marL="0" indent="0">
              <a:buFont typeface="Arial" charset="0"/>
              <a:buNone/>
            </a:pPr>
            <a:endParaRPr lang="en-US" alt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Declare global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variable </a:t>
            </a:r>
            <a:r>
              <a:rPr lang="en-US" altLang="en-US" sz="2400" b="1" i="1" dirty="0" smtClean="0">
                <a:latin typeface="Courier New" pitchFamily="49" charset="0"/>
                <a:cs typeface="Courier New" pitchFamily="49" charset="0"/>
              </a:rPr>
              <a:t>sum</a:t>
            </a:r>
            <a:endParaRPr lang="en-US" altLang="en-US" sz="2400" b="1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Ask for a value; store in variable </a:t>
            </a:r>
            <a:r>
              <a:rPr lang="en-US" altLang="en-US" sz="2400" b="1" i="1" dirty="0" err="1" smtClean="0">
                <a:latin typeface="Courier New" pitchFamily="49" charset="0"/>
                <a:cs typeface="Courier New" pitchFamily="49" charset="0"/>
              </a:rPr>
              <a:t>num</a:t>
            </a:r>
            <a:endParaRPr lang="en-US" altLang="en-US" sz="2400" b="1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sum 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sum 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num</a:t>
            </a:r>
            <a:endParaRPr lang="en-US" alt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sum</a:t>
            </a:r>
            <a:endParaRPr lang="en-US" alt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endParaRPr lang="en-US" alt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endParaRPr lang="en-US" alt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endParaRPr lang="en-US" alt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4" name="Content Placeholder 2"/>
          <p:cNvSpPr>
            <a:spLocks noGrp="1"/>
          </p:cNvSpPr>
          <p:nvPr>
            <p:ph idx="1"/>
          </p:nvPr>
        </p:nvSpPr>
        <p:spPr>
          <a:xfrm>
            <a:off x="9144000" y="2743200"/>
            <a:ext cx="8229600" cy="4525963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4343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What is a global variable?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en-US" sz="2400" dirty="0" smtClean="0"/>
          </a:p>
          <a:p>
            <a:pPr eaLnBrk="1" hangingPunct="1">
              <a:buFont typeface="Arial" charset="0"/>
              <a:buNone/>
            </a:pPr>
            <a:endParaRPr lang="en-US" sz="2400" dirty="0" smtClean="0"/>
          </a:p>
          <a:p>
            <a:pPr eaLnBrk="1" hangingPunct="1">
              <a:buFont typeface="Arial" charset="0"/>
              <a:buNone/>
            </a:pPr>
            <a:endParaRPr lang="en-US" sz="2400" dirty="0" smtClean="0"/>
          </a:p>
          <a:p>
            <a:pPr eaLnBrk="1" hangingPunct="1">
              <a:buFont typeface="Arial" charset="0"/>
              <a:buNone/>
            </a:pPr>
            <a:endParaRPr lang="en-US" dirty="0" smtClean="0"/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Discuss:</a:t>
            </a:r>
            <a:endParaRPr lang="en-US" b="1" dirty="0"/>
          </a:p>
        </p:txBody>
      </p:sp>
      <p:pic>
        <p:nvPicPr>
          <p:cNvPr id="19461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118</Words>
  <Application>Microsoft Office PowerPoint</Application>
  <PresentationFormat>On-screen Show (4:3)</PresentationFormat>
  <Paragraphs>31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Try this</vt:lpstr>
      <vt:lpstr>Try this</vt:lpstr>
      <vt:lpstr>Discuss: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45</cp:revision>
  <dcterms:created xsi:type="dcterms:W3CDTF">2014-03-10T20:26:50Z</dcterms:created>
  <dcterms:modified xsi:type="dcterms:W3CDTF">2014-06-30T17:52:33Z</dcterms:modified>
</cp:coreProperties>
</file>