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DC5"/>
    <a:srgbClr val="F78B15"/>
    <a:srgbClr val="15BBD1"/>
    <a:srgbClr val="13ABBF"/>
    <a:srgbClr val="10C2BA"/>
    <a:srgbClr val="12D2C8"/>
    <a:srgbClr val="11B7CD"/>
    <a:srgbClr val="0C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25BDB-DD07-4237-93FE-47010EFEF1E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D5BC-50E2-421F-9C55-3812D53F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samples in this presentation are written in pseudo-code.</a:t>
            </a:r>
          </a:p>
          <a:p>
            <a:r>
              <a:rPr lang="en-US" baseline="0" dirty="0" smtClean="0"/>
              <a:t>Modify to fit the language tool you are using.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9D5BC-50E2-421F-9C55-3812D53FE3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D5F8-42DF-4C93-B0EF-80301314AE35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BCA06-0E50-473D-B42E-235D95BE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CD3F-208C-4FAF-AE3F-10CD445456B5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3D828-01E6-4AEB-A104-6623D96E3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76B84-7301-42AA-9B7A-4C657DBD2E42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57E15-DF94-4A5C-802B-3F553BDA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6FCBF-B077-4F99-80FE-67865438F15F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0D31C-56AE-40CD-99B0-7D390455C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15EA1-B2FA-47FE-9EA5-13C789121D1F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50F4C-2B12-40F4-885A-A2CFD2914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E30B3-C4A4-445A-B62F-5881E9782DF8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B9AC-A34C-4822-ADC5-A21A3960C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CA5D8-EC90-4743-A4BF-1803F494264F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B549B-95FB-405F-A6B5-88612946B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B04E4-9931-4AF0-A886-0ACAB4A0AE38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0BD7C-E040-402C-B127-87487E2E4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760DA-D432-471D-9940-9A85C0BED771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D55F3-00B8-43D5-8741-70458559D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1E623-9004-422C-A599-EBE8DB1E6841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07172-1231-457C-A027-BBD38B5E6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05FEC-1FDF-4A9D-BD82-E8C9095EC66A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011C-B045-4F12-BBDD-8B2924B13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8A796A-BC98-4F5A-818E-16EA3F4B09DF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195932-6C42-418F-A4D6-9678FEDA5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00" y="3175"/>
            <a:ext cx="9144000" cy="14478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9144000" cy="5334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Unit 3 Lesson 16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itle 1"/>
          <p:cNvSpPr txBox="1">
            <a:spLocks/>
          </p:cNvSpPr>
          <p:nvPr/>
        </p:nvSpPr>
        <p:spPr bwMode="auto">
          <a:xfrm>
            <a:off x="12700" y="2335213"/>
            <a:ext cx="9144000" cy="1470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 smtClean="0">
                <a:latin typeface="Calibri" pitchFamily="34" charset="0"/>
              </a:rPr>
              <a:t>Using a Timer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0" y="6629400"/>
            <a:ext cx="3817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Code.org® and the CODE logo are trademarks of Code.org.</a:t>
            </a:r>
          </a:p>
        </p:txBody>
      </p:sp>
      <p:sp>
        <p:nvSpPr>
          <p:cNvPr id="13319" name="Title 1"/>
          <p:cNvSpPr txBox="1">
            <a:spLocks/>
          </p:cNvSpPr>
          <p:nvPr/>
        </p:nvSpPr>
        <p:spPr bwMode="auto">
          <a:xfrm>
            <a:off x="2133600" y="174625"/>
            <a:ext cx="6324600" cy="9144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latin typeface="Calibri" pitchFamily="34" charset="0"/>
              </a:rPr>
              <a:t>Computer Science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Getting Started</a:t>
            </a:r>
          </a:p>
        </p:txBody>
      </p:sp>
      <p:pic>
        <p:nvPicPr>
          <p:cNvPr id="14340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"/>
          <p:cNvSpPr>
            <a:spLocks/>
          </p:cNvSpPr>
          <p:nvPr/>
        </p:nvSpPr>
        <p:spPr bwMode="auto">
          <a:xfrm>
            <a:off x="457200" y="1524000"/>
            <a:ext cx="8077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latin typeface="Calibri" pitchFamily="34" charset="0"/>
              </a:rPr>
              <a:t>Use these exercises to guide </a:t>
            </a:r>
            <a:r>
              <a:rPr lang="en-US" sz="2800" dirty="0" smtClean="0">
                <a:latin typeface="Calibri" pitchFamily="34" charset="0"/>
              </a:rPr>
              <a:t>students in using a timer to automate actions. </a:t>
            </a:r>
            <a:r>
              <a:rPr lang="en-US" sz="2800" dirty="0">
                <a:latin typeface="Calibri" pitchFamily="34" charset="0"/>
              </a:rPr>
              <a:t>The specific code will be dependent of the JavaScript programming tool being used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latin typeface="Calibri" pitchFamily="34" charset="0"/>
              </a:rPr>
              <a:t>Start with a working sample code. </a:t>
            </a:r>
            <a:r>
              <a:rPr lang="en-US" sz="2800" dirty="0" smtClean="0">
                <a:latin typeface="Calibri" pitchFamily="34" charset="0"/>
              </a:rPr>
              <a:t>The </a:t>
            </a:r>
            <a:r>
              <a:rPr lang="en-US" sz="2800" dirty="0">
                <a:latin typeface="Calibri" pitchFamily="34" charset="0"/>
              </a:rPr>
              <a:t>sample should move a picture or shape across the canvas using a count variable to control the </a:t>
            </a:r>
            <a:r>
              <a:rPr lang="en-US" sz="2800" dirty="0" smtClean="0">
                <a:latin typeface="Calibri" pitchFamily="34" charset="0"/>
              </a:rPr>
              <a:t>x and y location. Start </a:t>
            </a:r>
            <a:r>
              <a:rPr lang="en-US" sz="2800" dirty="0">
                <a:latin typeface="Calibri" pitchFamily="34" charset="0"/>
              </a:rPr>
              <a:t>the shape on the far left of the canvas, then move the x by ten with every click of the timer.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latin typeface="Calibri" pitchFamily="34" charset="0"/>
              </a:rPr>
              <a:t>Ask </a:t>
            </a:r>
            <a:r>
              <a:rPr lang="en-US" sz="2800" dirty="0">
                <a:latin typeface="Calibri" pitchFamily="34" charset="0"/>
              </a:rPr>
              <a:t>students to make additional changes </a:t>
            </a:r>
            <a:r>
              <a:rPr lang="en-US" sz="2800" dirty="0" smtClean="0">
                <a:latin typeface="Calibri" pitchFamily="34" charset="0"/>
              </a:rPr>
              <a:t>by </a:t>
            </a:r>
            <a:r>
              <a:rPr lang="en-US" sz="2800" dirty="0">
                <a:latin typeface="Calibri" pitchFamily="34" charset="0"/>
              </a:rPr>
              <a:t>modifying the code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4724400" y="1524000"/>
            <a:ext cx="38100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/>
          <a:lstStyle/>
          <a:p>
            <a:pPr eaLnBrk="1" hangingPunct="1"/>
            <a:r>
              <a:rPr lang="en-US" sz="4000" b="1" smtClean="0"/>
              <a:t>Try This</a:t>
            </a:r>
          </a:p>
        </p:txBody>
      </p:sp>
      <p:pic>
        <p:nvPicPr>
          <p:cNvPr id="14340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"/>
          <p:cNvSpPr>
            <a:spLocks/>
          </p:cNvSpPr>
          <p:nvPr/>
        </p:nvSpPr>
        <p:spPr bwMode="auto">
          <a:xfrm>
            <a:off x="457200" y="1524000"/>
            <a:ext cx="8077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Change the code so </a:t>
            </a:r>
            <a:r>
              <a:rPr lang="en-US" sz="2800" dirty="0" smtClean="0"/>
              <a:t>that the </a:t>
            </a:r>
            <a:r>
              <a:rPr lang="en-US" sz="2800" dirty="0"/>
              <a:t>box moves by 100 instead of 10. Discuss </a:t>
            </a:r>
            <a:r>
              <a:rPr lang="en-US" sz="2800" dirty="0" smtClean="0"/>
              <a:t>the impact of this change.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Change the code so </a:t>
            </a:r>
            <a:r>
              <a:rPr lang="en-US" sz="2800" dirty="0" smtClean="0"/>
              <a:t>that when </a:t>
            </a:r>
            <a:r>
              <a:rPr lang="en-US" sz="2800" dirty="0"/>
              <a:t>the object </a:t>
            </a:r>
            <a:r>
              <a:rPr lang="en-US" sz="2800" dirty="0" smtClean="0"/>
              <a:t>reaches the far right side </a:t>
            </a:r>
            <a:r>
              <a:rPr lang="en-US" sz="2800" dirty="0"/>
              <a:t>it moves </a:t>
            </a:r>
            <a:r>
              <a:rPr lang="en-US" sz="2800" dirty="0" smtClean="0"/>
              <a:t>backward to the left.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Challenge Project</a:t>
            </a:r>
            <a:r>
              <a:rPr lang="en-US" sz="2800" dirty="0" smtClean="0"/>
              <a:t>: Create a program in which  both </a:t>
            </a:r>
            <a:r>
              <a:rPr lang="en-US" sz="2800" dirty="0"/>
              <a:t>the x and y </a:t>
            </a:r>
            <a:r>
              <a:rPr lang="en-US" sz="2800" dirty="0" smtClean="0"/>
              <a:t>values change causing the </a:t>
            </a:r>
            <a:r>
              <a:rPr lang="en-US" sz="2800" dirty="0" smtClean="0"/>
              <a:t>image </a:t>
            </a:r>
            <a:r>
              <a:rPr lang="en-US" sz="2800" dirty="0"/>
              <a:t>should </a:t>
            </a:r>
            <a:r>
              <a:rPr lang="en-US" sz="2800" dirty="0" smtClean="0"/>
              <a:t>“bounce” </a:t>
            </a:r>
            <a:r>
              <a:rPr lang="en-US" sz="2800" dirty="0"/>
              <a:t>when it hits an </a:t>
            </a:r>
            <a:r>
              <a:rPr lang="en-US" sz="2800" dirty="0" smtClean="0"/>
              <a:t>edge.</a:t>
            </a:r>
            <a:endParaRPr lang="en-US" sz="2800" dirty="0"/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4724400" y="1524000"/>
            <a:ext cx="38100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208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Getting Started</vt:lpstr>
      <vt:lpstr>Try This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2014-03-10T20:26:50Z</dcterms:created>
  <dcterms:modified xsi:type="dcterms:W3CDTF">2014-06-30T17:51:13Z</dcterms:modified>
</cp:coreProperties>
</file>