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0F5E-2A37-4107-85BC-F9F5D16DCDAC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8E2F-7F59-45AF-82BC-FBB0AB91F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019A-3EDF-43C9-AB51-1DE0A4E93329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341D5-400A-454F-988C-019F0E17B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3CCE-BC65-4834-83CB-E1DABBCF68E3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9B05-F16D-4571-9285-84B435504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FBB5-5965-4C53-AAAE-2DCBB2706E74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550E-93FD-41B1-A0FE-A5926A8D2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A8DD6-EF97-457C-8649-422B519874F0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65D7C-A7BE-4E7A-892D-8D8E9F4C2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67B1-0745-4208-AAB5-D00C2AED68BC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7F94-6846-496F-AC1D-763EB4D8C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45749-1B24-41FC-8447-701245735CCC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D5A0D-C28C-413E-822A-614FFBC73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CBFB7-DCAA-48EF-BA6F-CE73993FA0F5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C429-D4BA-4630-B64D-DA44E3EA9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3300-5643-4E90-B841-39A072AE60FD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FED4-978C-43B7-86B2-0579CB8CA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5D2F-497D-4FB6-B4D5-94B3022492A9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BF4C-4A11-44FF-B8F8-46244A87E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0373-B00C-492B-9290-31A9D48ED6FB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272A-86BE-40EA-982B-E7FBF83F7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F6916A-07DD-4E9A-9054-413807070431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4CCFAA-73E4-4C96-8796-D434B4671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Unit 3 Lesson 16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i="1" dirty="0"/>
              <a:t>Repetition with </a:t>
            </a:r>
            <a:r>
              <a:rPr lang="en-US" sz="4400" i="1" dirty="0" smtClean="0"/>
              <a:t>For-Loops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Getting Started</a:t>
            </a: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/>
          </p:cNvSpPr>
          <p:nvPr/>
        </p:nvSpPr>
        <p:spPr bwMode="auto">
          <a:xfrm>
            <a:off x="457200" y="1524000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Use these </a:t>
            </a:r>
            <a:r>
              <a:rPr lang="en-US" sz="3200" dirty="0">
                <a:latin typeface="Calibri" pitchFamily="34" charset="0"/>
              </a:rPr>
              <a:t>exercises </a:t>
            </a:r>
            <a:r>
              <a:rPr lang="en-US" sz="3200" dirty="0" smtClean="0">
                <a:latin typeface="Calibri" pitchFamily="34" charset="0"/>
              </a:rPr>
              <a:t>to guide students through </a:t>
            </a:r>
            <a:r>
              <a:rPr lang="en-US" sz="3200" dirty="0">
                <a:latin typeface="Calibri" pitchFamily="34" charset="0"/>
              </a:rPr>
              <a:t>processing pictures using a </a:t>
            </a:r>
            <a:r>
              <a:rPr lang="en-US" sz="3200" dirty="0" smtClean="0">
                <a:latin typeface="Calibri" pitchFamily="34" charset="0"/>
              </a:rPr>
              <a:t>for-loop. The specific code </a:t>
            </a:r>
            <a:r>
              <a:rPr lang="en-US" sz="3200" dirty="0">
                <a:latin typeface="Calibri" pitchFamily="34" charset="0"/>
              </a:rPr>
              <a:t>will be dependent of the </a:t>
            </a:r>
            <a:r>
              <a:rPr lang="en-US" sz="3200" dirty="0" smtClean="0">
                <a:latin typeface="Calibri" pitchFamily="34" charset="0"/>
              </a:rPr>
              <a:t>JavaScript programming tool being used.</a:t>
            </a:r>
            <a:endParaRPr lang="en-US" sz="3200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Start with </a:t>
            </a:r>
            <a:r>
              <a:rPr lang="en-US" sz="3200" dirty="0">
                <a:latin typeface="Calibri" pitchFamily="34" charset="0"/>
              </a:rPr>
              <a:t>a working sample code – then </a:t>
            </a:r>
            <a:r>
              <a:rPr lang="en-US" sz="3200" dirty="0" smtClean="0">
                <a:latin typeface="Calibri" pitchFamily="34" charset="0"/>
              </a:rPr>
              <a:t>ask students </a:t>
            </a:r>
            <a:r>
              <a:rPr lang="en-US" sz="3200" dirty="0">
                <a:latin typeface="Calibri" pitchFamily="34" charset="0"/>
              </a:rPr>
              <a:t>to make </a:t>
            </a:r>
            <a:r>
              <a:rPr lang="en-US" sz="3200" dirty="0" smtClean="0">
                <a:latin typeface="Calibri" pitchFamily="34" charset="0"/>
              </a:rPr>
              <a:t>additional changes to the image by modifying the code.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4724400" y="1524000"/>
            <a:ext cx="3810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Step 1</a:t>
            </a: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/>
          </p:cNvSpPr>
          <p:nvPr/>
        </p:nvSpPr>
        <p:spPr bwMode="auto">
          <a:xfrm>
            <a:off x="457200" y="1524000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Show them basic loops to manipulate photos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Replace all 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Change to grey 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Invert colors in the photo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Replace all green with a random color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4724400" y="1524000"/>
            <a:ext cx="3810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Step 2</a:t>
            </a: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/>
          </p:cNvSpPr>
          <p:nvPr/>
        </p:nvSpPr>
        <p:spPr bwMode="auto">
          <a:xfrm>
            <a:off x="457200" y="1524000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Take photos of students on different colored backgrounds.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Guide them through the process of Chroma Key compositing.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4724400" y="1524000"/>
            <a:ext cx="38100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121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Getting Started</vt:lpstr>
      <vt:lpstr>Step 1</vt:lpstr>
      <vt:lpstr>Step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2014-03-10T20:26:50Z</dcterms:created>
  <dcterms:modified xsi:type="dcterms:W3CDTF">2014-06-30T17:01:45Z</dcterms:modified>
</cp:coreProperties>
</file>