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1" r:id="rId15"/>
    <p:sldId id="272" r:id="rId16"/>
    <p:sldId id="283" r:id="rId17"/>
    <p:sldId id="266" r:id="rId18"/>
    <p:sldId id="267" r:id="rId19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自增ID溢出问题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分享人：尹子韶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innodb_autoinc_lock_mode = </a:t>
            </a:r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 sz="2400"/>
              <a:t>在这种锁定模式下,所有类INSERT(“INSERT-like” )语句都不会使用表级AUTO-INC lock,并且可以同时执行多个语句。这是最快和最可扩展的锁定模式，但是当使用基于语句的复制或恢复方案时，从二进制日志重播SQL语句时，这是不安全的。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在此锁定模式下，自动递增值保证在所有并发执行的“类INSERT”语句中是唯一且单调递增的。但是，由于多个语句可以同时生成数字（即，跨语句交叉编号），为任何给定语句插入的行生成的值可能不是连续的。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可能产生空洞原因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simple inserts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针对innodb_autoinc_lock_mode=0,1,2，只有在一个有auto_increment列操作的事务出现回滚时，分配的auto_increment的值会丢弃不再使用，从而造成空洞。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可能产生空洞原因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bulk inserts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innodb_autoinc_lock_mode=0,由于一直会持有AUTO-INC锁直到语句结束，生成的值都是连续的，不会产生空洞。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innodb_autoinc_lock_mode=1，这时候一条语句内不会产生空洞，但是语句之间可能会产生空洞。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innodb_autoinc_lock_mode=2，如果有并发的insert操作，那么同一条语句</a:t>
            </a:r>
            <a:r>
              <a:rPr lang="x-none" altLang="zh-CN"/>
              <a:t>的自增值不是连续自增的</a:t>
            </a:r>
            <a:r>
              <a:rPr lang="zh-CN" altLang="en-US"/>
              <a:t>。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/>
              <a:t>栗子：</a:t>
            </a:r>
            <a:endParaRPr 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8620" y="1809750"/>
            <a:ext cx="10515600" cy="4679950"/>
          </a:xfrm>
        </p:spPr>
        <p:txBody>
          <a:bodyPr>
            <a:normAutofit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DROP TABLE IF EXISTS t</a:t>
            </a:r>
            <a:r>
              <a:rPr lang="x-none" altLang="zh-CN" sz="2400"/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CREATE TABLE t</a:t>
            </a:r>
            <a:r>
              <a:rPr lang="x-none" altLang="zh-CN" sz="2400"/>
              <a:t>est</a:t>
            </a:r>
            <a:r>
              <a:rPr lang="zh-CN" altLang="en-US" sz="2400"/>
              <a:t> (a bigint unsigned auto_increment primary key) ENGINE=InnoDB SELECT NULL AS a;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/* #1 */ INSERT INTO t</a:t>
            </a:r>
            <a:r>
              <a:rPr lang="x-none" altLang="zh-CN" sz="2400"/>
              <a:t>est</a:t>
            </a:r>
            <a:r>
              <a:rPr lang="zh-CN" altLang="en-US" sz="2400"/>
              <a:t> SELECT NULL FROM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/* #2 */ INSERT INTO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 SELECT NULL FROM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/* #3 */ INSERT INTO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 SELECT NULL FROM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/* #4 */ INSERT INTO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 SELECT NULL FROM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SELECT * FROM </a:t>
            </a:r>
            <a:r>
              <a:rPr lang="zh-CN" altLang="en-US" sz="2400">
                <a:sym typeface="+mn-ea"/>
              </a:rPr>
              <a:t>t</a:t>
            </a:r>
            <a:r>
              <a:rPr lang="x-none" altLang="zh-CN" sz="2400">
                <a:sym typeface="+mn-ea"/>
              </a:rPr>
              <a:t>est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 descr="2018-11-20 22-56-06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580" y="39370"/>
            <a:ext cx="4702175" cy="6597650"/>
          </a:xfrm>
          <a:prstGeom prst="rect">
            <a:avLst/>
          </a:prstGeom>
        </p:spPr>
      </p:pic>
      <p:pic>
        <p:nvPicPr>
          <p:cNvPr id="10" name="图片 9" descr="2018-11-20 22-56-45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76835"/>
            <a:ext cx="4999990" cy="6541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88670" y="496570"/>
            <a:ext cx="10515600" cy="4351338"/>
          </a:xfrm>
        </p:spPr>
        <p:txBody>
          <a:bodyPr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/>
              <a:t>/* #2 */ 这是第二次INSERT,此时表中有两行(1,2),但是MySQL不知道有多少行.</a:t>
            </a:r>
            <a:endParaRPr lang="zh-CN" altLang="en-US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zh-CN" altLang="en-US" sz="2400"/>
              <a:t>MySQL Grab a chunk of auto_increment values 在chunk中有多少？ 一 只有一个,即'3',将其插入表中.</a:t>
            </a:r>
            <a:endParaRPr lang="zh-CN" altLang="en-US" sz="2400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zh-CN" altLang="en-US" sz="2400"/>
              <a:t>还有需要插入的行,所以Grab another chunk,这次是前一次的两倍大小 在chunk中有多少？ 一 两个,'4'和'5'. 插入'4'.</a:t>
            </a:r>
            <a:endParaRPr lang="zh-CN" altLang="en-US" sz="2400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zh-CN" altLang="en-US" sz="2400"/>
              <a:t>没有更多的行插入，所以一切完成,'5'被舍弃,但是此时 AUTO_INCREMENT的下一个值是6了</a:t>
            </a:r>
            <a:endParaRPr lang="zh-CN" altLang="en-US" sz="2400"/>
          </a:p>
          <a:p>
            <a:pPr>
              <a:lnSpc>
                <a:spcPct val="120000"/>
              </a:lnSpc>
            </a:pP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/>
              <a:t>/* #3 */这是第三次INSERT,此时表中有四行(1,2,3,4),但是MySQL不知道有多少行.</a:t>
            </a:r>
            <a:endParaRPr lang="zh-CN" altLang="en-US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x-none" altLang="zh-CN"/>
              <a:t>分配了1,2,4 一个7个值给这次插入</a:t>
            </a:r>
            <a:endParaRPr lang="x-none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/>
              <a:t>栗子：</a:t>
            </a:r>
            <a:endParaRPr 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8620" y="1809750"/>
            <a:ext cx="10515600" cy="4679950"/>
          </a:xfrm>
        </p:spPr>
        <p:txBody>
          <a:bodyPr>
            <a:normAutofit fontScale="80000"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CREATE TABLE `t` (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`a` bigint(20) unsigned NOT NULL AUTO_INCREMENT,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PRIMARY KEY (`a`)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) ENGINE=InnoDB;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CREATE TABLE `t1` (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`c1` int(11) NOT NULL AUTO_INCREMENT,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`c2` varchar(10) DEFAULT NULL,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PRIMARY KEY (`c1`)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) ENGINE=InnoDB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585" y="447675"/>
            <a:ext cx="10515600" cy="1891030"/>
          </a:xfrm>
        </p:spPr>
        <p:txBody>
          <a:bodyPr/>
          <a:p>
            <a:r>
              <a:rPr lang="zh-CN" altLang="en-US"/>
              <a:t>insert into t1(c2) select * from t;</a:t>
            </a:r>
            <a:endParaRPr lang="zh-CN" altLang="en-US"/>
          </a:p>
          <a:p>
            <a:r>
              <a:rPr lang="zh-CN" altLang="en-US"/>
              <a:t>insert into t1(c2) values(400</a:t>
            </a:r>
            <a:r>
              <a:rPr lang="x-none" altLang="zh-CN"/>
              <a:t>00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4250" y="1212850"/>
            <a:ext cx="9219565" cy="6670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x-none" altLang="zh-CN" sz="2400"/>
              <a:t>结果：</a:t>
            </a:r>
            <a:endParaRPr lang="x-none" altLang="zh-CN" sz="2400"/>
          </a:p>
          <a:p>
            <a:pPr lvl="1">
              <a:lnSpc>
                <a:spcPct val="180000"/>
              </a:lnSpc>
            </a:pPr>
            <a:r>
              <a:rPr lang="x-none" altLang="zh-CN" sz="2400"/>
              <a:t>innodb_autoinc_lock_mode=0时：</a:t>
            </a:r>
            <a:endParaRPr lang="x-none" altLang="zh-CN" sz="2400"/>
          </a:p>
          <a:p>
            <a:pPr lvl="1">
              <a:lnSpc>
                <a:spcPct val="180000"/>
              </a:lnSpc>
            </a:pPr>
            <a:r>
              <a:rPr lang="x-none" altLang="zh-CN" sz="2400"/>
              <a:t>	(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</a:t>
            </a:r>
            <a:r>
              <a:rPr lang="x-none" altLang="zh-CN" sz="2400"/>
              <a:t>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</a:t>
            </a:r>
            <a:r>
              <a:rPr lang="x-none" altLang="zh-CN" sz="2400"/>
              <a:t>), (10000001,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</a:t>
            </a:r>
            <a:r>
              <a:rPr lang="x-none" altLang="zh-CN" sz="2400"/>
              <a:t>)</a:t>
            </a:r>
            <a:endParaRPr lang="x-none" altLang="zh-CN" sz="2400"/>
          </a:p>
          <a:p>
            <a:pPr lvl="1">
              <a:lnSpc>
                <a:spcPct val="180000"/>
              </a:lnSpc>
            </a:pPr>
            <a:r>
              <a:rPr lang="x-none" altLang="zh-CN" sz="2400">
                <a:sym typeface="+mn-ea"/>
              </a:rPr>
              <a:t>innodb_autoinc_lock_mode=1时：</a:t>
            </a:r>
            <a:endParaRPr lang="x-none" altLang="zh-CN" sz="2400">
              <a:sym typeface="+mn-ea"/>
            </a:endParaRPr>
          </a:p>
          <a:p>
            <a:pPr lvl="1">
              <a:lnSpc>
                <a:spcPct val="180000"/>
              </a:lnSpc>
            </a:pPr>
            <a:r>
              <a:rPr lang="x-none" altLang="zh-CN" sz="2400">
                <a:sym typeface="+mn-ea"/>
              </a:rPr>
              <a:t>	(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00), (10026856,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</a:t>
            </a:r>
            <a:endParaRPr lang="x-none" altLang="zh-CN" sz="2400">
              <a:sym typeface="+mn-ea"/>
            </a:endParaRPr>
          </a:p>
          <a:p>
            <a:pPr lvl="1">
              <a:lnSpc>
                <a:spcPct val="180000"/>
              </a:lnSpc>
            </a:pPr>
            <a:r>
              <a:rPr lang="x-none" altLang="zh-CN" sz="2400">
                <a:sym typeface="+mn-ea"/>
              </a:rPr>
              <a:t>innodb_autoinc_lock_mode=2时：</a:t>
            </a:r>
            <a:endParaRPr lang="x-none" altLang="zh-CN" sz="2400">
              <a:sym typeface="+mn-ea"/>
            </a:endParaRPr>
          </a:p>
          <a:p>
            <a:pPr lvl="1">
              <a:lnSpc>
                <a:spcPct val="180000"/>
              </a:lnSpc>
            </a:pPr>
            <a:r>
              <a:rPr lang="x-none" altLang="zh-CN" sz="2400">
                <a:sym typeface="+mn-ea"/>
              </a:rPr>
              <a:t>	(40001,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00), (Y,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00). y &lt; 40000 时间有关</a:t>
            </a:r>
            <a:endParaRPr lang="x-none" altLang="zh-CN" sz="2400">
              <a:sym typeface="+mn-ea"/>
            </a:endParaRPr>
          </a:p>
          <a:p>
            <a:pPr lvl="1">
              <a:lnSpc>
                <a:spcPct val="180000"/>
              </a:lnSpc>
            </a:pPr>
            <a:r>
              <a:rPr lang="x-none" altLang="zh-CN" sz="2400">
                <a:sym typeface="+mn-ea"/>
              </a:rPr>
              <a:t>	(40000,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00), (Y,</a:t>
            </a:r>
            <a:r>
              <a:rPr lang="zh-CN" altLang="en-US" sz="2400">
                <a:sym typeface="+mn-ea"/>
              </a:rPr>
              <a:t>400</a:t>
            </a:r>
            <a:r>
              <a:rPr lang="x-none" altLang="zh-CN" sz="2400">
                <a:sym typeface="+mn-ea"/>
              </a:rPr>
              <a:t>00). y &gt; 40000 时间有关</a:t>
            </a:r>
            <a:endParaRPr lang="x-none" altLang="zh-CN" sz="2400">
              <a:sym typeface="+mn-ea"/>
            </a:endParaRPr>
          </a:p>
          <a:p>
            <a:pPr lvl="1">
              <a:lnSpc>
                <a:spcPct val="180000"/>
              </a:lnSpc>
            </a:pPr>
            <a:endParaRPr lang="x-none" altLang="zh-CN" sz="2400"/>
          </a:p>
          <a:p>
            <a:pPr>
              <a:lnSpc>
                <a:spcPct val="180000"/>
              </a:lnSpc>
            </a:pPr>
            <a:endParaRPr lang="x-none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可能产生空洞原因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mixed-mode inserts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/>
              <a:t>这种模式下针对innodb_autoinc_lock_mode的值配置不同，结果也会不同，当然innodb_autoinc_lock_mode=0时不会产生空洞的，而innodb_autoinc_lock_mode=1以及innodb_autoinc_lock_mode=2是会产生空洞的。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/>
              <a:t>栗子：</a:t>
            </a:r>
            <a:endParaRPr 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8620" y="1809750"/>
            <a:ext cx="10515600" cy="4679950"/>
          </a:xfrm>
        </p:spPr>
        <p:txBody>
          <a:bodyPr>
            <a:normAutofit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CREATE TABLE `t1` (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`c1` int(11) NOT NULL AUTO_INCREMENT,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`c2` varchar(10) DEFAULT NULL,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  PRIMARY KEY (`c1`)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) ENGINE=InnoDB  AUTO_INCREMENT=</a:t>
            </a:r>
            <a:r>
              <a:rPr lang="x-none" altLang="zh-CN" sz="2400"/>
              <a:t>100</a:t>
            </a:r>
            <a:r>
              <a:rPr lang="zh-CN" altLang="en-US" sz="2400"/>
              <a:t> </a:t>
            </a:r>
            <a:r>
              <a:rPr lang="x-none" altLang="zh-CN" sz="2400"/>
              <a:t>;</a:t>
            </a:r>
            <a:endParaRPr lang="x-none" altLang="zh-CN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/>
              <a:t>INSERT INTO t1 (c1,c2) VALUES (1,'a'), (NULL,'b'), (5,'c'), (NULL,'d');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问题：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从一个MySQL自增ID溢出问题引发的讨论</a:t>
            </a:r>
            <a:r>
              <a:rPr lang="x-none" altLang="zh-CN"/>
              <a:t>。https://conf.umlife.net/pages/viewpage.action?pageId=56792189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结果：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当innodb_autoinc_lock_mode=0时: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(1,a) (101,b) (5, c) (102, d)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当innodb_autoinc_lock_mode=</a:t>
            </a:r>
            <a:r>
              <a:rPr lang="x-none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时: </a:t>
            </a:r>
            <a:endParaRPr lang="zh-CN" altLang="en-US"/>
          </a:p>
          <a:p>
            <a:pPr marL="0" indent="0">
              <a:buNone/>
            </a:pPr>
            <a:r>
              <a:rPr lang="x-none" altLang="zh-CN">
                <a:sym typeface="+mn-ea"/>
              </a:rPr>
              <a:t>(1,a) (101,b) (5, c) (102, d)，但auto-increment值105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当innodb_autoinc_lock_mode=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时: </a:t>
            </a:r>
            <a:endParaRPr lang="zh-CN" altLang="en-US"/>
          </a:p>
          <a:p>
            <a:pPr marL="0" indent="0">
              <a:buNone/>
            </a:pPr>
            <a:r>
              <a:rPr lang="x-none" altLang="zh-CN">
                <a:sym typeface="+mn-ea"/>
              </a:rPr>
              <a:t>(1,a) (x,b) (5, c) (y, d)</a:t>
            </a:r>
            <a:endParaRPr lang="x-none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zh-CN"/>
              <a:t>x和y的值是唯一的，并大于任何先前生成的行。 然而，x和y的具体值取决于通过并发执行语句生成的自动增量值的数量。</a:t>
            </a:r>
            <a:endParaRPr lang="x-none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唯一ID生成：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/>
              <a:t>- UUID</a:t>
            </a:r>
            <a:endParaRPr lang="x-none" altLang="zh-CN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x-none" altLang="zh-CN"/>
              <a:t>UUID是通用唯一识别码（Universally Unique Identifier)的缩写，开放软件基金会(OSF)规范定义了包括网卡MAC地址、时间戳、名字空间（Namespace）、随机或伪随机数、时序等元素。利用这些元素来生成UUID。示例：550e8400-e29b-41d4-a716-446655440000</a:t>
            </a:r>
            <a:endParaRPr lang="x-none" altLang="zh-CN"/>
          </a:p>
          <a:p>
            <a:pPr marL="0" indent="0">
              <a:lnSpc>
                <a:spcPct val="110000"/>
              </a:lnSpc>
              <a:buNone/>
            </a:pPr>
            <a:r>
              <a:rPr lang="x-none" altLang="zh-CN">
                <a:sym typeface="+mn-ea"/>
              </a:rPr>
              <a:t>优点：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>
                <a:sym typeface="+mn-ea"/>
              </a:rPr>
              <a:t>性能非常高：本地生成，没有网络消耗。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594995"/>
            <a:ext cx="10515600" cy="5631180"/>
          </a:xfrm>
        </p:spPr>
        <p:txBody>
          <a:bodyPr>
            <a:normAutofit fontScale="80000"/>
          </a:bodyPr>
          <a:p>
            <a:pPr marL="0" indent="0">
              <a:lnSpc>
                <a:spcPct val="110000"/>
              </a:lnSpc>
              <a:buNone/>
            </a:pPr>
            <a:endParaRPr lang="x-none" altLang="zh-CN"/>
          </a:p>
          <a:p>
            <a:pPr marL="0" indent="0">
              <a:lnSpc>
                <a:spcPct val="110000"/>
              </a:lnSpc>
              <a:buNone/>
            </a:pPr>
            <a:r>
              <a:rPr lang="x-none" altLang="zh-CN"/>
              <a:t>缺点：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/>
              <a:t>不易于存储：UUID太长，16字节128位，通常以36长度的字符串表示，很多场景不适用。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/>
              <a:t>信息不安全：基于MAC地址生成UUID的算法可能会造成MAC地址泄露，这个漏洞曾被用于寻找梅丽莎病毒的制作者位置。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/>
              <a:t>ID作为主键时在特定的环境会存在一些问题，比如做DB主键的场景下，UUID就非常不适用：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/>
              <a:t>- MySQL官方有明确的建议主键要尽量越短越好（非聚簇索引会消耗更多空间），36个字符长度的UUID不符合要求。</a:t>
            </a:r>
            <a:endParaRPr lang="x-none" altLang="zh-CN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x-none" altLang="zh-CN"/>
              <a:t>- 对MySQL索引不利：如果作为数据库主键，在InnoDB引擎下，UUID的无序性可能会引起数据位置频繁变动，严重影响性能。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唯一ID生成：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/>
              <a:t>- 类snowflake方案</a:t>
            </a:r>
            <a:endParaRPr lang="x-none" altLang="zh-CN"/>
          </a:p>
          <a:p>
            <a:pPr marL="0" indent="457200" fontAlgn="auto">
              <a:lnSpc>
                <a:spcPct val="120000"/>
              </a:lnSpc>
              <a:buNone/>
            </a:pPr>
            <a:r>
              <a:rPr lang="x-none" altLang="zh-CN"/>
              <a:t>这种方案大致来说是一种以划分命名空间（UUID也算）来生成ID的一种算法，这种方案把64-bit分别划分成多段，分开来标示机器、时间等，比如在snowflake中的64-bit分别表示如下图（图片来自网络）所示：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1508161671799snowflake-64b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4586605"/>
            <a:ext cx="10481310" cy="2016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x-none" altLang="zh-CN"/>
              <a:t>- 最高位是符号位，始终为0，不可用。 </a:t>
            </a:r>
            <a:endParaRPr lang="x-none" altLang="zh-CN"/>
          </a:p>
          <a:p>
            <a:pPr marL="0" indent="0">
              <a:lnSpc>
                <a:spcPct val="120000"/>
              </a:lnSpc>
              <a:buNone/>
            </a:pPr>
            <a:r>
              <a:rPr lang="x-none" altLang="zh-CN"/>
              <a:t>- 41位的时间序列，精确到毫秒级，41位的长度可以使用69年。时间位还有一个很重要的作用是可以根据时间进行排序。 </a:t>
            </a:r>
            <a:endParaRPr lang="x-none" altLang="zh-CN"/>
          </a:p>
          <a:p>
            <a:pPr marL="0" indent="0">
              <a:lnSpc>
                <a:spcPct val="120000"/>
              </a:lnSpc>
              <a:buNone/>
            </a:pPr>
            <a:r>
              <a:rPr lang="x-none" altLang="zh-CN"/>
              <a:t>- 10位的机器标识，10位的长度最多支持部署1024个节点。 </a:t>
            </a:r>
            <a:endParaRPr lang="x-none" altLang="zh-CN"/>
          </a:p>
          <a:p>
            <a:pPr marL="0" indent="0">
              <a:lnSpc>
                <a:spcPct val="120000"/>
              </a:lnSpc>
              <a:buNone/>
            </a:pPr>
            <a:r>
              <a:rPr lang="x-none" altLang="zh-CN"/>
              <a:t>- 12位的计数序列号，序列号即一系列的自增id，可以支持同一节点同一毫秒生成多个ID序号，12位的计数序列号支持每个节点每毫秒产生4096个ID序号。</a:t>
            </a:r>
            <a:endParaRPr lang="x-none" altLang="zh-CN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雪花算法简单描述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594995"/>
            <a:ext cx="10515600" cy="5631180"/>
          </a:xfrm>
        </p:spPr>
        <p:txBody>
          <a:bodyPr>
            <a:normAutofit lnSpcReduction="20000"/>
          </a:bodyPr>
          <a:p>
            <a:pPr marL="0" indent="0">
              <a:lnSpc>
                <a:spcPct val="140000"/>
              </a:lnSpc>
              <a:buNone/>
            </a:pPr>
            <a:r>
              <a:rPr lang="x-none" altLang="zh-CN"/>
              <a:t>优点：</a:t>
            </a:r>
            <a:endParaRPr lang="x-none" altLang="zh-CN"/>
          </a:p>
          <a:p>
            <a:pPr marL="0" indent="457200" fontAlgn="auto">
              <a:lnSpc>
                <a:spcPct val="140000"/>
              </a:lnSpc>
              <a:buNone/>
            </a:pPr>
            <a:r>
              <a:rPr lang="x-none" altLang="zh-CN"/>
              <a:t>毫秒数在高位，自增序列在低位，整个ID都是趋势递增的。</a:t>
            </a:r>
            <a:endParaRPr lang="x-none" altLang="zh-CN"/>
          </a:p>
          <a:p>
            <a:pPr marL="0" indent="457200" fontAlgn="auto">
              <a:lnSpc>
                <a:spcPct val="140000"/>
              </a:lnSpc>
              <a:buNone/>
            </a:pPr>
            <a:r>
              <a:rPr lang="x-none" altLang="zh-CN"/>
              <a:t>不依赖数据库等第三方系统，以服务的方式部署，稳定性更高，生成ID的性能也是非常高的。</a:t>
            </a:r>
            <a:endParaRPr lang="x-none" altLang="zh-CN"/>
          </a:p>
          <a:p>
            <a:pPr marL="0" indent="457200" fontAlgn="auto">
              <a:lnSpc>
                <a:spcPct val="140000"/>
              </a:lnSpc>
              <a:buNone/>
            </a:pPr>
            <a:r>
              <a:rPr lang="x-none" altLang="zh-CN"/>
              <a:t>可以根据自身业务特性分配bit位，非常灵活。</a:t>
            </a:r>
            <a:endParaRPr lang="x-none" altLang="zh-CN"/>
          </a:p>
          <a:p>
            <a:pPr marL="0" indent="0">
              <a:lnSpc>
                <a:spcPct val="140000"/>
              </a:lnSpc>
              <a:buNone/>
            </a:pPr>
            <a:endParaRPr lang="x-none" altLang="zh-CN"/>
          </a:p>
          <a:p>
            <a:pPr marL="0" indent="0">
              <a:lnSpc>
                <a:spcPct val="140000"/>
              </a:lnSpc>
              <a:buNone/>
            </a:pPr>
            <a:r>
              <a:rPr lang="x-none" altLang="zh-CN"/>
              <a:t>缺点：</a:t>
            </a:r>
            <a:endParaRPr lang="x-none" altLang="zh-CN"/>
          </a:p>
          <a:p>
            <a:pPr marL="0" indent="457200" fontAlgn="auto">
              <a:lnSpc>
                <a:spcPct val="140000"/>
              </a:lnSpc>
              <a:buNone/>
            </a:pPr>
            <a:r>
              <a:rPr lang="x-none" altLang="zh-CN"/>
              <a:t>强依赖机器时钟，如果机器上时钟回拨，会导致发号重复或者服务会处于不可用状态。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 AUTO_INCREMENT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799965"/>
          </a:xfrm>
        </p:spPr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/>
              <a:t>概念</a:t>
            </a:r>
            <a:r>
              <a:rPr lang="x-none" altLang="zh-CN"/>
              <a:t>对</a:t>
            </a:r>
            <a:r>
              <a:rPr lang="zh-CN" altLang="en-US"/>
              <a:t>于每次插入时自动赋值为 max(id)+1</a:t>
            </a:r>
            <a:r>
              <a:rPr lang="x-none" altLang="zh-CN"/>
              <a:t>。</a:t>
            </a:r>
            <a:r>
              <a:rPr lang="zh-CN" altLang="en-US"/>
              <a:t>可以主动赋值</a:t>
            </a:r>
            <a:r>
              <a:rPr lang="x-none" altLang="zh-CN"/>
              <a:t>，</a:t>
            </a:r>
            <a:r>
              <a:rPr lang="zh-CN" altLang="en-US"/>
              <a:t>可以比当前最大值要小</a:t>
            </a:r>
            <a:r>
              <a:rPr lang="x-none" altLang="zh-CN"/>
              <a:t>，</a:t>
            </a:r>
            <a:r>
              <a:rPr lang="zh-CN" altLang="en-US"/>
              <a:t>甚至可以重复</a:t>
            </a:r>
            <a:r>
              <a:rPr lang="x-none" altLang="zh-CN"/>
              <a:t>。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zh-CN" altLang="en-US"/>
              <a:t>AUTO_INCREMENT 可以不是主键</a:t>
            </a:r>
            <a:r>
              <a:rPr lang="x-none" altLang="zh-CN"/>
              <a:t>，</a:t>
            </a:r>
            <a:r>
              <a:rPr lang="zh-CN" altLang="en-US"/>
              <a:t>但必须作为KEY 不要求是UNIQUE</a:t>
            </a:r>
            <a:r>
              <a:rPr lang="x-none" altLang="zh-CN"/>
              <a:t>。</a:t>
            </a:r>
            <a:r>
              <a:rPr lang="zh-CN" altLang="en-US"/>
              <a:t> 一个表只能有一个 AUTO_INCREMENT 修饰字段</a:t>
            </a:r>
            <a:r>
              <a:rPr lang="x-none" altLang="zh-CN"/>
              <a:t>。</a:t>
            </a:r>
            <a:r>
              <a:rPr lang="zh-CN" altLang="en-US"/>
              <a:t>因此</a:t>
            </a:r>
            <a:r>
              <a:rPr lang="x-none" altLang="zh-CN"/>
              <a:t>，</a:t>
            </a:r>
            <a:r>
              <a:rPr lang="zh-CN" altLang="en-US"/>
              <a:t>不要将 AUTO_INCREMENT 和 PRIMARY KEY 或者 UNIQUE 等同起来</a:t>
            </a:r>
            <a:r>
              <a:rPr lang="x-none" altLang="zh-CN"/>
              <a:t>。</a:t>
            </a:r>
            <a:endParaRPr lang="x-none" altLang="zh-CN"/>
          </a:p>
          <a:p>
            <a:pPr>
              <a:lnSpc>
                <a:spcPct val="150000"/>
              </a:lnSpc>
            </a:pPr>
            <a:r>
              <a:rPr lang="zh-CN" altLang="en-US"/>
              <a:t>AUTO_INCREMENT 一定是要作为 KEY 是基于其实现上的考虑</a:t>
            </a:r>
            <a:r>
              <a:rPr lang="x-none" altLang="zh-CN"/>
              <a:t>。</a:t>
            </a:r>
            <a:r>
              <a:rPr lang="zh-CN" altLang="en-US"/>
              <a:t>以便可以对表执行相当于索引的SELECT MAX（ai_col）查找以获取最大列值。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AUTO_INCREMENT计数器，一直维护在内存中，当server重启或是停止后启</a:t>
            </a:r>
            <a:r>
              <a:rPr lang="x-none" altLang="zh-CN"/>
              <a:t>动</a:t>
            </a:r>
            <a:r>
              <a:rPr lang="zh-CN" altLang="en-US"/>
              <a:t>，innodb会为每个表初始化这个计数器</a:t>
            </a:r>
            <a:r>
              <a:rPr lang="x-none" altLang="zh-CN"/>
              <a:t>。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1356995"/>
            <a:ext cx="10515600" cy="1325563"/>
          </a:xfrm>
        </p:spPr>
        <p:txBody>
          <a:bodyPr/>
          <a:p>
            <a:r>
              <a:rPr lang="x-none" altLang="zh-CN">
                <a:sym typeface="+mn-ea"/>
              </a:rPr>
              <a:t>自增ID溢出问题原因：空洞（gaps）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3330575"/>
            <a:ext cx="10515600" cy="1841500"/>
          </a:xfrm>
        </p:spPr>
        <p:txBody>
          <a:bodyPr/>
          <a:p>
            <a:pPr marL="0" indent="0">
              <a:buNone/>
            </a:pPr>
            <a:r>
              <a:rPr lang="x-none" altLang="zh-CN" sz="4400">
                <a:sym typeface="+mn-ea"/>
              </a:rPr>
              <a:t>产生空洞的原因：？</a:t>
            </a:r>
            <a:endParaRPr lang="zh-CN" altLang="en-US" sz="4400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266825"/>
            <a:ext cx="10515600" cy="215963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所有可以向表中增加行的语句,包括INSERT, INSERT ... SELECT, REPLACE, REPLACE ... SELECT, and LOAD DATA.包括</a:t>
            </a:r>
            <a:r>
              <a:rPr lang="x-none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simple-inserts</a:t>
            </a:r>
            <a:r>
              <a:rPr lang="x-none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, </a:t>
            </a:r>
            <a:r>
              <a:rPr lang="x-none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bulk-inserts</a:t>
            </a:r>
            <a:r>
              <a:rPr lang="x-none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 and </a:t>
            </a:r>
            <a:r>
              <a:rPr lang="x-none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mixed-mode</a:t>
            </a:r>
            <a:r>
              <a:rPr lang="x-none" altLang="zh-CN">
                <a:sym typeface="+mn-ea"/>
              </a:rPr>
              <a:t>" </a:t>
            </a:r>
            <a:r>
              <a:rPr lang="zh-CN" altLang="en-US">
                <a:sym typeface="+mn-ea"/>
              </a:rPr>
              <a:t>inserts.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41680" y="3649345"/>
            <a:ext cx="10515600" cy="2159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/>
              <a:t>Simple inserts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/>
              <a:t>可以预先确定要插入的行数（当语句被初始处理时）的语句。 这包括没有嵌套子查询的单行和多行INSERT和REPLACE语句，但不包括INSERT ... ON DUPLICATE KEY UPDATE。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2325" y="269240"/>
            <a:ext cx="10515600" cy="1325563"/>
          </a:xfrm>
        </p:spPr>
        <p:txBody>
          <a:bodyPr/>
          <a:p>
            <a:r>
              <a:rPr lang="x-none" altLang="zh-CN" b="1">
                <a:sym typeface="+mn-ea"/>
              </a:rPr>
              <a:t>I</a:t>
            </a:r>
            <a:r>
              <a:rPr lang="zh-CN" altLang="en-US" b="1">
                <a:sym typeface="+mn-ea"/>
              </a:rPr>
              <a:t>NSERT-like</a:t>
            </a:r>
            <a:r>
              <a:rPr lang="zh-CN" altLang="en-US">
                <a:sym typeface="+mn-ea"/>
              </a:rPr>
              <a:t> statements(类INSERT语句)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789940" y="2976880"/>
            <a:ext cx="10515600" cy="3039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Mixed-mode inserts</a:t>
            </a:r>
            <a:endParaRPr lang="zh-CN" altLang="en-US" b="1"/>
          </a:p>
          <a:p>
            <a:pPr marL="457200" lvl="1" indent="0">
              <a:lnSpc>
                <a:spcPct val="110000"/>
              </a:lnSpc>
              <a:buNone/>
            </a:pPr>
            <a:r>
              <a:rPr lang="x-none" altLang="zh-CN"/>
              <a:t>- </a:t>
            </a:r>
            <a:r>
              <a:rPr lang="zh-CN" altLang="en-US"/>
              <a:t>Simple inserts语句但是指定一些（但不是全部）新行的自动递增值。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/>
              <a:t>INSERT INTO t1 (c1,c2) VALUES (1,'a'), (NULL,'b'), (5,'c'), (NULL,'d')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/>
              <a:t>其中c1是表t1的AUTO_INCREMENT列</a:t>
            </a:r>
            <a:r>
              <a:rPr lang="x-none" altLang="zh-CN"/>
              <a:t>。</a:t>
            </a:r>
            <a:endParaRPr lang="x-none" altLang="zh-CN"/>
          </a:p>
          <a:p>
            <a:pPr marL="457200" lvl="1" indent="0">
              <a:lnSpc>
                <a:spcPct val="110000"/>
              </a:lnSpc>
              <a:buNone/>
            </a:pPr>
            <a:r>
              <a:rPr lang="x-none" altLang="zh-CN"/>
              <a:t>- </a:t>
            </a:r>
            <a:r>
              <a:rPr lang="zh-CN" altLang="en-US"/>
              <a:t>INSERT ... ON DUPLICATE KEY UPDATE</a:t>
            </a:r>
            <a:r>
              <a:rPr lang="x-none" altLang="zh-CN"/>
              <a:t>，</a:t>
            </a:r>
            <a:r>
              <a:rPr lang="zh-CN" altLang="en-US"/>
              <a:t>实际上是INSERT语句随后又跟了一个UPDATE，其中AUTO_INCREMENT列的分配值不一定会在 UPDATE 阶段使用</a:t>
            </a:r>
            <a:r>
              <a:rPr lang="x-none" altLang="zh-CN"/>
              <a:t>。</a:t>
            </a:r>
            <a:endParaRPr lang="x-none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6930" y="546100"/>
            <a:ext cx="10515600" cy="252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/>
              <a:t>Bulk </a:t>
            </a:r>
            <a:r>
              <a:rPr lang="zh-CN" altLang="en-US" b="1"/>
              <a:t>inserts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/>
              <a:t>事先不知道要插入的行数（和所需自动递增值的数量）的语句。 这包括INSERT ... SELECT，REPLACE ... SELECT和LOAD DATA语句，但不包括纯INSERT。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innodb_autoinc_lock_mode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 fontAlgn="auto">
              <a:buNone/>
            </a:pPr>
            <a:endParaRPr lang="zh-CN" altLang="en-US"/>
          </a:p>
          <a:p>
            <a:pPr marL="0" indent="457200" fontAlgn="auto">
              <a:buNone/>
            </a:pPr>
            <a:r>
              <a:rPr lang="zh-CN" altLang="en-US"/>
              <a:t>这个参数控制着在向有auto_increment 列的表插入数据时，相关锁的行为；</a:t>
            </a:r>
            <a:endParaRPr lang="zh-CN" altLang="en-US"/>
          </a:p>
          <a:p>
            <a:pPr marL="0" indent="457200" fontAlgn="auto">
              <a:buNone/>
            </a:pPr>
            <a:r>
              <a:rPr lang="zh-CN" altLang="en-US"/>
              <a:t>innodb_auto_lockmode有三个取值：</a:t>
            </a:r>
            <a:endParaRPr lang="zh-CN" altLang="en-US"/>
          </a:p>
          <a:p>
            <a:pPr marL="914400" lvl="2" indent="0" algn="l" fontAlgn="auto">
              <a:buNone/>
            </a:pPr>
            <a:r>
              <a:rPr lang="x-none" altLang="zh-CN" sz="2800">
                <a:sym typeface="+mn-ea"/>
              </a:rPr>
              <a:t>0：</a:t>
            </a:r>
            <a:r>
              <a:rPr lang="zh-CN" altLang="en-US" sz="2800">
                <a:sym typeface="+mn-ea"/>
              </a:rPr>
              <a:t>这个表示tradition 传统</a:t>
            </a:r>
            <a:endParaRPr lang="zh-CN" altLang="en-US" sz="2800"/>
          </a:p>
          <a:p>
            <a:pPr marL="914400" lvl="2" indent="0" algn="l" fontAlgn="auto">
              <a:buNone/>
            </a:pPr>
            <a:r>
              <a:rPr lang="zh-CN" altLang="en-US" sz="2800">
                <a:sym typeface="+mn-ea"/>
              </a:rPr>
              <a:t>1</a:t>
            </a:r>
            <a:r>
              <a:rPr lang="x-none" altLang="zh-CN" sz="2800">
                <a:sym typeface="+mn-ea"/>
              </a:rPr>
              <a:t>：</a:t>
            </a:r>
            <a:r>
              <a:rPr lang="zh-CN" altLang="en-US" sz="2800">
                <a:sym typeface="+mn-ea"/>
              </a:rPr>
              <a:t>这个表示consecutive 连续</a:t>
            </a:r>
            <a:endParaRPr lang="zh-CN" altLang="en-US" sz="2800"/>
          </a:p>
          <a:p>
            <a:pPr marL="914400" lvl="2" indent="0" algn="l" fontAlgn="auto">
              <a:buNone/>
            </a:pPr>
            <a:r>
              <a:rPr lang="zh-CN" altLang="en-US" sz="2800">
                <a:sym typeface="+mn-ea"/>
              </a:rPr>
              <a:t>2</a:t>
            </a:r>
            <a:r>
              <a:rPr lang="x-none" altLang="zh-CN" sz="2800">
                <a:sym typeface="+mn-ea"/>
              </a:rPr>
              <a:t>：</a:t>
            </a:r>
            <a:r>
              <a:rPr lang="zh-CN" altLang="en-US" sz="2800">
                <a:sym typeface="+mn-ea"/>
              </a:rPr>
              <a:t>这个表示interleaved 交错</a:t>
            </a:r>
            <a:endParaRPr lang="zh-CN" altLang="en-US" sz="2800"/>
          </a:p>
          <a:p>
            <a:pPr marL="0" indent="0" algn="l" fontAlgn="auto">
              <a:buNone/>
            </a:pPr>
            <a:endParaRPr lang="zh-CN" altLang="en-US"/>
          </a:p>
          <a:p>
            <a:pPr marL="914400" lvl="2" indent="0" algn="l" fontAlgn="auto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innodb_autoinc_lock_mode = 0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zh-CN" altLang="en-US" sz="2400"/>
              <a:t>在此锁定模式下，所有“INSERT-like”语句获得一个特殊的表级AUTO-INC锁，用于插入具有AUTO_INCREMENT列的表。此锁定通常保持到语句结束（不是事务结束），以确保为给定的INSERT语句序列以可预测和可重复的顺序分配自动递增值，并确保自动递增由任何给定语句分配的值是连续的。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因此，两个</a:t>
            </a:r>
            <a:r>
              <a:rPr lang="x-none" altLang="zh-CN" sz="2400"/>
              <a:t>插入</a:t>
            </a:r>
            <a:r>
              <a:rPr lang="zh-CN" altLang="en-US" sz="2400"/>
              <a:t>不能同时具有AUTO-INC锁定，因此我们失去了并发性和性能。长期运行的查询如INSERT INTO table1 ... SELECT ... FROM table2，问题更加严重  。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innodb_autoinc_lock_mode = </a:t>
            </a:r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zh-CN" altLang="en-US" sz="2400"/>
              <a:t>这是默认的锁定模式.在这个模式下,“bulk inserts”仍然使用AUTO-INC表级锁,并保持到语句结束.这适用于所有INSERT ... SELECT，REPLACE ... SELECT和LOAD DATA语句。同一时刻只有一个语句可以持有AUTO-INC锁.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Simple inserts（要插入的行数事先已知）通过在mutex（轻量锁）的控制下获得所需数量的自动递增值来避免表级AUTO-INC锁， 它只在分配过程的持续时间内保持，而不是直到语句完成。 不使用表级AUTO-INC锁，除非AUTO-INC锁由另一个事务保持。 如果另一个事务保持AUTO-INC锁，则“简单插入”等待AUTO-INC锁，如同它是一个“批量插入”。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5219</Words>
  <Application>Kingsoft Office WPP</Application>
  <PresentationFormat>宽屏</PresentationFormat>
  <Paragraphs>193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自增ID溢出问题</vt:lpstr>
      <vt:lpstr>问题：</vt:lpstr>
      <vt:lpstr>理解 AUTO_INCREMENT</vt:lpstr>
      <vt:lpstr>自增ID溢出问题原因：空洞（gaps）</vt:lpstr>
      <vt:lpstr>INSERT-like statements(类INSERT语句)</vt:lpstr>
      <vt:lpstr>PowerPoint 演示文稿</vt:lpstr>
      <vt:lpstr>innodb_autoinc_lock_mode</vt:lpstr>
      <vt:lpstr>innodb_autoinc_lock_mode = 0 </vt:lpstr>
      <vt:lpstr>innodb_autoinc_lock_mode = 1</vt:lpstr>
      <vt:lpstr>innodb_autoinc_lock_mode = 2</vt:lpstr>
      <vt:lpstr>可能产生空洞原因</vt:lpstr>
      <vt:lpstr>可能产生空洞原因</vt:lpstr>
      <vt:lpstr>栗子：</vt:lpstr>
      <vt:lpstr>PowerPoint 演示文稿</vt:lpstr>
      <vt:lpstr>PowerPoint 演示文稿</vt:lpstr>
      <vt:lpstr>栗子：</vt:lpstr>
      <vt:lpstr>PowerPoint 演示文稿</vt:lpstr>
      <vt:lpstr>可能产生空洞原因</vt:lpstr>
      <vt:lpstr>栗子：</vt:lpstr>
      <vt:lpstr>结果：</vt:lpstr>
      <vt:lpstr>唯一ID生成：</vt:lpstr>
      <vt:lpstr>PowerPoint 演示文稿</vt:lpstr>
      <vt:lpstr>唯一ID生成：</vt:lpstr>
      <vt:lpstr>雪花算法简单描述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yinzishao</dc:creator>
  <cp:lastModifiedBy>yinzishao</cp:lastModifiedBy>
  <cp:revision>27</cp:revision>
  <dcterms:created xsi:type="dcterms:W3CDTF">2018-11-22T15:01:27Z</dcterms:created>
  <dcterms:modified xsi:type="dcterms:W3CDTF">2018-11-22T15:01:27Z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