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ROI Overview by Campaign Channel and Campaign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Outreach by Campaign Channel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 of profit across customer profiles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5ba935f-7b98-4890-a573-14dfa709fdf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2a55956406f4994" /><Relationship Type="http://schemas.openxmlformats.org/officeDocument/2006/relationships/slideLayout" Target="/ppt/slideLayouts/slideLayout8.xml" Id="R8c8836a9c0374f6c" /><Relationship Type="http://schemas.openxmlformats.org/officeDocument/2006/relationships/hyperlink" Target="https://app.powerbi.com/groups/me/reports/d5ba935f-7b98-4890-a573-14dfa709fdf1/?pbi_source=PowerPoint" TargetMode="External" Id="RelId0" /><Relationship Type="http://schemas.openxmlformats.org/officeDocument/2006/relationships/image" Target="/ppt/media/image4.png" Id="imgId27751444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13/11/2024 08:37:52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10/11/2024 07:30:33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ROI Overview by Campaign Channel and Campaign Type ,card ,card ,Customer Outreach by Campaign Channel ,card ,card ,Overview of profit across customer profiles ,clusteredColumn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7751444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