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47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B0E75-D797-F476-85B2-C56A3B81E6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19E8F6-BD72-7A2A-7F33-A487DE830E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B00D8-5A3E-E46F-11BB-5C912DBB1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EFB29-3469-B9B5-94E2-3DB642112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D0673A-B214-8830-FC32-096F0B7EA5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8551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0C06C-87A2-834A-CD33-13AC69EFE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A91ECB-B71F-8D06-4091-2252A70773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472F5-45E5-C539-A3F3-606EDAC6E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0BADB9-9CC2-6449-18B0-FB48157D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916506-4773-F380-03C5-156130BD9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3661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D4958A-38EE-51D9-1C8D-F1828ED6A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D2FC6A-3180-44BF-02AA-2363193B25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5CE69-3695-DF88-A0C3-A262E70C0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A59A4-7790-B179-941D-220F0C418F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BA4F95-32E9-3FD0-11D0-E77554348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745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94268-442D-F1D8-9A53-CDCF7271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25DB13-DCB9-25DA-6A5C-B3F3C31E2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D0704B-0FBE-6A2F-55F4-B5B20F28E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C3885F-A83B-D2CF-C793-B1D380751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5C075F-530B-C454-BC63-A9E2BDD29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642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D4D438-5B6D-D7DA-F4F6-AA0981934A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CA1CA-EDF0-8FED-7BB6-B7B8E77FAC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15D38-BD77-3885-7CA4-7C7956E86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CBFBC-58EC-4B71-86B2-33531E797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8C006C-4E35-2DF0-F7BA-0905DC49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468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1BDABC-4829-AE8D-2715-4B2C6697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B4005F-8F03-5BD0-A16A-D5B02CBFD5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6EE052-761D-CFD7-7616-EF00194B50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684943-5BA8-7D9A-52BE-5391EBC4BC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671F47-B859-F644-DA8D-FA5F431E9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CB7BA-422B-D043-EB4F-76ED69DF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9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9E575F-322A-A931-B830-058A7DFD9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E0799-5F4B-FCCD-A687-0754030A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163B54-9D01-6106-CC40-5A6206BBB1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12260-BE83-AA12-7B60-EB677B93EB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FC4EC2-766A-1E0C-B2BB-33B936A5AA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BE56BF-8ED4-DB50-F96B-ADF0595E8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3430C2-CA15-B7F5-95D2-BB96A4B626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CD5BF7-4F63-2C56-0C32-FEE678C1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603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941C-C136-4ADD-7AD1-9F93106D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575446-71A8-2C13-957F-8EDE5A382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2D1D9F-8B54-C583-FF14-5CA39B2C6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CD9E5-E654-6458-1DB0-425035A754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0194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9972D6-23DD-E8F4-3302-FDDF74C8F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4E1D96F-0DF9-1DEA-BBD3-E1618422C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23368-D9D1-1F4F-D03C-DCF8DE665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037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452CD-5D59-5618-A3C7-28771D00D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244907-7D1E-57FA-73D5-065D195E25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3F91-33C5-D93C-D386-C15127DCAB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F27635-0FCD-D66A-896A-F5BEE711C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02C25-C0A6-4C9E-041E-536A90CD9F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9B99C7-2476-0FBC-E7E9-F82429AC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568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57E414-9765-1102-3F95-B7B6547255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30DEDE-5E93-9975-5D6A-4D2580226E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AFC13-3B0E-8AC1-FAB5-FD0395FD7A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0E745A-6EBB-DEAC-C632-7236AD644D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DFDB76-CA17-E1C4-0DCD-ABC200ED6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5AC292-42AD-82DE-B010-D3652813B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628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9838645-D056-E293-713B-F3392D05C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6154EA-64C7-2010-72E8-F913BE6FD1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748B5-7EEA-C64B-5E79-CB7364A538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5A502F-A7FF-44BD-9785-46778C5D4359}" type="datetimeFigureOut">
              <a:rPr lang="en-US" smtClean="0"/>
              <a:t>5/16/2025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9A31F7-9F07-75D5-F4AE-77E00511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8A0430-F9E3-B202-6102-5337803D7A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06F4D-0178-4739-9B60-AA27BCD5F2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79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718E1D-70EA-B0FD-71E2-60812971F6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D23EA683-DF45-96D5-50C0-1C4A0E389639}"/>
              </a:ext>
            </a:extLst>
          </p:cNvPr>
          <p:cNvGrpSpPr>
            <a:grpSpLocks noChangeAspect="1"/>
          </p:cNvGrpSpPr>
          <p:nvPr/>
        </p:nvGrpSpPr>
        <p:grpSpPr>
          <a:xfrm>
            <a:off x="2563264" y="3516460"/>
            <a:ext cx="548640" cy="548640"/>
            <a:chOff x="91440" y="2285999"/>
            <a:chExt cx="1828800" cy="182880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10D0B54-BDE8-E7DF-DC79-A27B861DAA58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440" y="2286000"/>
              <a:ext cx="1828800" cy="1828800"/>
              <a:chOff x="0" y="2286000"/>
              <a:chExt cx="1828800" cy="18288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002F2707-0047-C147-AEE2-BBAFE0BC4BAC}"/>
                  </a:ext>
                </a:extLst>
              </p:cNvPr>
              <p:cNvSpPr/>
              <p:nvPr/>
            </p:nvSpPr>
            <p:spPr>
              <a:xfrm>
                <a:off x="0" y="2286000"/>
                <a:ext cx="914400" cy="914400"/>
              </a:xfrm>
              <a:prstGeom prst="rect">
                <a:avLst/>
              </a:prstGeom>
              <a:solidFill>
                <a:schemeClr val="accent2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AE01FFF3-FD8B-06C4-BEAD-24387CC9B480}"/>
                  </a:ext>
                </a:extLst>
              </p:cNvPr>
              <p:cNvSpPr/>
              <p:nvPr/>
            </p:nvSpPr>
            <p:spPr>
              <a:xfrm>
                <a:off x="914400" y="22860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516E918-EB30-6329-45C5-900A7F8A67FF}"/>
                  </a:ext>
                </a:extLst>
              </p:cNvPr>
              <p:cNvSpPr/>
              <p:nvPr/>
            </p:nvSpPr>
            <p:spPr>
              <a:xfrm>
                <a:off x="0" y="3200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17A29C6-2D99-6E0F-2321-E7139DD54852}"/>
                  </a:ext>
                </a:extLst>
              </p:cNvPr>
              <p:cNvSpPr/>
              <p:nvPr/>
            </p:nvSpPr>
            <p:spPr>
              <a:xfrm>
                <a:off x="914400" y="3200400"/>
                <a:ext cx="914400" cy="914400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3186678-D430-961E-9B0B-635424172C01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440" y="4114799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D7E8483A-32DA-41F1-F8DC-1DD2EFBEAB8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440" y="2285999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E0F21B6-A4FC-E525-9660-8F82117AC30A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1920240" y="2285999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EFC9B346-B179-3CF2-56F5-2BE5B4E328D4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1440" y="2285999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2FD8848-18C0-5C28-4DEE-82152C4ADA99}"/>
              </a:ext>
            </a:extLst>
          </p:cNvPr>
          <p:cNvGrpSpPr>
            <a:grpSpLocks noChangeAspect="1"/>
          </p:cNvGrpSpPr>
          <p:nvPr/>
        </p:nvGrpSpPr>
        <p:grpSpPr>
          <a:xfrm>
            <a:off x="3442884" y="3119643"/>
            <a:ext cx="1508760" cy="1645920"/>
            <a:chOff x="4803833" y="420255"/>
            <a:chExt cx="5029200" cy="548640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1E0F8BF6-0A63-FC1E-E931-748B21F7484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5169593" y="877455"/>
              <a:ext cx="4572000" cy="4572001"/>
              <a:chOff x="2743200" y="914400"/>
              <a:chExt cx="4572000" cy="4572001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EC17928A-E9DB-9EEA-DEBE-F4AAED4518F4}"/>
                  </a:ext>
                </a:extLst>
              </p:cNvPr>
              <p:cNvSpPr/>
              <p:nvPr/>
            </p:nvSpPr>
            <p:spPr>
              <a:xfrm>
                <a:off x="27432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4CF4B97-16A2-3BC7-86A1-2E301A22B46B}"/>
                  </a:ext>
                </a:extLst>
              </p:cNvPr>
              <p:cNvSpPr/>
              <p:nvPr/>
            </p:nvSpPr>
            <p:spPr>
              <a:xfrm>
                <a:off x="3657600" y="914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F0676E2-9637-E788-F1C9-FD19B21FD978}"/>
                  </a:ext>
                </a:extLst>
              </p:cNvPr>
              <p:cNvSpPr/>
              <p:nvPr/>
            </p:nvSpPr>
            <p:spPr>
              <a:xfrm>
                <a:off x="4572000" y="914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2E80D3BD-5F05-6475-DA8E-3871FE9FE829}"/>
                  </a:ext>
                </a:extLst>
              </p:cNvPr>
              <p:cNvSpPr/>
              <p:nvPr/>
            </p:nvSpPr>
            <p:spPr>
              <a:xfrm>
                <a:off x="5486400" y="914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978A50D-CDC3-2FCD-D159-F665E71FB69D}"/>
                  </a:ext>
                </a:extLst>
              </p:cNvPr>
              <p:cNvSpPr/>
              <p:nvPr/>
            </p:nvSpPr>
            <p:spPr>
              <a:xfrm>
                <a:off x="6400800" y="9144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B4456012-D75D-D211-7BB9-FFBAF57A3E3A}"/>
                  </a:ext>
                </a:extLst>
              </p:cNvPr>
              <p:cNvSpPr/>
              <p:nvPr/>
            </p:nvSpPr>
            <p:spPr>
              <a:xfrm>
                <a:off x="2743200" y="1828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67D07DE1-2EFD-1907-885E-6D461C118D43}"/>
                  </a:ext>
                </a:extLst>
              </p:cNvPr>
              <p:cNvSpPr/>
              <p:nvPr/>
            </p:nvSpPr>
            <p:spPr>
              <a:xfrm>
                <a:off x="36576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7989EE64-2580-28F2-D862-4C4A8D167E93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0560B6B-3CA1-CA28-F641-8C99C9752BF7}"/>
                  </a:ext>
                </a:extLst>
              </p:cNvPr>
              <p:cNvSpPr/>
              <p:nvPr/>
            </p:nvSpPr>
            <p:spPr>
              <a:xfrm>
                <a:off x="5486400" y="1828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85D68-7626-4182-9CBC-55EDAF29B050}"/>
                  </a:ext>
                </a:extLst>
              </p:cNvPr>
              <p:cNvSpPr/>
              <p:nvPr/>
            </p:nvSpPr>
            <p:spPr>
              <a:xfrm>
                <a:off x="6400800" y="18288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499486CD-E643-9072-8A55-89F1E58BBE68}"/>
                  </a:ext>
                </a:extLst>
              </p:cNvPr>
              <p:cNvSpPr/>
              <p:nvPr/>
            </p:nvSpPr>
            <p:spPr>
              <a:xfrm>
                <a:off x="2743200" y="27432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8F8B1DA3-7A4B-5575-6AD1-8E66941844F7}"/>
                  </a:ext>
                </a:extLst>
              </p:cNvPr>
              <p:cNvSpPr/>
              <p:nvPr/>
            </p:nvSpPr>
            <p:spPr>
              <a:xfrm>
                <a:off x="3657600" y="27432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3A054CF2-5E5F-A748-8950-3CD8AF09E277}"/>
                  </a:ext>
                </a:extLst>
              </p:cNvPr>
              <p:cNvSpPr/>
              <p:nvPr/>
            </p:nvSpPr>
            <p:spPr>
              <a:xfrm>
                <a:off x="45720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66B277F2-D014-65C8-1303-F748073BD926}"/>
                  </a:ext>
                </a:extLst>
              </p:cNvPr>
              <p:cNvSpPr/>
              <p:nvPr/>
            </p:nvSpPr>
            <p:spPr>
              <a:xfrm>
                <a:off x="5486400" y="27432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1B0547E2-BA7F-9C09-1BEB-5A5CD8C448E5}"/>
                  </a:ext>
                </a:extLst>
              </p:cNvPr>
              <p:cNvSpPr/>
              <p:nvPr/>
            </p:nvSpPr>
            <p:spPr>
              <a:xfrm>
                <a:off x="6400800" y="27432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EE8D46E5-5C67-546F-D897-550EAB115B4A}"/>
                  </a:ext>
                </a:extLst>
              </p:cNvPr>
              <p:cNvSpPr/>
              <p:nvPr/>
            </p:nvSpPr>
            <p:spPr>
              <a:xfrm>
                <a:off x="2743200" y="36576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90BA7E92-259C-D450-2A0A-D000009F1CFD}"/>
                  </a:ext>
                </a:extLst>
              </p:cNvPr>
              <p:cNvSpPr/>
              <p:nvPr/>
            </p:nvSpPr>
            <p:spPr>
              <a:xfrm>
                <a:off x="3657600" y="36576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A620CDFA-1F64-8CCE-84E9-FEF19D9DB34A}"/>
                  </a:ext>
                </a:extLst>
              </p:cNvPr>
              <p:cNvSpPr/>
              <p:nvPr/>
            </p:nvSpPr>
            <p:spPr>
              <a:xfrm>
                <a:off x="4572000" y="36576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B14701A8-79B9-0F7D-7760-871C53B93454}"/>
                  </a:ext>
                </a:extLst>
              </p:cNvPr>
              <p:cNvSpPr/>
              <p:nvPr/>
            </p:nvSpPr>
            <p:spPr>
              <a:xfrm>
                <a:off x="54864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6BFC612-92F5-82F2-E6FC-027F6A9500B2}"/>
                  </a:ext>
                </a:extLst>
              </p:cNvPr>
              <p:cNvSpPr/>
              <p:nvPr/>
            </p:nvSpPr>
            <p:spPr>
              <a:xfrm>
                <a:off x="6400800" y="3657600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9D6575DB-D24F-FCB3-5A79-0D65560C0BF3}"/>
                  </a:ext>
                </a:extLst>
              </p:cNvPr>
              <p:cNvSpPr/>
              <p:nvPr/>
            </p:nvSpPr>
            <p:spPr>
              <a:xfrm>
                <a:off x="2743200" y="457200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6B4C0DA2-F68F-6F43-A885-56BC5C9B9C4F}"/>
                  </a:ext>
                </a:extLst>
              </p:cNvPr>
              <p:cNvSpPr/>
              <p:nvPr/>
            </p:nvSpPr>
            <p:spPr>
              <a:xfrm>
                <a:off x="3657600" y="457200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E986658-C51A-22F0-6623-241BC4FCF3ED}"/>
                  </a:ext>
                </a:extLst>
              </p:cNvPr>
              <p:cNvSpPr/>
              <p:nvPr/>
            </p:nvSpPr>
            <p:spPr>
              <a:xfrm>
                <a:off x="4572000" y="457200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60FFC67F-738E-130E-4534-48594863F3B9}"/>
                  </a:ext>
                </a:extLst>
              </p:cNvPr>
              <p:cNvSpPr/>
              <p:nvPr/>
            </p:nvSpPr>
            <p:spPr>
              <a:xfrm>
                <a:off x="5486400" y="4572001"/>
                <a:ext cx="914400" cy="914400"/>
              </a:xfrm>
              <a:prstGeom prst="rect">
                <a:avLst/>
              </a:prstGeom>
              <a:solidFill>
                <a:schemeClr val="bg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AB6C958C-B7BD-7135-2B5F-C6E09B2A7C0C}"/>
                  </a:ext>
                </a:extLst>
              </p:cNvPr>
              <p:cNvSpPr/>
              <p:nvPr/>
            </p:nvSpPr>
            <p:spPr>
              <a:xfrm>
                <a:off x="64008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C8C85E0-4023-B34D-34E2-CBD9C9059E5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6998393" y="420255"/>
              <a:ext cx="0" cy="548640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E4396CED-07D3-F434-0597-578C6F3F5289}"/>
                </a:ext>
              </a:extLst>
            </p:cNvPr>
            <p:cNvCxnSpPr>
              <a:cxnSpLocks noChangeAspect="1"/>
            </p:cNvCxnSpPr>
            <p:nvPr/>
          </p:nvCxnSpPr>
          <p:spPr>
            <a:xfrm flipH="1">
              <a:off x="4803833" y="2706255"/>
              <a:ext cx="5029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A782E4B-587A-F0B1-A04B-1BBFF3A5CCEB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169593" y="877454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70E2C149-61D5-ED14-473F-481F29979A68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9741593" y="877454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4D2E35C-5D3F-8C28-7C9C-185553DEE7B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169593" y="5449454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39BE121B-8FD5-47BA-09D7-358F1870A2DE}"/>
                </a:ext>
              </a:extLst>
            </p:cNvPr>
            <p:cNvCxnSpPr>
              <a:cxnSpLocks noChangeAspect="1"/>
            </p:cNvCxnSpPr>
            <p:nvPr/>
          </p:nvCxnSpPr>
          <p:spPr>
            <a:xfrm>
              <a:off x="5169593" y="877454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Oval 85">
            <a:extLst>
              <a:ext uri="{FF2B5EF4-FFF2-40B4-BE49-F238E27FC236}">
                <a16:creationId xmlns:a16="http://schemas.microsoft.com/office/drawing/2014/main" id="{19B326C7-D892-54FC-66FF-FD43A3671C7A}"/>
              </a:ext>
            </a:extLst>
          </p:cNvPr>
          <p:cNvSpPr>
            <a:spLocks noChangeAspect="1"/>
          </p:cNvSpPr>
          <p:nvPr/>
        </p:nvSpPr>
        <p:spPr>
          <a:xfrm>
            <a:off x="3224565" y="3763449"/>
            <a:ext cx="82296" cy="822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2642292-EA74-B341-67E4-1B3AD2AB81EF}"/>
              </a:ext>
            </a:extLst>
          </p:cNvPr>
          <p:cNvGrpSpPr>
            <a:grpSpLocks noChangeAspect="1"/>
          </p:cNvGrpSpPr>
          <p:nvPr/>
        </p:nvGrpSpPr>
        <p:grpSpPr>
          <a:xfrm>
            <a:off x="5606775" y="3516460"/>
            <a:ext cx="548640" cy="548640"/>
            <a:chOff x="91440" y="2285999"/>
            <a:chExt cx="1828800" cy="1828801"/>
          </a:xfrm>
        </p:grpSpPr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01FD52A6-A378-CD9C-3B25-195FE422CFEC}"/>
                </a:ext>
              </a:extLst>
            </p:cNvPr>
            <p:cNvGrpSpPr/>
            <p:nvPr/>
          </p:nvGrpSpPr>
          <p:grpSpPr>
            <a:xfrm>
              <a:off x="91440" y="2286000"/>
              <a:ext cx="1828800" cy="1828800"/>
              <a:chOff x="0" y="2286000"/>
              <a:chExt cx="1828800" cy="1828800"/>
            </a:xfrm>
          </p:grpSpPr>
          <p:sp>
            <p:nvSpPr>
              <p:cNvPr id="90" name="Rectangle 89">
                <a:extLst>
                  <a:ext uri="{FF2B5EF4-FFF2-40B4-BE49-F238E27FC236}">
                    <a16:creationId xmlns:a16="http://schemas.microsoft.com/office/drawing/2014/main" id="{E7D827A1-55BA-19A2-598C-EEBEFF344A2A}"/>
                  </a:ext>
                </a:extLst>
              </p:cNvPr>
              <p:cNvSpPr/>
              <p:nvPr/>
            </p:nvSpPr>
            <p:spPr>
              <a:xfrm>
                <a:off x="0" y="2286000"/>
                <a:ext cx="914400" cy="914400"/>
              </a:xfrm>
              <a:prstGeom prst="rect">
                <a:avLst/>
              </a:prstGeom>
              <a:solidFill>
                <a:srgbClr val="0070C0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Rectangle 90">
                <a:extLst>
                  <a:ext uri="{FF2B5EF4-FFF2-40B4-BE49-F238E27FC236}">
                    <a16:creationId xmlns:a16="http://schemas.microsoft.com/office/drawing/2014/main" id="{A2C6B676-3D68-0196-3373-4D4DCF222066}"/>
                  </a:ext>
                </a:extLst>
              </p:cNvPr>
              <p:cNvSpPr/>
              <p:nvPr/>
            </p:nvSpPr>
            <p:spPr>
              <a:xfrm>
                <a:off x="914400" y="2286000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Rectangle 91">
                <a:extLst>
                  <a:ext uri="{FF2B5EF4-FFF2-40B4-BE49-F238E27FC236}">
                    <a16:creationId xmlns:a16="http://schemas.microsoft.com/office/drawing/2014/main" id="{D5582804-944D-F88C-C9CA-8698B4E4844A}"/>
                  </a:ext>
                </a:extLst>
              </p:cNvPr>
              <p:cNvSpPr/>
              <p:nvPr/>
            </p:nvSpPr>
            <p:spPr>
              <a:xfrm>
                <a:off x="0" y="3200400"/>
                <a:ext cx="914400" cy="914400"/>
              </a:xfrm>
              <a:prstGeom prst="rect">
                <a:avLst/>
              </a:prstGeom>
              <a:solidFill>
                <a:srgbClr val="FFFF00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Rectangle 92">
                <a:extLst>
                  <a:ext uri="{FF2B5EF4-FFF2-40B4-BE49-F238E27FC236}">
                    <a16:creationId xmlns:a16="http://schemas.microsoft.com/office/drawing/2014/main" id="{32E5D351-DC11-973A-F87E-10BD01AE1F5D}"/>
                  </a:ext>
                </a:extLst>
              </p:cNvPr>
              <p:cNvSpPr/>
              <p:nvPr/>
            </p:nvSpPr>
            <p:spPr>
              <a:xfrm>
                <a:off x="914400" y="3200400"/>
                <a:ext cx="914400" cy="914400"/>
              </a:xfrm>
              <a:prstGeom prst="rect">
                <a:avLst/>
              </a:prstGeom>
              <a:solidFill>
                <a:srgbClr val="FF0000"/>
              </a:solidFill>
              <a:ln w="2540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12E2EB6C-5A3E-9A3F-EA29-9A210BB682C6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" y="4114799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18449527-2131-48DE-3D46-9C2508B69721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" y="2285999"/>
              <a:ext cx="18288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221DB6F8-708E-1D05-FB5A-C2BAC9C2DC05}"/>
                </a:ext>
              </a:extLst>
            </p:cNvPr>
            <p:cNvCxnSpPr>
              <a:cxnSpLocks/>
            </p:cNvCxnSpPr>
            <p:nvPr/>
          </p:nvCxnSpPr>
          <p:spPr>
            <a:xfrm>
              <a:off x="1920240" y="2285999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>
              <a:extLst>
                <a:ext uri="{FF2B5EF4-FFF2-40B4-BE49-F238E27FC236}">
                  <a16:creationId xmlns:a16="http://schemas.microsoft.com/office/drawing/2014/main" id="{B948B556-1DED-C6A0-E8FD-AC6EFAE1271C}"/>
                </a:ext>
              </a:extLst>
            </p:cNvPr>
            <p:cNvCxnSpPr>
              <a:cxnSpLocks/>
            </p:cNvCxnSpPr>
            <p:nvPr/>
          </p:nvCxnSpPr>
          <p:spPr>
            <a:xfrm>
              <a:off x="91440" y="2285999"/>
              <a:ext cx="0" cy="18288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BE33A585-0FA6-B37E-8A55-0D1640281707}"/>
              </a:ext>
            </a:extLst>
          </p:cNvPr>
          <p:cNvGrpSpPr>
            <a:grpSpLocks noChangeAspect="1"/>
          </p:cNvGrpSpPr>
          <p:nvPr/>
        </p:nvGrpSpPr>
        <p:grpSpPr>
          <a:xfrm>
            <a:off x="6523491" y="3119643"/>
            <a:ext cx="1508760" cy="1645920"/>
            <a:chOff x="6670360" y="844202"/>
            <a:chExt cx="5029200" cy="5486400"/>
          </a:xfrm>
        </p:grpSpPr>
        <p:grpSp>
          <p:nvGrpSpPr>
            <p:cNvPr id="99" name="Group 98">
              <a:extLst>
                <a:ext uri="{FF2B5EF4-FFF2-40B4-BE49-F238E27FC236}">
                  <a16:creationId xmlns:a16="http://schemas.microsoft.com/office/drawing/2014/main" id="{AF8F73F5-A453-F4E4-E7BA-995D1D8B7C59}"/>
                </a:ext>
              </a:extLst>
            </p:cNvPr>
            <p:cNvGrpSpPr/>
            <p:nvPr/>
          </p:nvGrpSpPr>
          <p:grpSpPr>
            <a:xfrm>
              <a:off x="7036120" y="1301402"/>
              <a:ext cx="4572000" cy="4572001"/>
              <a:chOff x="2743200" y="914400"/>
              <a:chExt cx="4572000" cy="4572001"/>
            </a:xfrm>
          </p:grpSpPr>
          <p:sp>
            <p:nvSpPr>
              <p:cNvPr id="100" name="Rectangle 99">
                <a:extLst>
                  <a:ext uri="{FF2B5EF4-FFF2-40B4-BE49-F238E27FC236}">
                    <a16:creationId xmlns:a16="http://schemas.microsoft.com/office/drawing/2014/main" id="{70D0D3EA-E9E6-C937-2419-8E29121FC9C1}"/>
                  </a:ext>
                </a:extLst>
              </p:cNvPr>
              <p:cNvSpPr/>
              <p:nvPr/>
            </p:nvSpPr>
            <p:spPr>
              <a:xfrm>
                <a:off x="27432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>
                <a:extLst>
                  <a:ext uri="{FF2B5EF4-FFF2-40B4-BE49-F238E27FC236}">
                    <a16:creationId xmlns:a16="http://schemas.microsoft.com/office/drawing/2014/main" id="{F947FCA6-107E-1407-BDC5-0FFF81C3C562}"/>
                  </a:ext>
                </a:extLst>
              </p:cNvPr>
              <p:cNvSpPr/>
              <p:nvPr/>
            </p:nvSpPr>
            <p:spPr>
              <a:xfrm>
                <a:off x="36576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Rectangle 101">
                <a:extLst>
                  <a:ext uri="{FF2B5EF4-FFF2-40B4-BE49-F238E27FC236}">
                    <a16:creationId xmlns:a16="http://schemas.microsoft.com/office/drawing/2014/main" id="{60EA032B-FBD7-0AC6-80DE-4504C6E90CE0}"/>
                  </a:ext>
                </a:extLst>
              </p:cNvPr>
              <p:cNvSpPr/>
              <p:nvPr/>
            </p:nvSpPr>
            <p:spPr>
              <a:xfrm>
                <a:off x="45720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3" name="Rectangle 102">
                <a:extLst>
                  <a:ext uri="{FF2B5EF4-FFF2-40B4-BE49-F238E27FC236}">
                    <a16:creationId xmlns:a16="http://schemas.microsoft.com/office/drawing/2014/main" id="{A163360C-E44D-5F3D-4F9A-5E9BD7B600A5}"/>
                  </a:ext>
                </a:extLst>
              </p:cNvPr>
              <p:cNvSpPr/>
              <p:nvPr/>
            </p:nvSpPr>
            <p:spPr>
              <a:xfrm>
                <a:off x="54864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4" name="Rectangle 103">
                <a:extLst>
                  <a:ext uri="{FF2B5EF4-FFF2-40B4-BE49-F238E27FC236}">
                    <a16:creationId xmlns:a16="http://schemas.microsoft.com/office/drawing/2014/main" id="{19E17BB8-C19C-5C2B-CBEA-1087CABE7871}"/>
                  </a:ext>
                </a:extLst>
              </p:cNvPr>
              <p:cNvSpPr/>
              <p:nvPr/>
            </p:nvSpPr>
            <p:spPr>
              <a:xfrm>
                <a:off x="6400800" y="9144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5" name="Rectangle 104">
                <a:extLst>
                  <a:ext uri="{FF2B5EF4-FFF2-40B4-BE49-F238E27FC236}">
                    <a16:creationId xmlns:a16="http://schemas.microsoft.com/office/drawing/2014/main" id="{3EC130A8-7406-67E7-F000-84A3BCB05FA3}"/>
                  </a:ext>
                </a:extLst>
              </p:cNvPr>
              <p:cNvSpPr/>
              <p:nvPr/>
            </p:nvSpPr>
            <p:spPr>
              <a:xfrm>
                <a:off x="27432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6" name="Rectangle 105">
                <a:extLst>
                  <a:ext uri="{FF2B5EF4-FFF2-40B4-BE49-F238E27FC236}">
                    <a16:creationId xmlns:a16="http://schemas.microsoft.com/office/drawing/2014/main" id="{BD56CC58-218D-A60B-D4F9-9EA741B569B3}"/>
                  </a:ext>
                </a:extLst>
              </p:cNvPr>
              <p:cNvSpPr/>
              <p:nvPr/>
            </p:nvSpPr>
            <p:spPr>
              <a:xfrm>
                <a:off x="36576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7" name="Rectangle 106">
                <a:extLst>
                  <a:ext uri="{FF2B5EF4-FFF2-40B4-BE49-F238E27FC236}">
                    <a16:creationId xmlns:a16="http://schemas.microsoft.com/office/drawing/2014/main" id="{EEC4EAAC-7F10-33F9-7686-48B5CE9F7D74}"/>
                  </a:ext>
                </a:extLst>
              </p:cNvPr>
              <p:cNvSpPr/>
              <p:nvPr/>
            </p:nvSpPr>
            <p:spPr>
              <a:xfrm>
                <a:off x="45720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8" name="Rectangle 107">
                <a:extLst>
                  <a:ext uri="{FF2B5EF4-FFF2-40B4-BE49-F238E27FC236}">
                    <a16:creationId xmlns:a16="http://schemas.microsoft.com/office/drawing/2014/main" id="{0ED5C69B-8A04-A391-6AC4-98392C4316EF}"/>
                  </a:ext>
                </a:extLst>
              </p:cNvPr>
              <p:cNvSpPr/>
              <p:nvPr/>
            </p:nvSpPr>
            <p:spPr>
              <a:xfrm>
                <a:off x="54864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9" name="Rectangle 108">
                <a:extLst>
                  <a:ext uri="{FF2B5EF4-FFF2-40B4-BE49-F238E27FC236}">
                    <a16:creationId xmlns:a16="http://schemas.microsoft.com/office/drawing/2014/main" id="{5DCBF92C-6294-60E5-9899-AE42F4108762}"/>
                  </a:ext>
                </a:extLst>
              </p:cNvPr>
              <p:cNvSpPr/>
              <p:nvPr/>
            </p:nvSpPr>
            <p:spPr>
              <a:xfrm>
                <a:off x="6400800" y="18288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0" name="Rectangle 109">
                <a:extLst>
                  <a:ext uri="{FF2B5EF4-FFF2-40B4-BE49-F238E27FC236}">
                    <a16:creationId xmlns:a16="http://schemas.microsoft.com/office/drawing/2014/main" id="{56E72F2D-594A-3CC1-E994-94F5FB4FCF2F}"/>
                  </a:ext>
                </a:extLst>
              </p:cNvPr>
              <p:cNvSpPr/>
              <p:nvPr/>
            </p:nvSpPr>
            <p:spPr>
              <a:xfrm>
                <a:off x="27432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>
                <a:extLst>
                  <a:ext uri="{FF2B5EF4-FFF2-40B4-BE49-F238E27FC236}">
                    <a16:creationId xmlns:a16="http://schemas.microsoft.com/office/drawing/2014/main" id="{F0107F15-C831-F9A8-B8B3-2B12FF0AB82A}"/>
                  </a:ext>
                </a:extLst>
              </p:cNvPr>
              <p:cNvSpPr/>
              <p:nvPr/>
            </p:nvSpPr>
            <p:spPr>
              <a:xfrm>
                <a:off x="36576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>
                <a:extLst>
                  <a:ext uri="{FF2B5EF4-FFF2-40B4-BE49-F238E27FC236}">
                    <a16:creationId xmlns:a16="http://schemas.microsoft.com/office/drawing/2014/main" id="{55A4A2C0-9A35-6154-A0B3-476EA68BF7AF}"/>
                  </a:ext>
                </a:extLst>
              </p:cNvPr>
              <p:cNvSpPr/>
              <p:nvPr/>
            </p:nvSpPr>
            <p:spPr>
              <a:xfrm>
                <a:off x="45720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>
                <a:extLst>
                  <a:ext uri="{FF2B5EF4-FFF2-40B4-BE49-F238E27FC236}">
                    <a16:creationId xmlns:a16="http://schemas.microsoft.com/office/drawing/2014/main" id="{57B6D61C-29CE-8C20-81F7-E90D9818E376}"/>
                  </a:ext>
                </a:extLst>
              </p:cNvPr>
              <p:cNvSpPr/>
              <p:nvPr/>
            </p:nvSpPr>
            <p:spPr>
              <a:xfrm>
                <a:off x="54864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4" name="Rectangle 113">
                <a:extLst>
                  <a:ext uri="{FF2B5EF4-FFF2-40B4-BE49-F238E27FC236}">
                    <a16:creationId xmlns:a16="http://schemas.microsoft.com/office/drawing/2014/main" id="{B89C6558-E2B1-B740-5F97-D78352F0A7B2}"/>
                  </a:ext>
                </a:extLst>
              </p:cNvPr>
              <p:cNvSpPr/>
              <p:nvPr/>
            </p:nvSpPr>
            <p:spPr>
              <a:xfrm>
                <a:off x="6400800" y="27432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5" name="Rectangle 114">
                <a:extLst>
                  <a:ext uri="{FF2B5EF4-FFF2-40B4-BE49-F238E27FC236}">
                    <a16:creationId xmlns:a16="http://schemas.microsoft.com/office/drawing/2014/main" id="{B9475508-33E7-B344-A674-065CD5F27D5D}"/>
                  </a:ext>
                </a:extLst>
              </p:cNvPr>
              <p:cNvSpPr/>
              <p:nvPr/>
            </p:nvSpPr>
            <p:spPr>
              <a:xfrm>
                <a:off x="27432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6" name="Rectangle 115">
                <a:extLst>
                  <a:ext uri="{FF2B5EF4-FFF2-40B4-BE49-F238E27FC236}">
                    <a16:creationId xmlns:a16="http://schemas.microsoft.com/office/drawing/2014/main" id="{F12938AB-55F1-E893-4A8C-A0318506F25B}"/>
                  </a:ext>
                </a:extLst>
              </p:cNvPr>
              <p:cNvSpPr/>
              <p:nvPr/>
            </p:nvSpPr>
            <p:spPr>
              <a:xfrm>
                <a:off x="36576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Rectangle 116">
                <a:extLst>
                  <a:ext uri="{FF2B5EF4-FFF2-40B4-BE49-F238E27FC236}">
                    <a16:creationId xmlns:a16="http://schemas.microsoft.com/office/drawing/2014/main" id="{F744B723-176D-570A-A2E1-5E7F7759B2FB}"/>
                  </a:ext>
                </a:extLst>
              </p:cNvPr>
              <p:cNvSpPr/>
              <p:nvPr/>
            </p:nvSpPr>
            <p:spPr>
              <a:xfrm>
                <a:off x="45720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8" name="Rectangle 117">
                <a:extLst>
                  <a:ext uri="{FF2B5EF4-FFF2-40B4-BE49-F238E27FC236}">
                    <a16:creationId xmlns:a16="http://schemas.microsoft.com/office/drawing/2014/main" id="{68134E4B-23ED-24D2-B6E6-9EA623CEB1C5}"/>
                  </a:ext>
                </a:extLst>
              </p:cNvPr>
              <p:cNvSpPr/>
              <p:nvPr/>
            </p:nvSpPr>
            <p:spPr>
              <a:xfrm>
                <a:off x="54864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664DD9E9-848E-38F0-303C-187172628C0E}"/>
                  </a:ext>
                </a:extLst>
              </p:cNvPr>
              <p:cNvSpPr/>
              <p:nvPr/>
            </p:nvSpPr>
            <p:spPr>
              <a:xfrm>
                <a:off x="6400800" y="3657600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0" name="Rectangle 119">
                <a:extLst>
                  <a:ext uri="{FF2B5EF4-FFF2-40B4-BE49-F238E27FC236}">
                    <a16:creationId xmlns:a16="http://schemas.microsoft.com/office/drawing/2014/main" id="{6E04A280-B80D-7A70-3AF5-A78A4EE65C60}"/>
                  </a:ext>
                </a:extLst>
              </p:cNvPr>
              <p:cNvSpPr/>
              <p:nvPr/>
            </p:nvSpPr>
            <p:spPr>
              <a:xfrm>
                <a:off x="27432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1" name="Rectangle 120">
                <a:extLst>
                  <a:ext uri="{FF2B5EF4-FFF2-40B4-BE49-F238E27FC236}">
                    <a16:creationId xmlns:a16="http://schemas.microsoft.com/office/drawing/2014/main" id="{6D46D7BF-1E35-E695-2249-A612D3531ECC}"/>
                  </a:ext>
                </a:extLst>
              </p:cNvPr>
              <p:cNvSpPr/>
              <p:nvPr/>
            </p:nvSpPr>
            <p:spPr>
              <a:xfrm>
                <a:off x="36576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2" name="Rectangle 121">
                <a:extLst>
                  <a:ext uri="{FF2B5EF4-FFF2-40B4-BE49-F238E27FC236}">
                    <a16:creationId xmlns:a16="http://schemas.microsoft.com/office/drawing/2014/main" id="{74976829-64FB-FB1D-F9E4-8EAF47792775}"/>
                  </a:ext>
                </a:extLst>
              </p:cNvPr>
              <p:cNvSpPr/>
              <p:nvPr/>
            </p:nvSpPr>
            <p:spPr>
              <a:xfrm>
                <a:off x="45720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>
                <a:extLst>
                  <a:ext uri="{FF2B5EF4-FFF2-40B4-BE49-F238E27FC236}">
                    <a16:creationId xmlns:a16="http://schemas.microsoft.com/office/drawing/2014/main" id="{7667B06D-9C8F-75FC-4BDF-F25DE3718D0B}"/>
                  </a:ext>
                </a:extLst>
              </p:cNvPr>
              <p:cNvSpPr/>
              <p:nvPr/>
            </p:nvSpPr>
            <p:spPr>
              <a:xfrm>
                <a:off x="54864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>
                <a:extLst>
                  <a:ext uri="{FF2B5EF4-FFF2-40B4-BE49-F238E27FC236}">
                    <a16:creationId xmlns:a16="http://schemas.microsoft.com/office/drawing/2014/main" id="{FEA1C829-84D8-37FC-8AEC-161045072547}"/>
                  </a:ext>
                </a:extLst>
              </p:cNvPr>
              <p:cNvSpPr/>
              <p:nvPr/>
            </p:nvSpPr>
            <p:spPr>
              <a:xfrm>
                <a:off x="6400800" y="4572001"/>
                <a:ext cx="914400" cy="914400"/>
              </a:xfrm>
              <a:prstGeom prst="rect">
                <a:avLst/>
              </a:prstGeom>
              <a:solidFill>
                <a:schemeClr val="tx1"/>
              </a:solidFill>
              <a:ln w="25400">
                <a:solidFill>
                  <a:schemeClr val="bg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4555991D-2EE7-0DB2-B798-4E27A4FEC699}"/>
                </a:ext>
              </a:extLst>
            </p:cNvPr>
            <p:cNvCxnSpPr/>
            <p:nvPr/>
          </p:nvCxnSpPr>
          <p:spPr>
            <a:xfrm>
              <a:off x="8864920" y="844202"/>
              <a:ext cx="0" cy="5486400"/>
            </a:xfrm>
            <a:prstGeom prst="line">
              <a:avLst/>
            </a:prstGeom>
            <a:ln w="25400"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E798551-F363-0EBC-626B-0249A2AB975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670360" y="3130202"/>
              <a:ext cx="5029200" cy="0"/>
            </a:xfrm>
            <a:prstGeom prst="line">
              <a:avLst/>
            </a:prstGeom>
            <a:ln w="25400">
              <a:solidFill>
                <a:schemeClr val="bg2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2202ADF9-04D9-9756-02B9-B1CC30A8DA05}"/>
                </a:ext>
              </a:extLst>
            </p:cNvPr>
            <p:cNvCxnSpPr/>
            <p:nvPr/>
          </p:nvCxnSpPr>
          <p:spPr>
            <a:xfrm>
              <a:off x="7036120" y="1301401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78AB4562-7929-AD56-FB83-662C066ACBB9}"/>
                </a:ext>
              </a:extLst>
            </p:cNvPr>
            <p:cNvCxnSpPr/>
            <p:nvPr/>
          </p:nvCxnSpPr>
          <p:spPr>
            <a:xfrm>
              <a:off x="11608120" y="1301401"/>
              <a:ext cx="0" cy="457200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56E878C3-2728-6128-AFA9-2EFDA4E6DC79}"/>
                </a:ext>
              </a:extLst>
            </p:cNvPr>
            <p:cNvCxnSpPr>
              <a:cxnSpLocks/>
            </p:cNvCxnSpPr>
            <p:nvPr/>
          </p:nvCxnSpPr>
          <p:spPr>
            <a:xfrm>
              <a:off x="7036120" y="5873401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FF41C19A-6FBE-826B-40A5-E92F6D11A750}"/>
                </a:ext>
              </a:extLst>
            </p:cNvPr>
            <p:cNvCxnSpPr>
              <a:cxnSpLocks/>
            </p:cNvCxnSpPr>
            <p:nvPr/>
          </p:nvCxnSpPr>
          <p:spPr>
            <a:xfrm>
              <a:off x="7036120" y="1301401"/>
              <a:ext cx="45720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92" name="Oval 291">
            <a:extLst>
              <a:ext uri="{FF2B5EF4-FFF2-40B4-BE49-F238E27FC236}">
                <a16:creationId xmlns:a16="http://schemas.microsoft.com/office/drawing/2014/main" id="{4557927C-D04B-2AA3-F205-243F4CE7339A}"/>
              </a:ext>
            </a:extLst>
          </p:cNvPr>
          <p:cNvSpPr>
            <a:spLocks noChangeAspect="1"/>
          </p:cNvSpPr>
          <p:nvPr/>
        </p:nvSpPr>
        <p:spPr>
          <a:xfrm>
            <a:off x="6268076" y="3763449"/>
            <a:ext cx="82296" cy="82296"/>
          </a:xfrm>
          <a:prstGeom prst="ellipse">
            <a:avLst/>
          </a:prstGeom>
          <a:solidFill>
            <a:schemeClr val="bg1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5" name="Plus Sign 294">
            <a:extLst>
              <a:ext uri="{FF2B5EF4-FFF2-40B4-BE49-F238E27FC236}">
                <a16:creationId xmlns:a16="http://schemas.microsoft.com/office/drawing/2014/main" id="{BA27A101-8382-8602-21AF-0180F5F50AF3}"/>
              </a:ext>
            </a:extLst>
          </p:cNvPr>
          <p:cNvSpPr>
            <a:spLocks noChangeAspect="1"/>
          </p:cNvSpPr>
          <p:nvPr/>
        </p:nvSpPr>
        <p:spPr>
          <a:xfrm>
            <a:off x="5123505" y="3699441"/>
            <a:ext cx="210312" cy="210312"/>
          </a:xfrm>
          <a:prstGeom prst="mathPlus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Equals 296">
            <a:extLst>
              <a:ext uri="{FF2B5EF4-FFF2-40B4-BE49-F238E27FC236}">
                <a16:creationId xmlns:a16="http://schemas.microsoft.com/office/drawing/2014/main" id="{1D4FCB8F-9859-B524-E775-D602206007E7}"/>
              </a:ext>
            </a:extLst>
          </p:cNvPr>
          <p:cNvSpPr>
            <a:spLocks noChangeAspect="1"/>
          </p:cNvSpPr>
          <p:nvPr/>
        </p:nvSpPr>
        <p:spPr>
          <a:xfrm>
            <a:off x="2160404" y="3736017"/>
            <a:ext cx="205740" cy="137160"/>
          </a:xfrm>
          <a:prstGeom prst="mathEqual">
            <a:avLst/>
          </a:prstGeom>
          <a:solidFill>
            <a:schemeClr val="tx1"/>
          </a:solidFill>
          <a:ln w="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9B301123-781F-C5CB-8211-7FDB8969B158}"/>
              </a:ext>
            </a:extLst>
          </p:cNvPr>
          <p:cNvGrpSpPr>
            <a:grpSpLocks noChangeAspect="1"/>
          </p:cNvGrpSpPr>
          <p:nvPr/>
        </p:nvGrpSpPr>
        <p:grpSpPr>
          <a:xfrm>
            <a:off x="542440" y="3119643"/>
            <a:ext cx="1508760" cy="1645920"/>
            <a:chOff x="7132320" y="457200"/>
            <a:chExt cx="5029200" cy="5486400"/>
          </a:xfrm>
        </p:grpSpPr>
        <p:grpSp>
          <p:nvGrpSpPr>
            <p:cNvPr id="299" name="Group 298">
              <a:extLst>
                <a:ext uri="{FF2B5EF4-FFF2-40B4-BE49-F238E27FC236}">
                  <a16:creationId xmlns:a16="http://schemas.microsoft.com/office/drawing/2014/main" id="{55EC5B4F-4993-EA77-E1AD-FB5AB05C20ED}"/>
                </a:ext>
              </a:extLst>
            </p:cNvPr>
            <p:cNvGrpSpPr/>
            <p:nvPr/>
          </p:nvGrpSpPr>
          <p:grpSpPr>
            <a:xfrm>
              <a:off x="7498080" y="457200"/>
              <a:ext cx="4602480" cy="5486400"/>
              <a:chOff x="7498080" y="457200"/>
              <a:chExt cx="4602480" cy="5486400"/>
            </a:xfrm>
          </p:grpSpPr>
          <p:grpSp>
            <p:nvGrpSpPr>
              <p:cNvPr id="301" name="Group 300">
                <a:extLst>
                  <a:ext uri="{FF2B5EF4-FFF2-40B4-BE49-F238E27FC236}">
                    <a16:creationId xmlns:a16="http://schemas.microsoft.com/office/drawing/2014/main" id="{1FD1248C-A4A8-7834-9F5E-2C601E03A5C6}"/>
                  </a:ext>
                </a:extLst>
              </p:cNvPr>
              <p:cNvGrpSpPr/>
              <p:nvPr/>
            </p:nvGrpSpPr>
            <p:grpSpPr>
              <a:xfrm>
                <a:off x="7498080" y="914399"/>
                <a:ext cx="4572000" cy="4572001"/>
                <a:chOff x="2743200" y="914400"/>
                <a:chExt cx="4572000" cy="4572001"/>
              </a:xfrm>
            </p:grpSpPr>
            <p:sp>
              <p:nvSpPr>
                <p:cNvPr id="307" name="Rectangle 306">
                  <a:extLst>
                    <a:ext uri="{FF2B5EF4-FFF2-40B4-BE49-F238E27FC236}">
                      <a16:creationId xmlns:a16="http://schemas.microsoft.com/office/drawing/2014/main" id="{8E972DCB-34B0-4537-9560-52F9FBDAF497}"/>
                    </a:ext>
                  </a:extLst>
                </p:cNvPr>
                <p:cNvSpPr/>
                <p:nvPr/>
              </p:nvSpPr>
              <p:spPr>
                <a:xfrm>
                  <a:off x="2743200" y="914400"/>
                  <a:ext cx="914400" cy="914400"/>
                </a:xfrm>
                <a:prstGeom prst="rect">
                  <a:avLst/>
                </a:prstGeom>
                <a:solidFill>
                  <a:srgbClr val="FFC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8" name="Rectangle 307">
                  <a:extLst>
                    <a:ext uri="{FF2B5EF4-FFF2-40B4-BE49-F238E27FC236}">
                      <a16:creationId xmlns:a16="http://schemas.microsoft.com/office/drawing/2014/main" id="{BCB0F17B-DAF9-89A4-C68A-C2A4F1A91CB8}"/>
                    </a:ext>
                  </a:extLst>
                </p:cNvPr>
                <p:cNvSpPr/>
                <p:nvPr/>
              </p:nvSpPr>
              <p:spPr>
                <a:xfrm>
                  <a:off x="3657600" y="914400"/>
                  <a:ext cx="914400" cy="914400"/>
                </a:xfrm>
                <a:prstGeom prst="rect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09" name="Rectangle 308">
                  <a:extLst>
                    <a:ext uri="{FF2B5EF4-FFF2-40B4-BE49-F238E27FC236}">
                      <a16:creationId xmlns:a16="http://schemas.microsoft.com/office/drawing/2014/main" id="{C72CE8B2-C821-0EE2-2C86-889466FAD702}"/>
                    </a:ext>
                  </a:extLst>
                </p:cNvPr>
                <p:cNvSpPr/>
                <p:nvPr/>
              </p:nvSpPr>
              <p:spPr>
                <a:xfrm>
                  <a:off x="4572000" y="9144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0" name="Rectangle 309">
                  <a:extLst>
                    <a:ext uri="{FF2B5EF4-FFF2-40B4-BE49-F238E27FC236}">
                      <a16:creationId xmlns:a16="http://schemas.microsoft.com/office/drawing/2014/main" id="{881637FC-D151-AD81-0FFC-EABBE18B338B}"/>
                    </a:ext>
                  </a:extLst>
                </p:cNvPr>
                <p:cNvSpPr/>
                <p:nvPr/>
              </p:nvSpPr>
              <p:spPr>
                <a:xfrm>
                  <a:off x="5486400" y="9144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1" name="Rectangle 310">
                  <a:extLst>
                    <a:ext uri="{FF2B5EF4-FFF2-40B4-BE49-F238E27FC236}">
                      <a16:creationId xmlns:a16="http://schemas.microsoft.com/office/drawing/2014/main" id="{EEF0ED1C-BE62-2692-1EB6-692CF1747EA6}"/>
                    </a:ext>
                  </a:extLst>
                </p:cNvPr>
                <p:cNvSpPr/>
                <p:nvPr/>
              </p:nvSpPr>
              <p:spPr>
                <a:xfrm>
                  <a:off x="6400800" y="9144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2" name="Rectangle 311">
                  <a:extLst>
                    <a:ext uri="{FF2B5EF4-FFF2-40B4-BE49-F238E27FC236}">
                      <a16:creationId xmlns:a16="http://schemas.microsoft.com/office/drawing/2014/main" id="{C51AFCD4-5776-B36A-014D-99080044B387}"/>
                    </a:ext>
                  </a:extLst>
                </p:cNvPr>
                <p:cNvSpPr/>
                <p:nvPr/>
              </p:nvSpPr>
              <p:spPr>
                <a:xfrm>
                  <a:off x="2743200" y="1828800"/>
                  <a:ext cx="914400" cy="914400"/>
                </a:xfrm>
                <a:prstGeom prst="rect">
                  <a:avLst/>
                </a:prstGeom>
                <a:solidFill>
                  <a:srgbClr val="0070C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3" name="Rectangle 312">
                  <a:extLst>
                    <a:ext uri="{FF2B5EF4-FFF2-40B4-BE49-F238E27FC236}">
                      <a16:creationId xmlns:a16="http://schemas.microsoft.com/office/drawing/2014/main" id="{CD6BD31B-77B8-B1E7-F6EF-F927FCD15D76}"/>
                    </a:ext>
                  </a:extLst>
                </p:cNvPr>
                <p:cNvSpPr/>
                <p:nvPr/>
              </p:nvSpPr>
              <p:spPr>
                <a:xfrm>
                  <a:off x="3657600" y="1828800"/>
                  <a:ext cx="914400" cy="914400"/>
                </a:xfrm>
                <a:prstGeom prst="rect">
                  <a:avLst/>
                </a:prstGeom>
                <a:solidFill>
                  <a:srgbClr val="FFC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4" name="Rectangle 313">
                  <a:extLst>
                    <a:ext uri="{FF2B5EF4-FFF2-40B4-BE49-F238E27FC236}">
                      <a16:creationId xmlns:a16="http://schemas.microsoft.com/office/drawing/2014/main" id="{A862909E-A0D1-A6BE-843E-AAFA1A80BF92}"/>
                    </a:ext>
                  </a:extLst>
                </p:cNvPr>
                <p:cNvSpPr/>
                <p:nvPr/>
              </p:nvSpPr>
              <p:spPr>
                <a:xfrm>
                  <a:off x="4572000" y="18288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5" name="Rectangle 314">
                  <a:extLst>
                    <a:ext uri="{FF2B5EF4-FFF2-40B4-BE49-F238E27FC236}">
                      <a16:creationId xmlns:a16="http://schemas.microsoft.com/office/drawing/2014/main" id="{BE73AFCF-B572-4149-7EF9-0E914BDA24A7}"/>
                    </a:ext>
                  </a:extLst>
                </p:cNvPr>
                <p:cNvSpPr/>
                <p:nvPr/>
              </p:nvSpPr>
              <p:spPr>
                <a:xfrm>
                  <a:off x="5486400" y="18288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6" name="Rectangle 315">
                  <a:extLst>
                    <a:ext uri="{FF2B5EF4-FFF2-40B4-BE49-F238E27FC236}">
                      <a16:creationId xmlns:a16="http://schemas.microsoft.com/office/drawing/2014/main" id="{5E60E529-B7ED-210F-3471-49919C22073B}"/>
                    </a:ext>
                  </a:extLst>
                </p:cNvPr>
                <p:cNvSpPr/>
                <p:nvPr/>
              </p:nvSpPr>
              <p:spPr>
                <a:xfrm>
                  <a:off x="6400800" y="18288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7" name="Rectangle 316">
                  <a:extLst>
                    <a:ext uri="{FF2B5EF4-FFF2-40B4-BE49-F238E27FC236}">
                      <a16:creationId xmlns:a16="http://schemas.microsoft.com/office/drawing/2014/main" id="{3B4C5E50-F4C7-96B8-537F-93524FF1A801}"/>
                    </a:ext>
                  </a:extLst>
                </p:cNvPr>
                <p:cNvSpPr/>
                <p:nvPr/>
              </p:nvSpPr>
              <p:spPr>
                <a:xfrm>
                  <a:off x="2743200" y="27432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8" name="Rectangle 317">
                  <a:extLst>
                    <a:ext uri="{FF2B5EF4-FFF2-40B4-BE49-F238E27FC236}">
                      <a16:creationId xmlns:a16="http://schemas.microsoft.com/office/drawing/2014/main" id="{AB32097C-1DF3-EE35-E5BB-1F8412EB4689}"/>
                    </a:ext>
                  </a:extLst>
                </p:cNvPr>
                <p:cNvSpPr/>
                <p:nvPr/>
              </p:nvSpPr>
              <p:spPr>
                <a:xfrm>
                  <a:off x="3657600" y="27432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19" name="Rectangle 318">
                  <a:extLst>
                    <a:ext uri="{FF2B5EF4-FFF2-40B4-BE49-F238E27FC236}">
                      <a16:creationId xmlns:a16="http://schemas.microsoft.com/office/drawing/2014/main" id="{FD6E06A9-86F3-BA5B-BDB8-BA89FA45E3DE}"/>
                    </a:ext>
                  </a:extLst>
                </p:cNvPr>
                <p:cNvSpPr/>
                <p:nvPr/>
              </p:nvSpPr>
              <p:spPr>
                <a:xfrm>
                  <a:off x="4572000" y="2743200"/>
                  <a:ext cx="914400" cy="914400"/>
                </a:xfrm>
                <a:prstGeom prst="rect">
                  <a:avLst/>
                </a:prstGeom>
                <a:solidFill>
                  <a:srgbClr val="00B05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0" name="Rectangle 319">
                  <a:extLst>
                    <a:ext uri="{FF2B5EF4-FFF2-40B4-BE49-F238E27FC236}">
                      <a16:creationId xmlns:a16="http://schemas.microsoft.com/office/drawing/2014/main" id="{8E19A3DD-788B-A0C3-265E-E30291E19CBA}"/>
                    </a:ext>
                  </a:extLst>
                </p:cNvPr>
                <p:cNvSpPr/>
                <p:nvPr/>
              </p:nvSpPr>
              <p:spPr>
                <a:xfrm>
                  <a:off x="5486400" y="2743200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1" name="Rectangle 320">
                  <a:extLst>
                    <a:ext uri="{FF2B5EF4-FFF2-40B4-BE49-F238E27FC236}">
                      <a16:creationId xmlns:a16="http://schemas.microsoft.com/office/drawing/2014/main" id="{E109158C-4460-937B-430E-AD74E3E3E8FC}"/>
                    </a:ext>
                  </a:extLst>
                </p:cNvPr>
                <p:cNvSpPr/>
                <p:nvPr/>
              </p:nvSpPr>
              <p:spPr>
                <a:xfrm>
                  <a:off x="6400800" y="2743200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2" name="Rectangle 321">
                  <a:extLst>
                    <a:ext uri="{FF2B5EF4-FFF2-40B4-BE49-F238E27FC236}">
                      <a16:creationId xmlns:a16="http://schemas.microsoft.com/office/drawing/2014/main" id="{B1731899-A868-5477-53F6-2918E94BA8FD}"/>
                    </a:ext>
                  </a:extLst>
                </p:cNvPr>
                <p:cNvSpPr/>
                <p:nvPr/>
              </p:nvSpPr>
              <p:spPr>
                <a:xfrm>
                  <a:off x="2743200" y="36576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3" name="Rectangle 322">
                  <a:extLst>
                    <a:ext uri="{FF2B5EF4-FFF2-40B4-BE49-F238E27FC236}">
                      <a16:creationId xmlns:a16="http://schemas.microsoft.com/office/drawing/2014/main" id="{599293BA-53AC-51C2-86E2-0EE017FA7531}"/>
                    </a:ext>
                  </a:extLst>
                </p:cNvPr>
                <p:cNvSpPr/>
                <p:nvPr/>
              </p:nvSpPr>
              <p:spPr>
                <a:xfrm>
                  <a:off x="3657600" y="3657600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4" name="Rectangle 323">
                  <a:extLst>
                    <a:ext uri="{FF2B5EF4-FFF2-40B4-BE49-F238E27FC236}">
                      <a16:creationId xmlns:a16="http://schemas.microsoft.com/office/drawing/2014/main" id="{5C47B779-C797-91BE-24DE-C6CAB814BF69}"/>
                    </a:ext>
                  </a:extLst>
                </p:cNvPr>
                <p:cNvSpPr/>
                <p:nvPr/>
              </p:nvSpPr>
              <p:spPr>
                <a:xfrm>
                  <a:off x="4572000" y="3657600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5" name="Rectangle 324">
                  <a:extLst>
                    <a:ext uri="{FF2B5EF4-FFF2-40B4-BE49-F238E27FC236}">
                      <a16:creationId xmlns:a16="http://schemas.microsoft.com/office/drawing/2014/main" id="{4F2637D5-594D-A120-318D-B19596D79692}"/>
                    </a:ext>
                  </a:extLst>
                </p:cNvPr>
                <p:cNvSpPr/>
                <p:nvPr/>
              </p:nvSpPr>
              <p:spPr>
                <a:xfrm>
                  <a:off x="5486400" y="3657600"/>
                  <a:ext cx="914400" cy="914400"/>
                </a:xfrm>
                <a:prstGeom prst="rect">
                  <a:avLst/>
                </a:prstGeom>
                <a:solidFill>
                  <a:srgbClr val="00B05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6" name="Rectangle 325">
                  <a:extLst>
                    <a:ext uri="{FF2B5EF4-FFF2-40B4-BE49-F238E27FC236}">
                      <a16:creationId xmlns:a16="http://schemas.microsoft.com/office/drawing/2014/main" id="{80DDB102-D717-705F-80D5-574081BD4244}"/>
                    </a:ext>
                  </a:extLst>
                </p:cNvPr>
                <p:cNvSpPr/>
                <p:nvPr/>
              </p:nvSpPr>
              <p:spPr>
                <a:xfrm>
                  <a:off x="6400800" y="3657600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7" name="Rectangle 326">
                  <a:extLst>
                    <a:ext uri="{FF2B5EF4-FFF2-40B4-BE49-F238E27FC236}">
                      <a16:creationId xmlns:a16="http://schemas.microsoft.com/office/drawing/2014/main" id="{0163D929-AA6A-0AD2-2573-D66BD7D5D2ED}"/>
                    </a:ext>
                  </a:extLst>
                </p:cNvPr>
                <p:cNvSpPr/>
                <p:nvPr/>
              </p:nvSpPr>
              <p:spPr>
                <a:xfrm>
                  <a:off x="2743200" y="4572001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8" name="Rectangle 327">
                  <a:extLst>
                    <a:ext uri="{FF2B5EF4-FFF2-40B4-BE49-F238E27FC236}">
                      <a16:creationId xmlns:a16="http://schemas.microsoft.com/office/drawing/2014/main" id="{616C50B0-68AB-4846-DFF7-3C6767DC3EE9}"/>
                    </a:ext>
                  </a:extLst>
                </p:cNvPr>
                <p:cNvSpPr/>
                <p:nvPr/>
              </p:nvSpPr>
              <p:spPr>
                <a:xfrm>
                  <a:off x="3657600" y="4572001"/>
                  <a:ext cx="914400" cy="914400"/>
                </a:xfrm>
                <a:prstGeom prst="rect">
                  <a:avLst/>
                </a:prstGeom>
                <a:solidFill>
                  <a:srgbClr val="FFFF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29" name="Rectangle 328">
                  <a:extLst>
                    <a:ext uri="{FF2B5EF4-FFF2-40B4-BE49-F238E27FC236}">
                      <a16:creationId xmlns:a16="http://schemas.microsoft.com/office/drawing/2014/main" id="{0C727E0E-11EF-A3A1-0CB9-B92F99D5089D}"/>
                    </a:ext>
                  </a:extLst>
                </p:cNvPr>
                <p:cNvSpPr/>
                <p:nvPr/>
              </p:nvSpPr>
              <p:spPr>
                <a:xfrm>
                  <a:off x="4572000" y="4572001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0" name="Rectangle 329">
                  <a:extLst>
                    <a:ext uri="{FF2B5EF4-FFF2-40B4-BE49-F238E27FC236}">
                      <a16:creationId xmlns:a16="http://schemas.microsoft.com/office/drawing/2014/main" id="{525B7B09-9141-B3A4-347D-6DE1B242C25B}"/>
                    </a:ext>
                  </a:extLst>
                </p:cNvPr>
                <p:cNvSpPr/>
                <p:nvPr/>
              </p:nvSpPr>
              <p:spPr>
                <a:xfrm>
                  <a:off x="5486400" y="4572001"/>
                  <a:ext cx="914400" cy="914400"/>
                </a:xfrm>
                <a:prstGeom prst="rect">
                  <a:avLst/>
                </a:prstGeom>
                <a:solidFill>
                  <a:srgbClr val="FF000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331" name="Rectangle 330">
                  <a:extLst>
                    <a:ext uri="{FF2B5EF4-FFF2-40B4-BE49-F238E27FC236}">
                      <a16:creationId xmlns:a16="http://schemas.microsoft.com/office/drawing/2014/main" id="{8DD01024-BD81-E49D-BB41-59E7874AC04C}"/>
                    </a:ext>
                  </a:extLst>
                </p:cNvPr>
                <p:cNvSpPr/>
                <p:nvPr/>
              </p:nvSpPr>
              <p:spPr>
                <a:xfrm>
                  <a:off x="6400800" y="4572001"/>
                  <a:ext cx="914400" cy="914400"/>
                </a:xfrm>
                <a:prstGeom prst="rect">
                  <a:avLst/>
                </a:prstGeom>
                <a:solidFill>
                  <a:srgbClr val="00B050"/>
                </a:solidFill>
                <a:ln w="25400">
                  <a:solidFill>
                    <a:schemeClr val="tx1"/>
                  </a:solidFill>
                  <a:prstDash val="dash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02" name="Straight Connector 301">
                <a:extLst>
                  <a:ext uri="{FF2B5EF4-FFF2-40B4-BE49-F238E27FC236}">
                    <a16:creationId xmlns:a16="http://schemas.microsoft.com/office/drawing/2014/main" id="{7EA45B5D-4D50-5246-D1F2-428EF9F4BFB9}"/>
                  </a:ext>
                </a:extLst>
              </p:cNvPr>
              <p:cNvCxnSpPr/>
              <p:nvPr/>
            </p:nvCxnSpPr>
            <p:spPr>
              <a:xfrm>
                <a:off x="9326880" y="457200"/>
                <a:ext cx="0" cy="54864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3" name="Straight Connector 302">
                <a:extLst>
                  <a:ext uri="{FF2B5EF4-FFF2-40B4-BE49-F238E27FC236}">
                    <a16:creationId xmlns:a16="http://schemas.microsoft.com/office/drawing/2014/main" id="{0228F528-F655-B783-5AE4-C233D181968B}"/>
                  </a:ext>
                </a:extLst>
              </p:cNvPr>
              <p:cNvCxnSpPr/>
              <p:nvPr/>
            </p:nvCxnSpPr>
            <p:spPr>
              <a:xfrm>
                <a:off x="7498080" y="914399"/>
                <a:ext cx="0" cy="457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4" name="Straight Connector 303">
                <a:extLst>
                  <a:ext uri="{FF2B5EF4-FFF2-40B4-BE49-F238E27FC236}">
                    <a16:creationId xmlns:a16="http://schemas.microsoft.com/office/drawing/2014/main" id="{EFFFB37E-A6E7-85CE-1C42-C299529CC772}"/>
                  </a:ext>
                </a:extLst>
              </p:cNvPr>
              <p:cNvCxnSpPr/>
              <p:nvPr/>
            </p:nvCxnSpPr>
            <p:spPr>
              <a:xfrm>
                <a:off x="12070080" y="914399"/>
                <a:ext cx="0" cy="457200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5" name="Straight Connector 304">
                <a:extLst>
                  <a:ext uri="{FF2B5EF4-FFF2-40B4-BE49-F238E27FC236}">
                    <a16:creationId xmlns:a16="http://schemas.microsoft.com/office/drawing/2014/main" id="{0D1FA99D-4BDF-7F47-9BC9-FDEFAF98A0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98080" y="914399"/>
                <a:ext cx="457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6" name="Straight Connector 305">
                <a:extLst>
                  <a:ext uri="{FF2B5EF4-FFF2-40B4-BE49-F238E27FC236}">
                    <a16:creationId xmlns:a16="http://schemas.microsoft.com/office/drawing/2014/main" id="{197F08EA-27DA-E26B-22EE-BBBA17FAFB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28560" y="5486399"/>
                <a:ext cx="4572000" cy="0"/>
              </a:xfrm>
              <a:prstGeom prst="line">
                <a:avLst/>
              </a:prstGeom>
              <a:ln w="2540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00" name="Straight Connector 299">
              <a:extLst>
                <a:ext uri="{FF2B5EF4-FFF2-40B4-BE49-F238E27FC236}">
                  <a16:creationId xmlns:a16="http://schemas.microsoft.com/office/drawing/2014/main" id="{27F6F1AB-F764-62BB-4533-C41EEE452C5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32320" y="2743200"/>
              <a:ext cx="5029200" cy="0"/>
            </a:xfrm>
            <a:prstGeom prst="line">
              <a:avLst/>
            </a:prstGeom>
            <a:ln w="254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0E49A596-DEB8-7DF1-0A48-DCAE5F91D8F2}"/>
                  </a:ext>
                </a:extLst>
              </p:cNvPr>
              <p:cNvSpPr txBox="1"/>
              <p:nvPr/>
            </p:nvSpPr>
            <p:spPr>
              <a:xfrm>
                <a:off x="2605637" y="4134834"/>
                <a:ext cx="51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3" name="TextBox 332">
                <a:extLst>
                  <a:ext uri="{FF2B5EF4-FFF2-40B4-BE49-F238E27FC236}">
                    <a16:creationId xmlns:a16="http://schemas.microsoft.com/office/drawing/2014/main" id="{0E49A596-DEB8-7DF1-0A48-DCAE5F91D8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5637" y="4134834"/>
                <a:ext cx="5171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8CBB5CB-4E63-858C-04FB-2731CED1CB3E}"/>
                  </a:ext>
                </a:extLst>
              </p:cNvPr>
              <p:cNvSpPr txBox="1"/>
              <p:nvPr/>
            </p:nvSpPr>
            <p:spPr>
              <a:xfrm>
                <a:off x="5634228" y="4134834"/>
                <a:ext cx="5171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  <m:sub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𝐍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4" name="TextBox 333">
                <a:extLst>
                  <a:ext uri="{FF2B5EF4-FFF2-40B4-BE49-F238E27FC236}">
                    <a16:creationId xmlns:a16="http://schemas.microsoft.com/office/drawing/2014/main" id="{78CBB5CB-4E63-858C-04FB-2731CED1CB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228" y="4134834"/>
                <a:ext cx="5171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CE56A790-C65D-FF48-1CDD-9B87055E0862}"/>
                  </a:ext>
                </a:extLst>
              </p:cNvPr>
              <p:cNvSpPr txBox="1"/>
              <p:nvPr/>
            </p:nvSpPr>
            <p:spPr>
              <a:xfrm>
                <a:off x="1173975" y="4703910"/>
                <a:ext cx="4058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𝐍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35" name="TextBox 334">
                <a:extLst>
                  <a:ext uri="{FF2B5EF4-FFF2-40B4-BE49-F238E27FC236}">
                    <a16:creationId xmlns:a16="http://schemas.microsoft.com/office/drawing/2014/main" id="{CE56A790-C65D-FF48-1CDD-9B87055E0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975" y="4703910"/>
                <a:ext cx="40588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4C35B9-EB0B-6968-E999-549599D69DE6}"/>
                  </a:ext>
                </a:extLst>
              </p:cNvPr>
              <p:cNvSpPr txBox="1"/>
              <p:nvPr/>
            </p:nvSpPr>
            <p:spPr>
              <a:xfrm>
                <a:off x="3979848" y="4703910"/>
                <a:ext cx="6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𝐈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(ℓ)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54C35B9-EB0B-6968-E999-549599D69D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9848" y="4703910"/>
                <a:ext cx="644727" cy="369332"/>
              </a:xfrm>
              <a:prstGeom prst="rect">
                <a:avLst/>
              </a:prstGeom>
              <a:blipFill>
                <a:blip r:embed="rId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5B9613-EF2F-0052-08FD-3EEC251B17D9}"/>
                  </a:ext>
                </a:extLst>
              </p:cNvPr>
              <p:cNvSpPr txBox="1"/>
              <p:nvPr/>
            </p:nvSpPr>
            <p:spPr>
              <a:xfrm>
                <a:off x="6996655" y="4703910"/>
                <a:ext cx="644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𝐉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(ℓ)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95B9613-EF2F-0052-08FD-3EEC251B1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6655" y="4703910"/>
                <a:ext cx="644727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1247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Yifan Yang</dc:creator>
  <cp:lastModifiedBy>Yifan Yang</cp:lastModifiedBy>
  <cp:revision>3</cp:revision>
  <dcterms:created xsi:type="dcterms:W3CDTF">2025-04-17T11:13:07Z</dcterms:created>
  <dcterms:modified xsi:type="dcterms:W3CDTF">2025-05-16T16:58:32Z</dcterms:modified>
</cp:coreProperties>
</file>