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peng zhang" initials="yz" lastIdx="1" clrIdx="0">
    <p:extLst>
      <p:ext uri="{19B8F6BF-5375-455C-9EA6-DF929625EA0E}">
        <p15:presenceInfo xmlns:p15="http://schemas.microsoft.com/office/powerpoint/2012/main" userId="e70a9b75f1a2fc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41945-73E4-4B8D-26B3-2BCC5ED9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3036A-3601-2956-8D39-9ABEEAD3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266AF-E22C-F23D-E113-2354DC9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D6145-0EE7-40C2-2013-422ABAFB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D6C27-B580-15ED-379E-061B7609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2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AF5AD-F7DE-B11C-F632-5ABB1CBC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6F2EF-326E-4B12-BD17-5890C4F9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E2549-575B-A6D7-06F4-7A8638F4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E370F-3635-9E46-72EA-AE20C7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2ABB4-32A8-14F5-21C7-97B7350D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D23A3A-1F68-E75D-F606-BCAFD9DE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CC5BB-F887-AE84-68C2-20B4A3AE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EDDBF-E0FB-4B5B-8FD6-041A39EE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184B7-A2B2-46CA-F086-A9307FB6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B804F-2160-8594-18B9-BC007D6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1E19-0CB0-4F01-01D5-7AF6F92A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8ACE1-E068-0494-6528-6C0ED339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744D7-94FA-50F3-B268-D6DEEC18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90C32-5DF9-5D35-0458-0FCCF06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8974-81FE-3C94-AC76-08E045E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53E-AA08-07CC-BCC2-9A15671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C1F7E-308B-A7C5-8181-FF63C477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0592-4F3D-E96B-6A73-CBD4F681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75A2B-6C3F-08FB-7C44-8066A594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527FB-0C86-3DC1-D0AB-8330E440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9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67DE-D817-C03F-1EBA-8520A85D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9638B-4C68-F66A-4F77-D7F74D672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9EBDD-539A-60AC-CC74-1EE08F64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678A-E057-3FA8-BE03-C98B00A1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958F8-B987-1FBC-28E2-9F3514CE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47997-4748-BE27-8499-65B98725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382CE-B78D-50BB-ADF4-F21D8F3B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D5EE5-FF5A-54F0-FDA8-E01074A2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69DCA-FF94-97AE-06AE-DE12D8CF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1D5F2-C0C3-A844-02BB-82328F6F1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078DFC-0626-F343-0D2C-AF43B02A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3F3ABB-025F-A60E-65BE-80D718E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C5061D-3025-5479-306C-23ECC2D5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F8C1F1-F40C-D38A-8FBD-6150811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9D51-D728-E467-977A-4D541611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8EE0B-EC67-3CAD-CE1C-3113F980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4AAC9-7AC5-C795-1C07-9219C3C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E72DB-9335-CD57-6153-98FE400E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6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CB0DF-8B8B-C8C6-DE2C-8B8D245A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AB8CD1-0BF5-7AA1-FEFF-731AACDA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2E48F-E216-43FF-FE40-E26D5A83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8364-99E7-39C0-204E-A592E8A1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0C4A-C32E-0604-1D49-44A0A3B2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59E1D-D562-53B0-8C37-6FF582722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30665-0ADF-0173-5852-B4DD8A6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2B68B-417D-2053-D962-6A96AB0C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78EE2-2D5F-99F3-FD07-F5E31C18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CDFE9-668D-CFF9-0A83-CCD9ECD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7F6C1-83D5-2BBD-21E9-06B6E5520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AF835-2E64-44FD-5A04-CD59FE57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7ADEB-25DF-ACE4-8E72-7B375A26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CFB03-AFC6-95B7-3DC9-44D66B00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9468D-F1BD-4D74-3274-B24637A3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390FB7-CEDB-F915-5A34-9476C45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F9DC-2AA7-88FD-722B-E9E21709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28965-A004-2795-866C-00F44093D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8120-A2AB-4648-A447-B1092188BDF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2599E-BA4E-30EF-ECAA-86714B22F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E93F7-EAB0-F818-A9B9-2DC613B2C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39E1-AF6B-4F57-A54E-8EDC2A2D4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3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7765-085E-7DAB-B64F-478CC37B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Prediction of the Hamiltonian using equivariant neural networks(ENN)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71532-6FF3-6605-C51C-6CF04BC3F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  <a:r>
              <a:rPr kumimoji="0" lang="fr-FR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</a:t>
            </a:r>
            <a:r>
              <a:rPr kumimoji="0" lang="fr-FR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Overview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Last update: 11/24/2024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79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EF23-7228-2677-ADB9-D51BCE23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Autofit/>
          </a:bodyPr>
          <a:lstStyle/>
          <a:p>
            <a:r>
              <a:rPr kumimoji="0" lang="fr-FR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D09FC-896E-2044-5AAF-DBC4A99C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0515600" cy="2014036"/>
          </a:xfrm>
        </p:spPr>
        <p:txBody>
          <a:bodyPr/>
          <a:lstStyle/>
          <a:p>
            <a:r>
              <a:rPr lang="en-US" altLang="zh-CN" sz="2400" dirty="0"/>
              <a:t>1. The Hamiltonian in density functional theory (DFT) encompasses all electronic structure properties of the material, allowing predictions about the material.</a:t>
            </a:r>
          </a:p>
          <a:p>
            <a:r>
              <a:rPr lang="en-US" altLang="zh-CN" sz="2400" dirty="0"/>
              <a:t>2. Equivariant neural networks are used to address symmetry design issues related to the O3 group.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EE360B-9204-A922-7681-4E874F7813EA}"/>
              </a:ext>
            </a:extLst>
          </p:cNvPr>
          <p:cNvSpPr txBox="1">
            <a:spLocks/>
          </p:cNvSpPr>
          <p:nvPr/>
        </p:nvSpPr>
        <p:spPr>
          <a:xfrm>
            <a:off x="0" y="2625098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Benefit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85222D-6356-22D6-0EFB-4A8286749241}"/>
              </a:ext>
            </a:extLst>
          </p:cNvPr>
          <p:cNvSpPr txBox="1"/>
          <p:nvPr/>
        </p:nvSpPr>
        <p:spPr>
          <a:xfrm>
            <a:off x="160421" y="3470537"/>
            <a:ext cx="54046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Geometric symmetry is inherent to equivariant neural networks, eliminating the need for additional processing constraints (e.g., data augmentation) on the input data.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6BBFA0-05CC-5220-189C-30C3BF15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5" y="2504997"/>
            <a:ext cx="4497355" cy="3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9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5E47-8826-E4B0-D4E7-48297981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0" lang="fr-FR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Logic and </a:t>
            </a:r>
            <a:r>
              <a:rPr kumimoji="0" lang="fr-FR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Current</a:t>
            </a:r>
            <a:r>
              <a:rPr kumimoji="0" lang="fr-FR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4D812-6E90-04B6-8E42-A4664BA4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1658600" cy="27006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Logic:</a:t>
            </a:r>
          </a:p>
          <a:p>
            <a:r>
              <a:rPr lang="en-US" altLang="zh-CN" sz="2000" dirty="0"/>
              <a:t>Mapping geometric graph structures to higher-order vectors.</a:t>
            </a:r>
          </a:p>
          <a:p>
            <a:r>
              <a:rPr lang="en-US" altLang="zh-CN" sz="2000" dirty="0"/>
              <a:t>Here, the geometric graph structure refers to converting information about the crystal cell structure of different</a:t>
            </a:r>
          </a:p>
          <a:p>
            <a:r>
              <a:rPr lang="en-US" altLang="zh-CN" sz="2000" dirty="0"/>
              <a:t>materials into input, such as element embedding, angular, and radial features.</a:t>
            </a:r>
          </a:p>
          <a:p>
            <a:r>
              <a:rPr lang="en-US" altLang="zh-CN" sz="2000" dirty="0"/>
              <a:t>The higher-order vector we seek is the Hamiltonian, which is a second-order tensor.</a:t>
            </a:r>
          </a:p>
          <a:p>
            <a:r>
              <a:rPr lang="en-US" altLang="zh-CN" sz="2000" dirty="0"/>
              <a:t>The mapping process is done by the model: DeepHe3.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3FA97-384C-1855-6CAE-CB2CBAD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39" y="4254403"/>
            <a:ext cx="8329121" cy="25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B885-50D3-29D8-D4D5-9B1C30E3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56565"/>
          </a:xfrm>
        </p:spPr>
        <p:txBody>
          <a:bodyPr>
            <a:normAutofit/>
          </a:bodyPr>
          <a:lstStyle/>
          <a:p>
            <a:r>
              <a:rPr lang="fr-FR" altLang="zh-CN" b="1" dirty="0"/>
              <a:t>MEERL-H Model Structure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1B860-8E6E-9E80-B3A2-27661DBF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8308"/>
            <a:ext cx="12047621" cy="595312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have developed a new model based on Deephe3, we currently call it: </a:t>
            </a:r>
            <a:r>
              <a:rPr lang="en-US" altLang="zh-CN" dirty="0" err="1"/>
              <a:t>Meerl</a:t>
            </a:r>
            <a:r>
              <a:rPr lang="en-US" altLang="zh-CN" dirty="0"/>
              <a:t>-H model. In our model there exists two parts, main model and auxiliary model.</a:t>
            </a:r>
          </a:p>
          <a:p>
            <a:r>
              <a:rPr lang="en-US" altLang="zh-CN" sz="2400" b="1" dirty="0"/>
              <a:t>Main model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Based on the DeepHe3 architecture, responsible for predicting the Hamiltonian matrix.</a:t>
            </a:r>
          </a:p>
          <a:p>
            <a:r>
              <a:rPr lang="fr-FR" altLang="zh-CN" sz="2400" b="1" dirty="0" err="1"/>
              <a:t>Auxiliary</a:t>
            </a:r>
            <a:r>
              <a:rPr lang="fr-FR" altLang="zh-CN" sz="2400" b="1" dirty="0"/>
              <a:t> Model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Also based on DeepHe3, focused on estimating uncertainty of the main model’s predictions. </a:t>
            </a:r>
          </a:p>
          <a:p>
            <a:pPr marL="457200" lvl="1" indent="0">
              <a:buNone/>
            </a:pPr>
            <a:r>
              <a:rPr lang="en-US" altLang="zh-CN" sz="2000" dirty="0"/>
              <a:t>Uses Evidential Learning to quantify Epistemic and Aleatoric Uncertainty, providing feedback to enhance the reliability of predictions.</a:t>
            </a:r>
          </a:p>
          <a:p>
            <a:r>
              <a:rPr lang="fr-FR" altLang="zh-CN" sz="2400" b="1" dirty="0"/>
              <a:t>Dynamic </a:t>
            </a:r>
            <a:r>
              <a:rPr lang="fr-FR" altLang="zh-CN" sz="2400" b="1" dirty="0" err="1"/>
              <a:t>Weight</a:t>
            </a:r>
            <a:r>
              <a:rPr lang="fr-FR" altLang="zh-CN" sz="2400" b="1" dirty="0"/>
              <a:t> </a:t>
            </a:r>
            <a:r>
              <a:rPr lang="fr-FR" altLang="zh-CN" sz="2400" b="1" dirty="0" err="1"/>
              <a:t>Adjustment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Adjusts task weights during training based on uncertainty feedback. Prioritizes optimization of critical matrix elements.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C412-320A-C2E3-3215-8298CF9C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altLang="zh-CN" b="1" dirty="0"/>
              <a:t>MEERL-H Model </a:t>
            </a:r>
            <a:r>
              <a:rPr kumimoji="0" lang="fr-FR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36C53-95B0-10B1-58A6-28E31DAD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30442"/>
            <a:ext cx="12079705" cy="59275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/>
              <a:t>1. Input Material Data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Geometric structure and basis set information are encoded as high-dimensional geometric features.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2. Hamiltonian Matrix Prediction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The main model predicts values for all matrix elements, forming a complete Hamiltonian matrix.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3. Reliability Assessment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The auxiliary model evaluates the uncertainty of predictions, generating quantitative reliability scores.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4. Dynamic Optimization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Adjusts main model’s optimization direction based on uncertainty feedback.</a:t>
            </a:r>
          </a:p>
          <a:p>
            <a:pPr marL="457200" lvl="1" indent="0">
              <a:buNone/>
            </a:pPr>
            <a:r>
              <a:rPr lang="en-US" altLang="zh-CN" dirty="0"/>
              <a:t>Allocates more resources to uncertain regions and reduces focus on reliable areas.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5. Final Output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Outputs an optimized Hamiltonian matrix and quantified uncertainty for reliable results.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2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C9756-6D6C-3666-2949-A89B8CFF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Current Work and Future 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10CB7-4CF1-4D3A-CD67-BB1279B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en-US" altLang="zh-CN" sz="2400" b="1" dirty="0"/>
              <a:t>My current work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Reproduce DeepHe3 on the SACADA dataset</a:t>
            </a:r>
            <a:r>
              <a:rPr lang="en-US" altLang="zh-CN" dirty="0"/>
              <a:t>. </a:t>
            </a:r>
          </a:p>
          <a:p>
            <a:r>
              <a:rPr lang="en-US" altLang="zh-CN" sz="2400" b="1" dirty="0"/>
              <a:t>Future Work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Verify the potential of equivariant neural networks in robotic optimization problems.</a:t>
            </a:r>
          </a:p>
          <a:p>
            <a:r>
              <a:rPr lang="en-US" altLang="zh-CN" sz="2400" b="1" dirty="0"/>
              <a:t>Milestone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Plan to submit findings to Nature Machine Intelligence.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3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424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Prediction of the Hamiltonian using equivariant neural networks(ENN)</vt:lpstr>
      <vt:lpstr>Background</vt:lpstr>
      <vt:lpstr>Logic and Current Work</vt:lpstr>
      <vt:lpstr>MEERL-H Model Structure</vt:lpstr>
      <vt:lpstr>MEERL-H Model Principles</vt:lpstr>
      <vt:lpstr>Current Work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zhang</dc:creator>
  <cp:lastModifiedBy>yipeng zhang</cp:lastModifiedBy>
  <cp:revision>2</cp:revision>
  <dcterms:created xsi:type="dcterms:W3CDTF">2024-11-24T23:34:55Z</dcterms:created>
  <dcterms:modified xsi:type="dcterms:W3CDTF">2024-11-25T09:36:14Z</dcterms:modified>
</cp:coreProperties>
</file>