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84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Multi-SALP Robots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Research Project Overview</a:t>
            </a:r>
            <a:endParaRPr lang="en-US" dirty="0"/>
          </a:p>
          <a:p>
            <a:r>
              <a:rPr lang="en-US" altLang="zh-CN" sz="2000" dirty="0"/>
              <a:t>Last update: 11/24 2024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8"/>
            <a:ext cx="8229600" cy="1143000"/>
          </a:xfrm>
        </p:spPr>
        <p:txBody>
          <a:bodyPr/>
          <a:lstStyle/>
          <a:p>
            <a:r>
              <a:rPr lang="en-US" dirty="0"/>
              <a:t>Back Ground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03" y="996202"/>
            <a:ext cx="8229600" cy="198213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According to Professor Kelly's research at the University of Oregon, </a:t>
            </a:r>
            <a:r>
              <a:rPr lang="en-US" altLang="zh-CN" sz="2000" dirty="0" err="1"/>
              <a:t>salps</a:t>
            </a:r>
            <a:r>
              <a:rPr lang="en-US" altLang="zh-CN" sz="2000" dirty="0"/>
              <a:t> exist in two forms: individual </a:t>
            </a:r>
            <a:r>
              <a:rPr lang="en-US" altLang="zh-CN" sz="2000" dirty="0" err="1"/>
              <a:t>salps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salp</a:t>
            </a:r>
            <a:r>
              <a:rPr lang="en-US" altLang="zh-CN" sz="2000" dirty="0"/>
              <a:t> chains. However, in natural environments, </a:t>
            </a:r>
            <a:r>
              <a:rPr lang="en-US" altLang="zh-CN" sz="2000" dirty="0" err="1"/>
              <a:t>salps</a:t>
            </a:r>
            <a:r>
              <a:rPr lang="en-US" altLang="zh-CN" sz="2000" dirty="0"/>
              <a:t> predominantly exist as </a:t>
            </a:r>
            <a:r>
              <a:rPr lang="en-US" altLang="zh-CN" sz="2000" dirty="0" err="1"/>
              <a:t>salp</a:t>
            </a:r>
            <a:r>
              <a:rPr lang="en-US" altLang="zh-CN" sz="2000" dirty="0"/>
              <a:t> chains. Their research suggests that as more units join, the </a:t>
            </a:r>
            <a:r>
              <a:rPr lang="en-US" altLang="zh-CN" sz="2000" dirty="0" err="1"/>
              <a:t>salp</a:t>
            </a:r>
            <a:r>
              <a:rPr lang="en-US" altLang="zh-CN" sz="2000" dirty="0"/>
              <a:t> chain becomes faster and more efficient. </a:t>
            </a:r>
          </a:p>
          <a:p>
            <a:r>
              <a:rPr lang="en-US" altLang="zh-CN" sz="2000" dirty="0"/>
              <a:t>Our goal is to use a </a:t>
            </a:r>
            <a:r>
              <a:rPr lang="en-US" altLang="zh-CN" sz="2000" dirty="0" err="1"/>
              <a:t>salp</a:t>
            </a:r>
            <a:r>
              <a:rPr lang="en-US" altLang="zh-CN" sz="2000" dirty="0"/>
              <a:t>-inspired robot to verify this biological hypothesis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1D2C92-D991-DD24-F0E5-57E11948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48" y="3428999"/>
            <a:ext cx="3334757" cy="24602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2AC94B-3D64-7100-AA4A-69F836433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003" y="3429000"/>
            <a:ext cx="3241477" cy="24602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robot</a:t>
            </a:r>
            <a:endParaRPr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5278AD8-F46C-7A3C-4BB8-CDD355277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9408" y="3429000"/>
            <a:ext cx="2695951" cy="278168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E1F9C4-0261-9A0D-D8B0-63434D8B2646}"/>
              </a:ext>
            </a:extLst>
          </p:cNvPr>
          <p:cNvSpPr txBox="1"/>
          <p:nvPr/>
        </p:nvSpPr>
        <p:spPr>
          <a:xfrm>
            <a:off x="352697" y="1120676"/>
            <a:ext cx="8334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Robot Body Design  </a:t>
            </a:r>
          </a:p>
          <a:p>
            <a:r>
              <a:rPr lang="en-US" altLang="zh-CN" dirty="0"/>
              <a:t>- </a:t>
            </a:r>
            <a:r>
              <a:rPr lang="en-US" altLang="zh-CN" b="1" dirty="0"/>
              <a:t>Structure</a:t>
            </a:r>
            <a:r>
              <a:rPr lang="en-US" altLang="zh-CN" dirty="0"/>
              <a:t>: The robot body (Fig. 2 (a)) includes a skeleton, skin, and two end caps.  </a:t>
            </a:r>
          </a:p>
          <a:p>
            <a:r>
              <a:rPr lang="en-US" altLang="zh-CN" dirty="0"/>
              <a:t>- </a:t>
            </a:r>
            <a:r>
              <a:rPr lang="en-US" altLang="zh-CN" b="1" dirty="0"/>
              <a:t>Skeleton</a:t>
            </a:r>
            <a:r>
              <a:rPr lang="en-US" altLang="zh-CN" dirty="0"/>
              <a:t>: Made of eight 240 mm × 15 mm PETG beams (1.27 mm thick), laser-cut and attached to end caps via rotatable hinges.  </a:t>
            </a:r>
          </a:p>
          <a:p>
            <a:r>
              <a:rPr lang="en-US" altLang="zh-CN" dirty="0"/>
              <a:t>- </a:t>
            </a:r>
            <a:r>
              <a:rPr lang="en-US" altLang="zh-CN" b="1" dirty="0"/>
              <a:t>Hinges</a:t>
            </a:r>
            <a:r>
              <a:rPr lang="en-US" altLang="zh-CN" dirty="0"/>
              <a:t>: Allow flexible beam bending, restricted by a 1.59 mm acrylic stop ring (27.6 degree to 90-degree range).  </a:t>
            </a:r>
          </a:p>
          <a:p>
            <a:r>
              <a:rPr lang="en-US" altLang="zh-CN" dirty="0"/>
              <a:t>- </a:t>
            </a:r>
            <a:r>
              <a:rPr lang="en-US" altLang="zh-CN" b="1" dirty="0"/>
              <a:t>Resting</a:t>
            </a:r>
            <a:r>
              <a:rPr lang="en-US" altLang="zh-CN" dirty="0"/>
              <a:t> </a:t>
            </a:r>
            <a:r>
              <a:rPr lang="en-US" altLang="zh-CN" b="1" dirty="0"/>
              <a:t>Shape</a:t>
            </a:r>
            <a:r>
              <a:rPr lang="en-US" altLang="zh-CN" dirty="0"/>
              <a:t>: Ellipsoidal, with beams slightly bent outward.  </a:t>
            </a:r>
          </a:p>
          <a:p>
            <a:r>
              <a:rPr lang="en-US" altLang="zh-CN" dirty="0"/>
              <a:t>- </a:t>
            </a:r>
            <a:r>
              <a:rPr lang="en-US" altLang="zh-CN" b="1" dirty="0"/>
              <a:t>Functionality</a:t>
            </a:r>
            <a:r>
              <a:rPr lang="en-US" altLang="zh-CN" dirty="0"/>
              <a:t>: The structure naturally expands in volume when compressed in length.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A70089-E1D1-9030-C631-9B3357D36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1" y="3810069"/>
            <a:ext cx="3910826" cy="24006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754"/>
            <a:ext cx="8229600" cy="1979023"/>
          </a:xfrm>
        </p:spPr>
        <p:txBody>
          <a:bodyPr>
            <a:normAutofit/>
          </a:bodyPr>
          <a:lstStyle/>
          <a:p>
            <a:r>
              <a:rPr lang="en-US" sz="2400" dirty="0"/>
              <a:t>We designed a rigid connecting rod to link two robots together in a </a:t>
            </a:r>
            <a:r>
              <a:rPr lang="en-US" sz="2400" dirty="0" err="1"/>
              <a:t>salp</a:t>
            </a:r>
            <a:r>
              <a:rPr lang="en-US" sz="2400" dirty="0"/>
              <a:t>-inspired manner and simulated the </a:t>
            </a:r>
            <a:r>
              <a:rPr lang="en-US" sz="2400" dirty="0" err="1"/>
              <a:t>salp</a:t>
            </a:r>
            <a:r>
              <a:rPr lang="en-US" sz="2400" dirty="0"/>
              <a:t> linkage mechanism. We tested the speed and efficiency of the two connected robots under different contraction conditions compared to a single robot.</a:t>
            </a:r>
            <a:endParaRPr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242938-6FD6-F1FA-4485-3B861692A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887" y="3429000"/>
            <a:ext cx="5098226" cy="3067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9"/>
            <a:ext cx="8229600" cy="1143000"/>
          </a:xfrm>
        </p:spPr>
        <p:txBody>
          <a:bodyPr/>
          <a:lstStyle/>
          <a:p>
            <a:r>
              <a:rPr lang="en-US" dirty="0"/>
              <a:t>My Contribution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0888"/>
            <a:ext cx="8229600" cy="417669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My Contribution:</a:t>
            </a:r>
          </a:p>
          <a:p>
            <a:r>
              <a:rPr lang="en-US" altLang="zh-CN" sz="2400" dirty="0"/>
              <a:t>1. Based on the Origami Robot, the improvement of the design of the propulsion system, design of</a:t>
            </a:r>
          </a:p>
          <a:p>
            <a:r>
              <a:rPr lang="en-US" altLang="zh-CN" sz="2400" dirty="0"/>
              <a:t>the auxiliary swimming system, design of the rigid connection system.</a:t>
            </a:r>
          </a:p>
          <a:p>
            <a:r>
              <a:rPr lang="en-US" altLang="zh-CN" sz="2400" dirty="0"/>
              <a:t>2. Establishment of the communication system.</a:t>
            </a:r>
          </a:p>
          <a:p>
            <a:r>
              <a:rPr lang="en-US" altLang="zh-CN" sz="2400" dirty="0"/>
              <a:t>3. Computer vision and calibration code of GoPro camera.</a:t>
            </a:r>
          </a:p>
          <a:p>
            <a:r>
              <a:rPr lang="en-US" altLang="zh-CN" sz="2400" dirty="0"/>
              <a:t>4. Code construction of the Motion Capture system.</a:t>
            </a:r>
          </a:p>
          <a:p>
            <a:r>
              <a:rPr lang="en-US" altLang="zh-CN" sz="2400" dirty="0"/>
              <a:t>5. Experiment setting up</a:t>
            </a:r>
          </a:p>
          <a:p>
            <a:r>
              <a:rPr lang="en-US" altLang="zh-CN" sz="2400" dirty="0"/>
              <a:t>6. Data processing and analysis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1B3E7C-7BB5-F83A-E1E7-5ACFE4CDAB84}"/>
              </a:ext>
            </a:extLst>
          </p:cNvPr>
          <p:cNvSpPr txBox="1"/>
          <p:nvPr/>
        </p:nvSpPr>
        <p:spPr>
          <a:xfrm>
            <a:off x="548640" y="5394960"/>
            <a:ext cx="8138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 Stone:</a:t>
            </a:r>
          </a:p>
          <a:p>
            <a:r>
              <a:rPr lang="en-US" altLang="zh-CN" dirty="0"/>
              <a:t>Submitted to </a:t>
            </a:r>
            <a:r>
              <a:rPr lang="en-US" altLang="zh-CN" dirty="0" err="1"/>
              <a:t>RoboSoft</a:t>
            </a:r>
            <a:r>
              <a:rPr lang="en-US" altLang="zh-CN" dirty="0"/>
              <a:t> 2025 conference, more details will be updated after the paper is published. 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327</Words>
  <Application>Microsoft Office PowerPoint</Application>
  <PresentationFormat>全屏显示(4:3)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Multi-SALP Robots System</vt:lpstr>
      <vt:lpstr>Back Ground</vt:lpstr>
      <vt:lpstr>Our robot</vt:lpstr>
      <vt:lpstr>Method</vt:lpstr>
      <vt:lpstr>My Contribution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yipeng zhang</dc:creator>
  <cp:keywords/>
  <dc:description>generated using python-pptx</dc:description>
  <cp:lastModifiedBy>yipeng zhang</cp:lastModifiedBy>
  <cp:revision>2</cp:revision>
  <dcterms:created xsi:type="dcterms:W3CDTF">2013-01-27T09:14:16Z</dcterms:created>
  <dcterms:modified xsi:type="dcterms:W3CDTF">2024-11-24T23:31:02Z</dcterms:modified>
  <cp:category/>
</cp:coreProperties>
</file>