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bIns="39960" lIns="80280" rIns="80280" tIns="39960"/>
          <a:p>
            <a:pPr algn="r">
              <a:lnSpc>
                <a:spcPct val="80000"/>
              </a:lnSpc>
            </a:pPr>
            <a:fld id="{FF46D322-7652-4D32-BEFD-3B42F06317C3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4BFB14-C62D-4D6F-BBCD-076B72BBCE90}" type="slidenum">
              <a:rPr lang="en-US" sz="1200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Franklin Gothic Medium"/>
              </a:rPr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an overview of the project and its objectives,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discussion of the architectural and timing design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New hardware architecture diagram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experiences and issues in implementation (the difficult parts)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Deciding on algorithms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Fixed point accuracy and precision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FPGA 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Driver data movement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summary including lessons learned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descr="" id="44" name="Content Placeholder 3"/>
          <p:cNvPicPr/>
          <p:nvPr/>
        </p:nvPicPr>
        <p:blipFill>
          <a:blip r:embed="rId1"/>
          <a:srcRect b="14894" l="9093" r="9642" t="2755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descr="" id="45" name="Content Placeholder 3"/>
          <p:cNvPicPr/>
          <p:nvPr/>
        </p:nvPicPr>
        <p:blipFill>
          <a:blip r:embed="rId2"/>
          <a:srcRect b="10295" l="1005" r="4188" t="1496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How to control a robot’s joints to achieve desired pose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Input: current robot geometry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Output: required joint increments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Computationally intensive problem all limbed robots must solve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Beyond controlling single arms and legs, many larger problems rely on inverse kinematics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redundant manipulators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multiple end effectors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inverse dynamics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Inverse kinematics not well suited for normal digital architectures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Entirely floating point array, matrix operations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40% of cycles in inverting matrices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15% of cycles in sine, cosine operations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We’ve created an accelerator to solve IK via damped least squares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Dedicated sine, cosine function generators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Parallel, fixed-point functional units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Solves IK problem in 4μs: compare against 10ms for general algorithm on CPU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Resource Minimization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Want all of computations done on FPGA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Problems of size vs. accuracy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Floating point arithmetic is expensive and instead used fixed point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Bit width of fixed point numbers greatly influenced the accuracy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Own implementation of sin and cos functions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Wanted design to be configurable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Still can configure for different robots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longer supports translational joints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Sharing resources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Timing diagram showed what operations were done when allowing us to find where resources can be shared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Instead of each component having its own multipliers had a shared multiplier for whole design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Fixed Point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Varying number of bits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Always 16 bits for fraction part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1/2^16 smallest increment between numbers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Average 16 signed bits for integer part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Fixed point numbers use integer arithmetic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Smaller design than floating point megafunctions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Loss of precision during certain operations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Multiplications result in a number twice as large as original numbers being multiplied. Need to truncate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Division results in number half as large unless shifted before which can save precision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Square root results in number half as large and cannot be fixed by shifting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Software converts from floating point to fixed point so FGPA only sees fixed point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Algorithm Heuristics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Multiple steps had possible algorithms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Inverse kinetic algorithm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Matrix inverse algorithm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Sin and cos algorithms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Best algorithms for software might not be best for hardware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Can it be parallized?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How many operations are needed?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How big will the implementation be?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Accurate in fixed point?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Need to be able to understand the algorithm to implement it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Algorithms were found in research papers and described abstractly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Need to test thoroughly to ensure algorithm was implemented correctly 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Lianne's Lessons Learned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360" y="73152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Plan before trying to implement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Need to use timing diagram to understand which steps have to happen in what order to maximize resource sharing and parallelism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