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4ED0F-A90A-4E18-A594-E555C49818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369B7D-06D2-4067-8FE5-D40B6024C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9EF30-A6A4-4C31-BCC8-55014DB2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240A-7A1B-43A1-A4EF-043598FB4D33}" type="datetimeFigureOut">
              <a:rPr lang="en-SG" smtClean="0"/>
              <a:t>20/10/2020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8D1AD-EC50-4B67-B8B9-6FAE48FEA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328C5-5AED-4824-B705-2DAF7E72C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6CD2-AB68-40C2-B874-F6B5C98EA3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362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59C17-C1CB-4DDE-9CD8-5920FE2E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247DE7-4914-460A-BD74-C02F90DBC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E9D5E-8E13-4AED-8A48-1A49B5732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240A-7A1B-43A1-A4EF-043598FB4D33}" type="datetimeFigureOut">
              <a:rPr lang="en-SG" smtClean="0"/>
              <a:t>20/10/2020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A23A3-72FB-4F50-986A-5866097E4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3F47D-4DB8-4E62-9311-233EA80AF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6CD2-AB68-40C2-B874-F6B5C98EA3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598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97FA9A-5883-40C2-8A5A-E4307FF7DE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2EA191-9490-4DCC-BE46-B22694C61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2D0F8-61C1-425F-91DD-D87B1C99D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240A-7A1B-43A1-A4EF-043598FB4D33}" type="datetimeFigureOut">
              <a:rPr lang="en-SG" smtClean="0"/>
              <a:t>20/10/2020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09794-170A-445F-B212-82CFB96C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30E06-492C-41AF-8355-DFA75A168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6CD2-AB68-40C2-B874-F6B5C98EA3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9585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A1B76-C81B-4120-8732-D17FF450D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32C92-A91F-40D9-A565-080E1340C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FC4CF-CCA8-46FB-9A08-5BBD0BC87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240A-7A1B-43A1-A4EF-043598FB4D33}" type="datetimeFigureOut">
              <a:rPr lang="en-SG" smtClean="0"/>
              <a:t>20/10/2020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355B6-50F8-4088-B227-637A09E59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47AAE-408E-4D9E-91AA-217AD492C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6CD2-AB68-40C2-B874-F6B5C98EA3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5536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6BA6F-F6E4-485D-B3E8-F17EF3F1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4BD64-3D28-460B-934C-12504D991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4F109-9528-4098-938C-FF25EDEC2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240A-7A1B-43A1-A4EF-043598FB4D33}" type="datetimeFigureOut">
              <a:rPr lang="en-SG" smtClean="0"/>
              <a:t>20/10/2020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887D5-93AB-4E8E-8E66-7E7E05360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A194F-EC30-4CD4-AE26-8F6AC252F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6CD2-AB68-40C2-B874-F6B5C98EA3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8242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6E791-6B24-455E-8B82-F45530FAA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7A146-FFD8-45DC-8569-97B2668864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230CA2-B112-4E42-8655-B3172308B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957E1-6340-4CB7-80C0-4863F1E31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240A-7A1B-43A1-A4EF-043598FB4D33}" type="datetimeFigureOut">
              <a:rPr lang="en-SG" smtClean="0"/>
              <a:t>20/10/2020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EDA0A-83CC-4DF1-A355-0C1912B12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AAED8-761D-422A-90CD-C2F4A193F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6CD2-AB68-40C2-B874-F6B5C98EA3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0265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7E2E3-57C1-4F41-988E-C729A18F3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60E02-48B7-417B-B86D-D4B1AD563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D4D5A-6CFA-4FB0-A375-89475B03C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9BE109-BA8D-4AA8-95FC-47BD19AFB9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EEF1CE-423C-4D8D-9BD2-9A1F9D236F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88BEC8-B6F5-4D25-A6BB-ACD6F25AF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240A-7A1B-43A1-A4EF-043598FB4D33}" type="datetimeFigureOut">
              <a:rPr lang="en-SG" smtClean="0"/>
              <a:t>20/10/2020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ECDBDA-A900-4D50-8FCC-BF4019B48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00AF4E-8B60-4A27-846D-BED4214A5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6CD2-AB68-40C2-B874-F6B5C98EA3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8995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4592E-EDE1-457A-AB5F-5F555051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585796-4A77-40AB-BC95-B10DCB08F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240A-7A1B-43A1-A4EF-043598FB4D33}" type="datetimeFigureOut">
              <a:rPr lang="en-SG" smtClean="0"/>
              <a:t>20/10/2020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62A1E-27C7-404A-A7A8-4D4367D02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C26E3-B152-475A-8246-581290983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6CD2-AB68-40C2-B874-F6B5C98EA3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7181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ABB367-0A2B-4569-9332-98EEA8778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240A-7A1B-43A1-A4EF-043598FB4D33}" type="datetimeFigureOut">
              <a:rPr lang="en-SG" smtClean="0"/>
              <a:t>20/10/2020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D20EFF-2BE7-4CA9-ACD1-432B2C1EF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8DE2E-2810-4F90-9842-D2CFFECE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6CD2-AB68-40C2-B874-F6B5C98EA3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2339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91BD5-230A-44F4-A3F7-CC2D7EF86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E6BCE-4B80-4BD3-97F9-4441984B8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D8A17-D974-48F4-B4E4-F39C463A3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DAA48-B02D-4B18-BF68-71D36A990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240A-7A1B-43A1-A4EF-043598FB4D33}" type="datetimeFigureOut">
              <a:rPr lang="en-SG" smtClean="0"/>
              <a:t>20/10/2020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974F2-5360-4033-A468-6369FC2B3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AD1BB-BABC-4F79-8226-164FCC3EE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6CD2-AB68-40C2-B874-F6B5C98EA3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6124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0A766-4E02-4154-81A3-EE8493716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3E2DDF-4110-42D2-9D99-AF7B526D81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61DB30-B299-4448-87CD-05662A139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76C7F-9469-44D6-890B-302F7F919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240A-7A1B-43A1-A4EF-043598FB4D33}" type="datetimeFigureOut">
              <a:rPr lang="en-SG" smtClean="0"/>
              <a:t>20/10/2020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5BC63-45CF-4E9E-8C72-0ADA7B846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90904-5D1E-4B8A-AAA6-0BE67BA76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6CD2-AB68-40C2-B874-F6B5C98EA3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2798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D02381-2963-4E32-8CA2-FF0848DB3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C22A5-C65E-497E-9909-0513EE96C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A89ED-6558-4967-8D38-65FFE241DA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B240A-7A1B-43A1-A4EF-043598FB4D33}" type="datetimeFigureOut">
              <a:rPr lang="en-SG" smtClean="0"/>
              <a:t>20/10/2020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3512F-039B-46DB-86B9-2FE636B31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37A5D-7C67-4502-89D1-A238984C6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76CD2-AB68-40C2-B874-F6B5C98EA3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1860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ading Icon Design Collection - Vector Download">
            <a:extLst>
              <a:ext uri="{FF2B5EF4-FFF2-40B4-BE49-F238E27FC236}">
                <a16:creationId xmlns:a16="http://schemas.microsoft.com/office/drawing/2014/main" id="{660918F1-3EC3-416F-B8B3-D4A22941A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42" y="-87942"/>
            <a:ext cx="11971606" cy="7036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544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elected Icons - Download Free Vector Icons | Noun Project">
            <a:extLst>
              <a:ext uri="{FF2B5EF4-FFF2-40B4-BE49-F238E27FC236}">
                <a16:creationId xmlns:a16="http://schemas.microsoft.com/office/drawing/2014/main" id="{401C908C-1215-4119-B6DF-DB6B4A193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" y="51977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rror Icon - Free Download, PNG and Vector">
            <a:extLst>
              <a:ext uri="{FF2B5EF4-FFF2-40B4-BE49-F238E27FC236}">
                <a16:creationId xmlns:a16="http://schemas.microsoft.com/office/drawing/2014/main" id="{5AB93D0A-299C-4E2A-9143-C80B29B7A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063" y="317839"/>
            <a:ext cx="2085829" cy="2085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oading bar icon in trendy flat design , #AD, #icon, #bar, #loading,  #design, #flat #Ad | Desain">
            <a:extLst>
              <a:ext uri="{FF2B5EF4-FFF2-40B4-BE49-F238E27FC236}">
                <a16:creationId xmlns:a16="http://schemas.microsoft.com/office/drawing/2014/main" id="{A4BA327F-34A4-4D76-A235-E49B0E617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419" y="147124"/>
            <a:ext cx="3525129" cy="352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Barcode Icon Vector - Download Free Vectors, Clipart Graphics &amp; Vector Art">
            <a:extLst>
              <a:ext uri="{FF2B5EF4-FFF2-40B4-BE49-F238E27FC236}">
                <a16:creationId xmlns:a16="http://schemas.microsoft.com/office/drawing/2014/main" id="{13DB880F-F597-4578-A5A6-70B5ABEB2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27" y="381678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Barcode, scanner, barcode scanner, bar-code, scanners, scan, cameras, code  icon">
            <a:extLst>
              <a:ext uri="{FF2B5EF4-FFF2-40B4-BE49-F238E27FC236}">
                <a16:creationId xmlns:a16="http://schemas.microsoft.com/office/drawing/2014/main" id="{390F9F9C-0286-4925-9ACC-20F61081E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299" y="3452139"/>
            <a:ext cx="2872412" cy="287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657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GIDEON YIP YUE ONN</dc:creator>
  <cp:lastModifiedBy>GIDEON YIP YUE ONN</cp:lastModifiedBy>
  <cp:revision>2</cp:revision>
  <dcterms:created xsi:type="dcterms:W3CDTF">2020-10-19T17:36:58Z</dcterms:created>
  <dcterms:modified xsi:type="dcterms:W3CDTF">2020-10-19T17:47:19Z</dcterms:modified>
</cp:coreProperties>
</file>