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62" r:id="rId6"/>
    <p:sldId id="268" r:id="rId7"/>
    <p:sldId id="269" r:id="rId8"/>
    <p:sldId id="27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B58D-B953-4A38-9F3A-5062FC01409C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85217-8537-4E1B-A5FF-68A8A9348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85217-8537-4E1B-A5FF-68A8A93480E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2432A0-AA84-420E-87A4-2028C25FA85E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2BEDB3-002B-482F-9DBE-AB7B31D267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CS3241 Lab 1</a:t>
            </a:r>
            <a:br>
              <a:rPr lang="en-US" dirty="0" smtClean="0"/>
            </a:br>
            <a:r>
              <a:rPr lang="en-US" dirty="0" smtClean="0"/>
              <a:t>Doodle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OpenGL (VS2008)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module we will use VS2008 or VS2010 for assignments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Put  glut.dll and glut32.dll in “C:\windows\system” and “C:\windows\sytem32” respectively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Put  </a:t>
            </a:r>
            <a:r>
              <a:rPr lang="en-US" dirty="0" err="1" smtClean="0"/>
              <a:t>glut.h</a:t>
            </a:r>
            <a:r>
              <a:rPr lang="en-US" dirty="0" smtClean="0"/>
              <a:t>  in “C:\Program Files\Microsoft Visual Studio 8.0\VC\include\GL”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Put  glut.lib and glut32.lib in “C:\Program Files\Microsoft Visual Studio 8.0\VC\lib”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the .zip file from IVLE </a:t>
            </a:r>
            <a:r>
              <a:rPr lang="en-US" dirty="0" err="1" smtClean="0"/>
              <a:t>workbin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Unzip it into a directory</a:t>
            </a:r>
          </a:p>
          <a:p>
            <a:pPr marL="880110" lvl="1" indent="-514350"/>
            <a:r>
              <a:rPr lang="en-US" dirty="0" smtClean="0"/>
              <a:t>You can first play around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sample.exe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 the instruction to open the solution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“Build”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for the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 smtClean="0"/>
              <a:t>in main.cpp</a:t>
            </a:r>
          </a:p>
          <a:p>
            <a:r>
              <a:rPr lang="en-US" dirty="0" smtClean="0"/>
              <a:t>Draw a disk with radius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and center at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0,0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2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glColor3f(0,1,0);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(GL_POLYGON);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=0;i&lt;20;i++)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glVertex2f(sin(2.0*M_PI*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/20.0),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   	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(2.0*M_PI*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/20.0));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6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glOrtho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8768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disk is supposed to have radius 1. Why is it so small?</a:t>
            </a:r>
          </a:p>
          <a:p>
            <a:r>
              <a:rPr lang="en-US" dirty="0" smtClean="0"/>
              <a:t>The function: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glOrtho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(-10, 10, -10, 10, -10, 10) </a:t>
            </a:r>
          </a:p>
          <a:p>
            <a:endParaRPr lang="en-US" dirty="0" smtClean="0"/>
          </a:p>
          <a:p>
            <a:r>
              <a:rPr lang="en-US" dirty="0" smtClean="0"/>
              <a:t>Changed the dimensions into 10 x 10 x 10 (x, y and z)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8600"/>
            <a:ext cx="3429000" cy="3586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5144294" y="1942306"/>
            <a:ext cx="434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1905000"/>
            <a:ext cx="3733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5791200" y="19050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534400" y="19050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2800" y="6096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4290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8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(-1,0)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772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(+1,0)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312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(0,-1)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0" y="533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(0,+1)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121920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?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1600" y="2667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(-10,0)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2667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(+10,0)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3733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(0,-10)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(0,+10)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705600" y="3200400"/>
            <a:ext cx="457200" cy="685800"/>
            <a:chOff x="5791200" y="4343400"/>
            <a:chExt cx="457200" cy="6858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6019800" y="46482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91200" y="4343400"/>
              <a:ext cx="457200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791200" y="4343400"/>
              <a:ext cx="457200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334000" y="2057400"/>
            <a:ext cx="457200" cy="685800"/>
            <a:chOff x="5791200" y="4343400"/>
            <a:chExt cx="457200" cy="6858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019800" y="46482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791200" y="4343400"/>
              <a:ext cx="457200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791200" y="4343400"/>
              <a:ext cx="457200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629400" y="609600"/>
            <a:ext cx="457200" cy="685800"/>
            <a:chOff x="5791200" y="4343400"/>
            <a:chExt cx="457200" cy="68580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6019800" y="46482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791200" y="4343400"/>
              <a:ext cx="457200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791200" y="4343400"/>
              <a:ext cx="457200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29600" y="2057400"/>
            <a:ext cx="457200" cy="685800"/>
            <a:chOff x="5791200" y="4343400"/>
            <a:chExt cx="457200" cy="6858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6019800" y="4648200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91200" y="4343400"/>
              <a:ext cx="457200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791200" y="4343400"/>
              <a:ext cx="457200" cy="304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changing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GL_POLYGON</a:t>
            </a:r>
            <a:r>
              <a:rPr lang="en-US" dirty="0" smtClean="0"/>
              <a:t>  into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GL_LINE_STRIP</a:t>
            </a:r>
            <a:r>
              <a:rPr lang="en-US" dirty="0" smtClean="0"/>
              <a:t> 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GL_LINE_LOOP</a:t>
            </a:r>
          </a:p>
          <a:p>
            <a:r>
              <a:rPr lang="en-US" dirty="0" smtClean="0"/>
              <a:t>Draw a disk with radius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and center at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0,0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glColor3f(0,1,0);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GL_LINE_STRIP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=0;i&lt;20;i++)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glVertex2f(sin(2.0*M_PI*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/20.0),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   	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(2.0*M_PI*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/20.0));</a:t>
            </a:r>
          </a:p>
          <a:p>
            <a:pPr lvl="2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6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drawArc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fontScale="77500" lnSpcReduction="20000"/>
          </a:bodyPr>
          <a:lstStyle/>
          <a:p>
            <a:pPr lvl="2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drawArc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, double cy, float r,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startDeg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endDeg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glColor3f(0,0,0);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(GL_LINE_STRIP);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startDeg;i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endDeg;i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  glVertex2f(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cx+r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*sin(2.0*M_PI*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/360.0),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cy+r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(2.0*M_PI*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/360.0));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7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drawing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drawArc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(0,0,8,0,360);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drawArc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(3,2,2,-90,90);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drawArc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(-3,2,2,-90,90);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drawArc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(0,-2,4,90,270);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0476" t="25143" r="10952" b="10857"/>
          <a:stretch>
            <a:fillRect/>
          </a:stretch>
        </p:blipFill>
        <p:spPr bwMode="auto">
          <a:xfrm>
            <a:off x="5334000" y="1524000"/>
            <a:ext cx="36004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HW1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sure you did these when you submit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Able to be compiled by the lab machines!!!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Complied in RELEASE mode</a:t>
            </a:r>
          </a:p>
          <a:p>
            <a:pPr lvl="1"/>
            <a:r>
              <a:rPr lang="en-US" dirty="0" smtClean="0"/>
              <a:t>All the function keys (Q,E, etc.) </a:t>
            </a:r>
            <a:r>
              <a:rPr lang="en-US" b="1" u="sng" dirty="0" smtClean="0"/>
              <a:t>still work </a:t>
            </a:r>
            <a:r>
              <a:rPr lang="en-US" dirty="0" smtClean="0"/>
              <a:t>probably for your work</a:t>
            </a:r>
          </a:p>
          <a:p>
            <a:pPr lvl="1"/>
            <a:r>
              <a:rPr lang="en-US" dirty="0" smtClean="0"/>
              <a:t>“Clean” the solution</a:t>
            </a:r>
          </a:p>
          <a:p>
            <a:pPr lvl="2"/>
            <a:r>
              <a:rPr lang="en-US" dirty="0" smtClean="0"/>
              <a:t>You can delete the .</a:t>
            </a:r>
            <a:r>
              <a:rPr lang="en-US" dirty="0" err="1" smtClean="0"/>
              <a:t>pcb</a:t>
            </a:r>
            <a:r>
              <a:rPr lang="en-US" dirty="0" smtClean="0"/>
              <a:t> file after cleaning to reduce the file size</a:t>
            </a:r>
          </a:p>
          <a:p>
            <a:pPr lvl="1"/>
            <a:r>
              <a:rPr lang="en-US" dirty="0" smtClean="0"/>
              <a:t>Write a text file include your work’s information </a:t>
            </a:r>
          </a:p>
          <a:p>
            <a:pPr lvl="2"/>
            <a:r>
              <a:rPr lang="en-US" dirty="0" smtClean="0"/>
              <a:t>(see the lab instruction)</a:t>
            </a:r>
          </a:p>
          <a:p>
            <a:pPr lvl="1"/>
            <a:r>
              <a:rPr lang="en-US" dirty="0" smtClean="0"/>
              <a:t>Zip all your files up, rename it into your student number + “.zip” and submit it up to IVLE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404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CS3241 Lab 1 Doodle</vt:lpstr>
      <vt:lpstr>Setting up OpenGL (VS2008)</vt:lpstr>
      <vt:lpstr>Opening Lab 1</vt:lpstr>
      <vt:lpstr>Drawing a Disk</vt:lpstr>
      <vt:lpstr>glOrtho</vt:lpstr>
      <vt:lpstr>Drawing a Circle</vt:lpstr>
      <vt:lpstr>Function drawArc()</vt:lpstr>
      <vt:lpstr>Try drawing this</vt:lpstr>
      <vt:lpstr>About HW1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Lab 1 Doodle</dc:title>
  <dc:creator>HIKARI</dc:creator>
  <cp:lastModifiedBy>dcschl</cp:lastModifiedBy>
  <cp:revision>69</cp:revision>
  <dcterms:created xsi:type="dcterms:W3CDTF">2011-01-22T14:42:30Z</dcterms:created>
  <dcterms:modified xsi:type="dcterms:W3CDTF">2015-01-21T06:46:23Z</dcterms:modified>
</cp:coreProperties>
</file>