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Hand Game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sr"/>
              <a:t>Hand recognition na android uređaju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044100" y="3622500"/>
            <a:ext cx="3861299" cy="100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Danilo Sekulić RA 140/2011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Nenad Palinkašević RA 191/2012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25" y="123825"/>
            <a:ext cx="7639799" cy="25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25" y="2646000"/>
            <a:ext cx="7210198" cy="249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2" y="108925"/>
            <a:ext cx="8171275" cy="30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46095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Predloženo rešenje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60950" y="1265575"/>
            <a:ext cx="7988099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3. Izvlačenje podataka za neuronsku mrežu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59200" y="1637100"/>
            <a:ext cx="79880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AutoNum type="alphaLcParenR"/>
            </a:pPr>
            <a:r>
              <a:rPr lang="sr" sz="1800">
                <a:solidFill>
                  <a:srgbClr val="FFFFFF"/>
                </a:solidFill>
              </a:rPr>
              <a:t>broj promena boja između pozadine i centralnog oblika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950" y="2332000"/>
            <a:ext cx="18764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x="551638" y="16825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   b) Pravljenje tri histograma koji sadrže podatke o udaljenosti ivice šake od ivice slike, posmatrano sa desne, leve i gornje strane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25" y="2438220"/>
            <a:ext cx="5829300" cy="24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ctrTitle"/>
          </p:nvPr>
        </p:nvSpPr>
        <p:spPr>
          <a:xfrm>
            <a:off x="46095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Predloženo rešenje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60950" y="1265575"/>
            <a:ext cx="7988099" cy="41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3. Izvlačenje podataka za neuronsku mrežu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598100" y="1162698"/>
            <a:ext cx="8222100" cy="43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Obuka neuronske mreže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598100" y="1670975"/>
            <a:ext cx="81564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Neuronska mreža će imati tri sloja. Ulazni će biti jednak veličini vektora pripremljenih podataka, srednji će biti određen pomoću </a:t>
            </a:r>
            <a:r>
              <a:rPr i="1" lang="sr" sz="1800"/>
              <a:t>trial-and-error</a:t>
            </a:r>
            <a:r>
              <a:rPr lang="sr" sz="1800"/>
              <a:t> metode, a izlazni sloj će biti jednak broju oblika koje prepoznajemo.</a:t>
            </a:r>
          </a:p>
        </p:txBody>
      </p:sp>
      <p:sp>
        <p:nvSpPr>
          <p:cNvPr id="187" name="Shape 187"/>
          <p:cNvSpPr txBox="1"/>
          <p:nvPr>
            <p:ph idx="2" type="ctrTitle"/>
          </p:nvPr>
        </p:nvSpPr>
        <p:spPr>
          <a:xfrm>
            <a:off x="46095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Predloženo rešenje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8100" y="2763325"/>
            <a:ext cx="7898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Aktivaciona funkcija će biti: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50" y="3204525"/>
            <a:ext cx="14478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98100" y="3947600"/>
            <a:ext cx="77151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Za obučavanje će se koristiti trening set koji ćemo sami napraviti ili ćemo koristiti Hand Posture and Gesture Datasets [3]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598100" y="18457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Tehnologije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598088" y="13833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Android platforma 4+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98100" y="2176175"/>
            <a:ext cx="7389899" cy="8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Java, uz mogućnost korišćenja C++ ukoliko bude potrebno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98100" y="2833000"/>
            <a:ext cx="624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OpenCV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98100" y="3459950"/>
            <a:ext cx="57122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po potrebi neki game engine poput libGDX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59810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Ciljevi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598088" y="13806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a) Pomoću OpenCV biblioteke razviti real time prepoznavanje oblika šake i položaja prstiju na osnovu video snimka kamere.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505225" y="3367075"/>
            <a:ext cx="7686299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 c) Razvitak igrice koja koristi implementiranu funkcionalnost.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89500" y="2380175"/>
            <a:ext cx="7964999" cy="71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b) Upotrebiti neuronsku mrežu za klasifikovanje prepoznatog oblika šake u jedno od mogućih stanja.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460950" y="3471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Reference</a:t>
            </a: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540038" y="12529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1. Trong-Nguyen Nguyen, Huu-Hung Huynh, Jean Meunier, “Static Hand Gesture Recognition Using Artificial Neural Network”, Journal of Image and Graphics, Volume 1, No.1, March, 2013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03750" y="2356950"/>
            <a:ext cx="76398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2.   Simen Andresen, Vegar Østhu, Martin Stokkeland, “Hand Tracking and Recognition With OpenCV”, simena86.github.io/blog/2013/08/12/hand-tracking-and-recognition-with-opencv/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603750" y="3936000"/>
            <a:ext cx="83150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3.</a:t>
            </a:r>
            <a:r>
              <a:rPr b="1" lang="sr" sz="1800">
                <a:solidFill>
                  <a:srgbClr val="FFFFFF"/>
                </a:solidFill>
              </a:rPr>
              <a:t> </a:t>
            </a:r>
            <a:r>
              <a:rPr lang="sr" sz="1800">
                <a:solidFill>
                  <a:srgbClr val="FFFFFF"/>
                </a:solidFill>
              </a:rPr>
              <a:t>Sebastien Marcel, “Hand Posture and Gesture Datasets”, http://www.idiap.ch/resource/gestures/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2890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Motivacija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15143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Oduvek je postojala želja kod ljudi za tehnologijama koje će omogućiti interaktivnost, lakoću i "prirodnost" upotrebe tehničkih pronalazaka.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98100" y="2589175"/>
            <a:ext cx="7651499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Krećemo se ka sistemima virtuelne realnosti u kojima će pokret, uz glas, biti dominantan aspekt upravljanja.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98100" y="3703775"/>
            <a:ext cx="7790699" cy="66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Naša želja je razvoj sistema koji će omogućiti kontrolu pokretom ruke.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63275" y="3354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Osnovni zadatak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63263" y="13342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Ideja je da kamerom snimimo šaku korisnika i prepoznamo više različitih stanja, odnosno oblika šake.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88025" y="3065200"/>
            <a:ext cx="81726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Akcenat je na prepoznavanju samih gestikulacija ruke i, za početak, detekcija nekoliko osnovnih "stanja".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074037"/>
            <a:ext cx="5962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598100" y="3703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Osnovni zadatak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98088" y="14503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Pravljenje igrice na Android platformi gde je način upravljanja gestikulacija rukom, preciznije šakom.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98100" y="2322150"/>
            <a:ext cx="7639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Na osnovu postojećeg skupa stanja koja se prepoznaju implementirati upravljanje karakterom u igrici u real time-u.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98100" y="3260250"/>
            <a:ext cx="71405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Karakter treba da se kreće/izbegava/puca svoje protivnike/prepreke.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98100" y="3934375"/>
            <a:ext cx="75062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Kasnijim proširivanjem skupa stanja koji se prepoznaju bili bi dodavani novi nivoi u igricu.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516825" y="254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Problemi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460938" y="14503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Glavni problem je prepoznati šaku u odnosu na okolinu.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60950" y="2240625"/>
            <a:ext cx="82221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Ekspozicija, autofokus i slaba rezolucija kamere i loši ambijentalni uslovi mogu otežati prepoznavanje kontura šake.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60950" y="3343850"/>
            <a:ext cx="82221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Ograničenost resursa na mobilnim uređajima nameće potrebu za efiksanim algoritmom implementiranom na brzom programskom jeziku.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05900" y="2774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Postojeća rešenja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60938" y="13110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Ne postoji veliki broj aplikacija koje podržavaju upravljanje pokretom ruke, a još manje je takvih igrica.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 txBox="1"/>
          <p:nvPr/>
        </p:nvSpPr>
        <p:spPr>
          <a:xfrm>
            <a:off x="488550" y="3761825"/>
            <a:ext cx="8222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Međutim, samo prepoznavanje šake i njenog oblika je istražena oblast.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16000" y="4247825"/>
            <a:ext cx="81671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Postoje CV biblioteke koje pružaju funkcionalnosti koje su nama potrebne, što nam znatno olakšava posao.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60950" y="2147975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Neki od primera koji se mogu naći na GooglePlay-u su </a:t>
            </a:r>
            <a:r>
              <a:rPr b="1" lang="sr" sz="1800">
                <a:solidFill>
                  <a:srgbClr val="FFFFFF"/>
                </a:solidFill>
              </a:rPr>
              <a:t>Wave Control, Air Gesture Control, G-Selfie, G-Shooting Gesture</a:t>
            </a:r>
            <a:r>
              <a:rPr lang="sr" sz="1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88550" y="2914250"/>
            <a:ext cx="82221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Mana mnogih ovakvih aplikacija je što samo koriste </a:t>
            </a:r>
            <a:r>
              <a:rPr i="1" lang="sr" sz="1800">
                <a:solidFill>
                  <a:srgbClr val="FFFFFF"/>
                </a:solidFill>
              </a:rPr>
              <a:t>proximity sensor</a:t>
            </a:r>
            <a:r>
              <a:rPr lang="sr" sz="1800">
                <a:solidFill>
                  <a:srgbClr val="FFFFFF"/>
                </a:solidFill>
              </a:rPr>
              <a:t> za detektovanje pokreta, što može dovesti do izvršenja neželjenih akcija.</a:t>
            </a:r>
            <a:r>
              <a:rPr lang="s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460950" y="2658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Moguće tehnike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460938" y="13110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Tehnike koje se mogu koristiti za klasifikovanje oblika šake su: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sr" sz="1800"/>
              <a:t>SVM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sr" sz="1800"/>
              <a:t>Skriveni Markovljev model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sr" sz="1800"/>
              <a:t>Bayes-ovi klasifikatori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sr" sz="1800"/>
              <a:t>Veštačke neuronske mreže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46095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Predloženo rešenje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498588" y="20889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Naše predloženo rešenje se oslanja na rad “Static Hand Gesture Recognition Using Artificial Neural Network” [1] i implementaciju prepoznavanja šake pomoću openCV-a [2]. 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03750" y="3250950"/>
            <a:ext cx="7303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Koraci implementacije: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r" sz="1800">
                <a:solidFill>
                  <a:srgbClr val="FFFFFF"/>
                </a:solidFill>
              </a:rPr>
              <a:t>Pribavljanje podatka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r" sz="1800">
                <a:solidFill>
                  <a:srgbClr val="FFFFFF"/>
                </a:solidFill>
              </a:rPr>
              <a:t>Predprocesiranje slike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r" sz="1800">
                <a:solidFill>
                  <a:srgbClr val="FFFFFF"/>
                </a:solidFill>
              </a:rPr>
              <a:t>Izvlačenje podataka za neuronsku mrežu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r" sz="1800">
                <a:solidFill>
                  <a:srgbClr val="FFFFFF"/>
                </a:solidFill>
              </a:rPr>
              <a:t>Obuka neuronske mreže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98600" y="1318037"/>
            <a:ext cx="81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Naše predloženo rešenje je prepoznavanje šake pomoću </a:t>
            </a:r>
            <a:r>
              <a:rPr i="1" lang="s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skin color filter-a</a:t>
            </a:r>
            <a:r>
              <a:rPr lang="s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 klasifikacija pomoću neuronske mreže.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46095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Predloženo rešenje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60950" y="1253950"/>
            <a:ext cx="672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b="1" lang="sr" sz="1800">
                <a:solidFill>
                  <a:srgbClr val="FFFFFF"/>
                </a:solidFill>
              </a:rPr>
              <a:t>Pribavljanje podatka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73425" y="1857700"/>
            <a:ext cx="8057699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Preuzimanje nekoliko frejmova u sekundi pomoću kamere mobilnog uređaja.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4225" y="2496375"/>
            <a:ext cx="8057699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2. Predprocesiranje slike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25" y="2902604"/>
            <a:ext cx="9143999" cy="214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