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Hand Game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sr"/>
              <a:t>Hand recognition na android uređaju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5044100" y="3622500"/>
            <a:ext cx="3861299" cy="1002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sr" sz="1800">
                <a:solidFill>
                  <a:srgbClr val="FFFFFF"/>
                </a:solidFill>
              </a:rPr>
              <a:t>Danilo Sekulić RA 140/2011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sr" sz="1800">
                <a:solidFill>
                  <a:srgbClr val="FFFFFF"/>
                </a:solidFill>
              </a:rPr>
              <a:t>Nenad Palinkašević RA 191/2012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598100" y="20779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Klasifikacija prepoznatih oblika</a:t>
            </a: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598088" y="128778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Na osnovu dobijenih informacija o obliku šake i položaju prstiju potrebno je primeniti neku od metoda za klasifikaciju da bi dobijeni oblik moglli mapirati na jedno stanje koje ćemo kasnije koristiti.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598100" y="18457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Tehnologije</a:t>
            </a:r>
          </a:p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598088" y="13833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/>
              <a:t>Android platforma 4+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98100" y="2176175"/>
            <a:ext cx="7389899" cy="83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Java, uz mogućnost korišćenja C++ ukoliko bude potrebno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598100" y="2833000"/>
            <a:ext cx="6246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OpenCV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598100" y="3459950"/>
            <a:ext cx="5712299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po potrebi neki game engine poput libGDX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598100" y="32389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Ciljevi</a:t>
            </a: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598088" y="138068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/>
              <a:t>a) Pomoću OpenCV biblioteke razviti real time prepoznavanje oblika šake i položaja prstiju na osnovu video snimka kamere.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505225" y="3367075"/>
            <a:ext cx="7686299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 c) Razvitak igrice koja koristi implementiranu funkcionalnost.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589500" y="2449850"/>
            <a:ext cx="7964999" cy="71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b) Upotrebiti neku od metoda za klasifikovanje prepoznatog oblika šake u jedno od mogućih stanja.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598100" y="28904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Motivacija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598088" y="151433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/>
              <a:t>Oduvek je postojala želja kod ljudi za tehnologijama koje će omogućiti interaktivnost, lakoću i "prirodnost" upotrebe tehničkih pronalazaka.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598100" y="2589175"/>
            <a:ext cx="7651499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Krećemo se ka sistemima virtuelne realnosti u kojima će pokret, uz glas, biti dominantan aspekt upravljanja.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598100" y="3703775"/>
            <a:ext cx="7790699" cy="66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Naša želja je razvoj sistema koji će omogućiti kontrolu pokretom ruke.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563275" y="33549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Osnovni zadatak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563263" y="133426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/>
              <a:t>Ideja je da kamerom snimimo šaku korisnika i prepoznamo više različitih stanja, odnosno oblika šake.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588025" y="3065200"/>
            <a:ext cx="8172600" cy="3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Akcenat je na prepoznavanju samih gestikulacija ruke i, za početak, detekcija nekoliko osnovnih "stanja".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2074037"/>
            <a:ext cx="59626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598100" y="3703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Osnovni zadatak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598088" y="145033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/>
              <a:t>Pravljenje igrice na Android platformi gde je način upravljanja gestikulacija rukom, preciznije šakom.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598100" y="2322150"/>
            <a:ext cx="76398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Na osnovu postojećeg skupa stanja koja se prepoznaju implementirati upravljanje karakterom u igrici u real time-u.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98100" y="3260250"/>
            <a:ext cx="7140599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Karakter treba da se kreće/izbegava/puca svoje protivnike/prepreke.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598100" y="3934375"/>
            <a:ext cx="7506299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Kasnijim proširivanjem skupa stanja koji se prepoznaju bili bi dodavani novi nivoi u igricu.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516825" y="254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Problemi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460938" y="145036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/>
              <a:t>Glavni problem je prepoznati šaku u odnosu na okolinu.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460950" y="2240625"/>
            <a:ext cx="8222100" cy="603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Ekspozicija, autofokus i slaba rezolucija kamere i loši ambijentalni uslovi mogu otežati prepoznavanje kontura šake.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460950" y="3343850"/>
            <a:ext cx="8222100" cy="7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Ograničenost resursa na mobilnim uređajima nameće potrebu za efiksanim algoritmom implementiranom na brzom programskom jeziku.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540025" y="3587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Postojeća rešenja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460938" y="131103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/>
              <a:t>Ne postoji veliki broj aplikacija koje podržavaju upravljanje pokretom ruke, a još manje je takvih igrica.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60950" y="2310525"/>
            <a:ext cx="7674599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Međutim, samo prepoznavanje šake i njenog oblika je istražena oblast.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60950" y="3053625"/>
            <a:ext cx="81119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>
                <a:solidFill>
                  <a:srgbClr val="FFFFFF"/>
                </a:solidFill>
              </a:rPr>
              <a:t>Postoje CV biblioteke koje pružaju funkcionalnosti koje su nama potrebne, što nam znatno olakšava posao.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598100" y="17294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r"/>
              <a:t>Postojeća rešenja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725813" y="1011737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r" sz="1800"/>
              <a:t>Jedan od pristupa pomoću openCV biblioteke:</a:t>
            </a:r>
          </a:p>
          <a:p>
            <a:pPr lvl="0">
              <a:spcBef>
                <a:spcPts val="0"/>
              </a:spcBef>
              <a:buNone/>
            </a:pPr>
            <a:r>
              <a:rPr lang="sr" sz="1800"/>
              <a:t>simena86.github.io/blog/2013/08/12/hand-tracking-and-recognition-with-opencv/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6154"/>
            <a:ext cx="9143999" cy="2146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25" y="123825"/>
            <a:ext cx="7639799" cy="257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625" y="2646000"/>
            <a:ext cx="7210198" cy="249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62" y="108925"/>
            <a:ext cx="8171275" cy="306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