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tags/tag17.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28"/>
  </p:notesMasterIdLst>
  <p:sldIdLst>
    <p:sldId id="261" r:id="rId3"/>
    <p:sldId id="262" r:id="rId4"/>
    <p:sldId id="279" r:id="rId5"/>
    <p:sldId id="271" r:id="rId6"/>
    <p:sldId id="281" r:id="rId7"/>
    <p:sldId id="273" r:id="rId8"/>
    <p:sldId id="282" r:id="rId9"/>
    <p:sldId id="269" r:id="rId10"/>
    <p:sldId id="270" r:id="rId11"/>
    <p:sldId id="257" r:id="rId12"/>
    <p:sldId id="265" r:id="rId13"/>
    <p:sldId id="283" r:id="rId14"/>
    <p:sldId id="263" r:id="rId15"/>
    <p:sldId id="280" r:id="rId16"/>
    <p:sldId id="268" r:id="rId17"/>
    <p:sldId id="272" r:id="rId18"/>
    <p:sldId id="275" r:id="rId19"/>
    <p:sldId id="284" r:id="rId20"/>
    <p:sldId id="264" r:id="rId21"/>
    <p:sldId id="277" r:id="rId22"/>
    <p:sldId id="278" r:id="rId23"/>
    <p:sldId id="259" r:id="rId24"/>
    <p:sldId id="276" r:id="rId25"/>
    <p:sldId id="285" r:id="rId26"/>
    <p:sldId id="286" r:id="rId27"/>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A7A7"/>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8706" autoAdjust="0"/>
  </p:normalViewPr>
  <p:slideViewPr>
    <p:cSldViewPr>
      <p:cViewPr varScale="1">
        <p:scale>
          <a:sx n="133" d="100"/>
          <a:sy n="133" d="100"/>
        </p:scale>
        <p:origin x="984" y="120"/>
      </p:cViewPr>
      <p:guideLst>
        <p:guide orient="horz" pos="1621"/>
        <p:guide pos="2880"/>
      </p:guideLst>
    </p:cSldViewPr>
  </p:slideViewPr>
  <p:notesTextViewPr>
    <p:cViewPr>
      <p:scale>
        <a:sx n="100" d="100"/>
        <a:sy n="100" d="100"/>
      </p:scale>
      <p:origin x="0" y="0"/>
    </p:cViewPr>
  </p:notesTextViewPr>
  <p:sorterViewPr>
    <p:cViewPr>
      <p:scale>
        <a:sx n="121" d="100"/>
        <a:sy n="121"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lstStyle/>
          <a:p>
            <a:endParaRPr lang="tr-TR"/>
          </a:p>
        </c:rich>
      </c:tx>
      <c:overlay val="1"/>
    </c:title>
    <c:autoTitleDeleted val="0"/>
    <c:plotArea>
      <c:layout>
        <c:manualLayout>
          <c:layoutTarget val="inner"/>
          <c:xMode val="edge"/>
          <c:yMode val="edge"/>
          <c:x val="7.1984800000000002E-2"/>
          <c:y val="5.4327400000000553E-2"/>
          <c:w val="0.9060319999999995"/>
          <c:h val="0.85404200000000063"/>
        </c:manualLayout>
      </c:layout>
      <c:lineChart>
        <c:grouping val="standard"/>
        <c:varyColors val="0"/>
        <c:ser>
          <c:idx val="0"/>
          <c:order val="0"/>
          <c:spPr>
            <a:ln w="12700" cap="flat">
              <a:solidFill>
                <a:schemeClr val="accent1"/>
              </a:solidFill>
              <a:prstDash val="solid"/>
              <a:miter lim="400000"/>
            </a:ln>
            <a:effectLst/>
          </c:spPr>
          <c:marker>
            <c:symbol val="circle"/>
            <c:size val="8"/>
            <c:spPr>
              <a:solidFill>
                <a:srgbClr val="FFFFFF"/>
              </a:solidFill>
              <a:ln w="12700" cap="flat">
                <a:solidFill>
                  <a:schemeClr val="accent1"/>
                </a:solidFill>
                <a:prstDash val="solid"/>
                <a:miter lim="400000"/>
              </a:ln>
              <a:effectLst/>
            </c:spPr>
          </c:marker>
          <c:val>
            <c:numRef>
              <c:f>Sheet1!$B$2:$G$2</c:f>
              <c:numCache>
                <c:formatCode>General</c:formatCode>
                <c:ptCount val="6"/>
                <c:pt idx="0">
                  <c:v>17</c:v>
                </c:pt>
                <c:pt idx="1">
                  <c:v>26</c:v>
                </c:pt>
                <c:pt idx="2">
                  <c:v>53</c:v>
                </c:pt>
                <c:pt idx="3">
                  <c:v>96</c:v>
                </c:pt>
                <c:pt idx="4">
                  <c:v>76</c:v>
                </c:pt>
                <c:pt idx="5">
                  <c:v>87</c:v>
                </c:pt>
              </c:numCache>
            </c:numRef>
          </c:val>
          <c:smooth val="0"/>
          <c:extLst>
            <c:ext xmlns:c15="http://schemas.microsoft.com/office/drawing/2012/chart" uri="{02D57815-91ED-43cb-92C2-25804820EDAC}">
              <c15:filteredSeriesTitle>
                <c15:tx>
                  <c:strRef>
                    <c:extLst>
                      <c:ext uri="{02D57815-91ED-43cb-92C2-25804820EDAC}">
                        <c15:formulaRef>
                          <c15:sqref>Sheet1!$A$2</c15:sqref>
                        </c15:formulaRef>
                      </c:ext>
                    </c:extLst>
                    <c:strCache>
                      <c:ptCount val="1"/>
                      <c:pt idx="0">
                        <c:v>Area 1</c:v>
                      </c:pt>
                    </c:strCache>
                  </c:strRef>
                </c15:tx>
              </c15:filteredSeriesTitle>
            </c:ext>
            <c:ext xmlns:c15="http://schemas.microsoft.com/office/drawing/2012/chart" uri="{02D57815-91ED-43cb-92C2-25804820EDAC}">
              <c15:filteredCategoryTitle>
                <c15:cat>
                  <c:strRef>
                    <c:extLst>
                      <c:ext uri="{02D57815-91ED-43cb-92C2-25804820EDAC}">
                        <c15:formulaRef>
                          <c15:sqref>Sheet1!$B$1:$G$1</c15:sqref>
                        </c15:formulaRef>
                      </c:ext>
                    </c:extLst>
                    <c:strCache>
                      <c:ptCount val="6"/>
                      <c:pt idx="0">
                        <c:v>Jan</c:v>
                      </c:pt>
                      <c:pt idx="1">
                        <c:v>Feb</c:v>
                      </c:pt>
                      <c:pt idx="2">
                        <c:v>Mar</c:v>
                      </c:pt>
                      <c:pt idx="3">
                        <c:v>April</c:v>
                      </c:pt>
                      <c:pt idx="4">
                        <c:v>May</c:v>
                      </c:pt>
                      <c:pt idx="5">
                        <c:v>Jun</c:v>
                      </c:pt>
                    </c:strCache>
                  </c:strRef>
                </c15:cat>
              </c15:filteredCategoryTitle>
            </c:ext>
            <c:ext xmlns:c16="http://schemas.microsoft.com/office/drawing/2014/chart" uri="{C3380CC4-5D6E-409C-BE32-E72D297353CC}">
              <c16:uniqueId val="{00000000-3293-4AD9-8348-B3A6AD680B78}"/>
            </c:ext>
          </c:extLst>
        </c:ser>
        <c:ser>
          <c:idx val="1"/>
          <c:order val="1"/>
          <c:spPr>
            <a:ln w="12700" cap="flat">
              <a:solidFill>
                <a:schemeClr val="accent2"/>
              </a:solidFill>
              <a:prstDash val="solid"/>
              <a:miter lim="400000"/>
            </a:ln>
            <a:effectLst/>
          </c:spPr>
          <c:marker>
            <c:symbol val="circle"/>
            <c:size val="8"/>
            <c:spPr>
              <a:solidFill>
                <a:srgbClr val="FFFFFF"/>
              </a:solidFill>
              <a:ln w="12700" cap="flat">
                <a:solidFill>
                  <a:schemeClr val="accent2"/>
                </a:solidFill>
                <a:prstDash val="solid"/>
                <a:miter lim="400000"/>
              </a:ln>
              <a:effectLst/>
            </c:spPr>
          </c:marker>
          <c:val>
            <c:numRef>
              <c:f>Sheet1!$B$3:$G$3</c:f>
              <c:numCache>
                <c:formatCode>General</c:formatCode>
                <c:ptCount val="6"/>
                <c:pt idx="0">
                  <c:v>55</c:v>
                </c:pt>
                <c:pt idx="1">
                  <c:v>43</c:v>
                </c:pt>
                <c:pt idx="2">
                  <c:v>70</c:v>
                </c:pt>
                <c:pt idx="3">
                  <c:v>58</c:v>
                </c:pt>
                <c:pt idx="4">
                  <c:v>43</c:v>
                </c:pt>
                <c:pt idx="5">
                  <c:v>23</c:v>
                </c:pt>
              </c:numCache>
            </c:numRef>
          </c:val>
          <c:smooth val="0"/>
          <c:extLst>
            <c:ext xmlns:c15="http://schemas.microsoft.com/office/drawing/2012/chart" uri="{02D57815-91ED-43cb-92C2-25804820EDAC}">
              <c15:filteredSeriesTitle>
                <c15:tx>
                  <c:strRef>
                    <c:extLst>
                      <c:ext uri="{02D57815-91ED-43cb-92C2-25804820EDAC}">
                        <c15:formulaRef>
                          <c15:sqref>Sheet1!$A$3</c15:sqref>
                        </c15:formulaRef>
                      </c:ext>
                    </c:extLst>
                    <c:strCache>
                      <c:ptCount val="1"/>
                      <c:pt idx="0">
                        <c:v>Area 2</c:v>
                      </c:pt>
                    </c:strCache>
                  </c:strRef>
                </c15:tx>
              </c15:filteredSeriesTitle>
            </c:ext>
            <c:ext xmlns:c15="http://schemas.microsoft.com/office/drawing/2012/chart" uri="{02D57815-91ED-43cb-92C2-25804820EDAC}">
              <c15:filteredCategoryTitle>
                <c15:cat>
                  <c:strRef>
                    <c:extLst>
                      <c:ext uri="{02D57815-91ED-43cb-92C2-25804820EDAC}">
                        <c15:formulaRef>
                          <c15:sqref>Sheet1!$B$1:$G$1</c15:sqref>
                        </c15:formulaRef>
                      </c:ext>
                    </c:extLst>
                    <c:strCache>
                      <c:ptCount val="6"/>
                      <c:pt idx="0">
                        <c:v>Jan</c:v>
                      </c:pt>
                      <c:pt idx="1">
                        <c:v>Feb</c:v>
                      </c:pt>
                      <c:pt idx="2">
                        <c:v>Mar</c:v>
                      </c:pt>
                      <c:pt idx="3">
                        <c:v>April</c:v>
                      </c:pt>
                      <c:pt idx="4">
                        <c:v>May</c:v>
                      </c:pt>
                      <c:pt idx="5">
                        <c:v>Jun</c:v>
                      </c:pt>
                    </c:strCache>
                  </c:strRef>
                </c15:cat>
              </c15:filteredCategoryTitle>
            </c:ext>
            <c:ext xmlns:c16="http://schemas.microsoft.com/office/drawing/2014/chart" uri="{C3380CC4-5D6E-409C-BE32-E72D297353CC}">
              <c16:uniqueId val="{00000001-3293-4AD9-8348-B3A6AD680B78}"/>
            </c:ext>
          </c:extLst>
        </c:ser>
        <c:ser>
          <c:idx val="2"/>
          <c:order val="2"/>
          <c:spPr>
            <a:ln w="12700" cap="flat">
              <a:solidFill>
                <a:schemeClr val="accent3"/>
              </a:solidFill>
              <a:prstDash val="solid"/>
              <a:miter lim="400000"/>
            </a:ln>
            <a:effectLst/>
          </c:spPr>
          <c:marker>
            <c:symbol val="circle"/>
            <c:size val="8"/>
            <c:spPr>
              <a:solidFill>
                <a:srgbClr val="FFFFFF"/>
              </a:solidFill>
              <a:ln w="12700" cap="flat">
                <a:solidFill>
                  <a:schemeClr val="accent3"/>
                </a:solidFill>
                <a:prstDash val="solid"/>
                <a:miter lim="400000"/>
              </a:ln>
              <a:effectLst/>
            </c:spPr>
          </c:marker>
          <c:val>
            <c:numRef>
              <c:f>Sheet1!$B$4:$G$4</c:f>
              <c:numCache>
                <c:formatCode>General</c:formatCode>
                <c:ptCount val="6"/>
                <c:pt idx="0">
                  <c:v>45</c:v>
                </c:pt>
                <c:pt idx="1">
                  <c:v>87</c:v>
                </c:pt>
                <c:pt idx="2">
                  <c:v>43</c:v>
                </c:pt>
                <c:pt idx="3">
                  <c:v>56</c:v>
                </c:pt>
                <c:pt idx="4">
                  <c:v>89</c:v>
                </c:pt>
                <c:pt idx="5">
                  <c:v>87</c:v>
                </c:pt>
              </c:numCache>
            </c:numRef>
          </c:val>
          <c:smooth val="0"/>
          <c:extLst>
            <c:ext xmlns:c15="http://schemas.microsoft.com/office/drawing/2012/chart" uri="{02D57815-91ED-43cb-92C2-25804820EDAC}">
              <c15:filteredSeriesTitle>
                <c15:tx>
                  <c:strRef>
                    <c:extLst>
                      <c:ext uri="{02D57815-91ED-43cb-92C2-25804820EDAC}">
                        <c15:formulaRef>
                          <c15:sqref>Sheet1!$A$4</c15:sqref>
                        </c15:formulaRef>
                      </c:ext>
                    </c:extLst>
                    <c:strCache>
                      <c:ptCount val="1"/>
                      <c:pt idx="0">
                        <c:v>Area 3</c:v>
                      </c:pt>
                    </c:strCache>
                  </c:strRef>
                </c15:tx>
              </c15:filteredSeriesTitle>
            </c:ext>
            <c:ext xmlns:c15="http://schemas.microsoft.com/office/drawing/2012/chart" uri="{02D57815-91ED-43cb-92C2-25804820EDAC}">
              <c15:filteredCategoryTitle>
                <c15:cat>
                  <c:strRef>
                    <c:extLst>
                      <c:ext uri="{02D57815-91ED-43cb-92C2-25804820EDAC}">
                        <c15:formulaRef>
                          <c15:sqref>Sheet1!$B$1:$G$1</c15:sqref>
                        </c15:formulaRef>
                      </c:ext>
                    </c:extLst>
                    <c:strCache>
                      <c:ptCount val="6"/>
                      <c:pt idx="0">
                        <c:v>Jan</c:v>
                      </c:pt>
                      <c:pt idx="1">
                        <c:v>Feb</c:v>
                      </c:pt>
                      <c:pt idx="2">
                        <c:v>Mar</c:v>
                      </c:pt>
                      <c:pt idx="3">
                        <c:v>April</c:v>
                      </c:pt>
                      <c:pt idx="4">
                        <c:v>May</c:v>
                      </c:pt>
                      <c:pt idx="5">
                        <c:v>Jun</c:v>
                      </c:pt>
                    </c:strCache>
                  </c:strRef>
                </c15:cat>
              </c15:filteredCategoryTitle>
            </c:ext>
            <c:ext xmlns:c16="http://schemas.microsoft.com/office/drawing/2014/chart" uri="{C3380CC4-5D6E-409C-BE32-E72D297353CC}">
              <c16:uniqueId val="{00000002-3293-4AD9-8348-B3A6AD680B78}"/>
            </c:ext>
          </c:extLst>
        </c:ser>
        <c:ser>
          <c:idx val="3"/>
          <c:order val="3"/>
          <c:spPr>
            <a:ln w="12700" cap="flat">
              <a:solidFill>
                <a:schemeClr val="accent4"/>
              </a:solidFill>
              <a:prstDash val="solid"/>
              <a:miter lim="400000"/>
            </a:ln>
            <a:effectLst/>
          </c:spPr>
          <c:marker>
            <c:symbol val="circle"/>
            <c:size val="8"/>
            <c:spPr>
              <a:solidFill>
                <a:srgbClr val="FFFFFF"/>
              </a:solidFill>
              <a:ln w="12700" cap="flat">
                <a:solidFill>
                  <a:schemeClr val="accent4"/>
                </a:solidFill>
                <a:prstDash val="solid"/>
                <a:miter lim="400000"/>
              </a:ln>
              <a:effectLst/>
            </c:spPr>
          </c:marker>
          <c:val>
            <c:numRef>
              <c:f>Sheet1!$B$5:$G$5</c:f>
              <c:numCache>
                <c:formatCode>General</c:formatCode>
                <c:ptCount val="6"/>
                <c:pt idx="0">
                  <c:v>20</c:v>
                </c:pt>
                <c:pt idx="1">
                  <c:v>41</c:v>
                </c:pt>
                <c:pt idx="2">
                  <c:v>45</c:v>
                </c:pt>
                <c:pt idx="3">
                  <c:v>78</c:v>
                </c:pt>
                <c:pt idx="4">
                  <c:v>23</c:v>
                </c:pt>
                <c:pt idx="5">
                  <c:v>78</c:v>
                </c:pt>
              </c:numCache>
            </c:numRef>
          </c:val>
          <c:smooth val="0"/>
          <c:extLst>
            <c:ext xmlns:c15="http://schemas.microsoft.com/office/drawing/2012/chart" uri="{02D57815-91ED-43cb-92C2-25804820EDAC}">
              <c15:filteredSeriesTitle>
                <c15:tx>
                  <c:strRef>
                    <c:extLst>
                      <c:ext uri="{02D57815-91ED-43cb-92C2-25804820EDAC}">
                        <c15:formulaRef>
                          <c15:sqref>Sheet1!$A$5</c15:sqref>
                        </c15:formulaRef>
                      </c:ext>
                    </c:extLst>
                    <c:strCache>
                      <c:ptCount val="1"/>
                      <c:pt idx="0">
                        <c:v>Area 4</c:v>
                      </c:pt>
                    </c:strCache>
                  </c:strRef>
                </c15:tx>
              </c15:filteredSeriesTitle>
            </c:ext>
            <c:ext xmlns:c15="http://schemas.microsoft.com/office/drawing/2012/chart" uri="{02D57815-91ED-43cb-92C2-25804820EDAC}">
              <c15:filteredCategoryTitle>
                <c15:cat>
                  <c:strRef>
                    <c:extLst>
                      <c:ext uri="{02D57815-91ED-43cb-92C2-25804820EDAC}">
                        <c15:formulaRef>
                          <c15:sqref>Sheet1!$B$1:$G$1</c15:sqref>
                        </c15:formulaRef>
                      </c:ext>
                    </c:extLst>
                    <c:strCache>
                      <c:ptCount val="6"/>
                      <c:pt idx="0">
                        <c:v>Jan</c:v>
                      </c:pt>
                      <c:pt idx="1">
                        <c:v>Feb</c:v>
                      </c:pt>
                      <c:pt idx="2">
                        <c:v>Mar</c:v>
                      </c:pt>
                      <c:pt idx="3">
                        <c:v>April</c:v>
                      </c:pt>
                      <c:pt idx="4">
                        <c:v>May</c:v>
                      </c:pt>
                      <c:pt idx="5">
                        <c:v>Jun</c:v>
                      </c:pt>
                    </c:strCache>
                  </c:strRef>
                </c15:cat>
              </c15:filteredCategoryTitle>
            </c:ext>
            <c:ext xmlns:c16="http://schemas.microsoft.com/office/drawing/2014/chart" uri="{C3380CC4-5D6E-409C-BE32-E72D297353CC}">
              <c16:uniqueId val="{00000003-3293-4AD9-8348-B3A6AD680B78}"/>
            </c:ext>
          </c:extLst>
        </c:ser>
        <c:dLbls>
          <c:showLegendKey val="0"/>
          <c:showVal val="0"/>
          <c:showCatName val="0"/>
          <c:showSerName val="0"/>
          <c:showPercent val="0"/>
          <c:showBubbleSize val="0"/>
        </c:dLbls>
        <c:marker val="1"/>
        <c:smooth val="0"/>
        <c:axId val="38933248"/>
        <c:axId val="38935168"/>
      </c:lineChart>
      <c:catAx>
        <c:axId val="38933248"/>
        <c:scaling>
          <c:orientation val="minMax"/>
        </c:scaling>
        <c:delete val="0"/>
        <c:axPos val="b"/>
        <c:numFmt formatCode="General" sourceLinked="1"/>
        <c:majorTickMark val="none"/>
        <c:minorTickMark val="none"/>
        <c:tickLblPos val="low"/>
        <c:spPr>
          <a:ln w="12700" cap="flat">
            <a:solidFill>
              <a:schemeClr val="bg1">
                <a:lumMod val="65000"/>
              </a:schemeClr>
            </a:solidFill>
            <a:prstDash val="solid"/>
            <a:miter lim="400000"/>
          </a:ln>
        </c:spPr>
        <c:txPr>
          <a:bodyPr rot="0"/>
          <a:lstStyle/>
          <a:p>
            <a:pPr>
              <a:defRPr>
                <a:solidFill>
                  <a:schemeClr val="bg1">
                    <a:lumMod val="65000"/>
                  </a:schemeClr>
                </a:solidFill>
              </a:defRPr>
            </a:pPr>
            <a:endParaRPr lang="zh-CN"/>
          </a:p>
        </c:txPr>
        <c:crossAx val="38935168"/>
        <c:crosses val="autoZero"/>
        <c:auto val="1"/>
        <c:lblAlgn val="ctr"/>
        <c:lblOffset val="100"/>
        <c:noMultiLvlLbl val="1"/>
      </c:catAx>
      <c:valAx>
        <c:axId val="38935168"/>
        <c:scaling>
          <c:orientation val="minMax"/>
        </c:scaling>
        <c:delete val="0"/>
        <c:axPos val="l"/>
        <c:majorGridlines>
          <c:spPr>
            <a:ln w="12700" cap="flat">
              <a:solidFill>
                <a:schemeClr val="bg1">
                  <a:lumMod val="65000"/>
                </a:schemeClr>
              </a:solidFill>
              <a:custDash>
                <a:ds d="200000" sp="200000"/>
              </a:custDash>
              <a:miter lim="400000"/>
            </a:ln>
          </c:spPr>
        </c:majorGridlines>
        <c:numFmt formatCode="0" sourceLinked="0"/>
        <c:majorTickMark val="none"/>
        <c:minorTickMark val="none"/>
        <c:tickLblPos val="nextTo"/>
        <c:spPr>
          <a:ln w="12700" cap="flat">
            <a:noFill/>
            <a:prstDash val="solid"/>
            <a:miter lim="400000"/>
          </a:ln>
        </c:spPr>
        <c:txPr>
          <a:bodyPr rot="0"/>
          <a:lstStyle/>
          <a:p>
            <a:pPr>
              <a:defRPr>
                <a:solidFill>
                  <a:schemeClr val="bg1">
                    <a:lumMod val="65000"/>
                  </a:schemeClr>
                </a:solidFill>
              </a:defRPr>
            </a:pPr>
            <a:endParaRPr lang="zh-CN"/>
          </a:p>
        </c:txPr>
        <c:crossAx val="38933248"/>
        <c:crosses val="autoZero"/>
        <c:crossBetween val="midCat"/>
        <c:majorUnit val="25"/>
        <c:minorUnit val="12.5"/>
      </c:valAx>
      <c:spPr>
        <a:noFill/>
        <a:ln w="12700" cap="flat">
          <a:noFill/>
          <a:miter lim="400000"/>
        </a:ln>
        <a:effectLst/>
      </c:spPr>
    </c:plotArea>
    <c:plotVisOnly val="1"/>
    <c:dispBlanksAs val="gap"/>
    <c:showDLblsOverMax val="1"/>
  </c:chart>
  <c:spPr>
    <a:noFill/>
    <a:ln>
      <a:noFill/>
    </a:ln>
    <a:effectLst/>
  </c:spPr>
  <c:txPr>
    <a:bodyPr/>
    <a:lstStyle/>
    <a:p>
      <a:pPr>
        <a:defRPr>
          <a:latin typeface="Arial" panose="020B0604020202020204" pitchFamily="34" charset="0"/>
          <a:ea typeface="微软雅黑" panose="020B0503020204020204" pitchFamily="34" charset="-122"/>
          <a:sym typeface="Arial" panose="020B0604020202020204" pitchFamily="34" charset="0"/>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0B4A33-8CC6-4A9D-99BB-1801B6CFF545}" type="datetimeFigureOut">
              <a:rPr lang="zh-CN" altLang="en-US" smtClean="0"/>
              <a:pPr/>
              <a:t>2018/3/28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F57741-1FBC-46E9-B013-86EC6A7C2E15}" type="slidenum">
              <a:rPr lang="zh-CN" altLang="en-US" smtClean="0"/>
              <a:pPr/>
              <a:t>‹#›</a:t>
            </a:fld>
            <a:endParaRPr lang="zh-CN" altLang="en-US"/>
          </a:p>
        </p:txBody>
      </p:sp>
    </p:spTree>
    <p:extLst>
      <p:ext uri="{BB962C8B-B14F-4D97-AF65-F5344CB8AC3E}">
        <p14:creationId xmlns:p14="http://schemas.microsoft.com/office/powerpoint/2010/main" val="2984910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1</a:t>
            </a:fld>
            <a:endParaRPr lang="zh-CN" altLang="en-US"/>
          </a:p>
        </p:txBody>
      </p:sp>
    </p:spTree>
    <p:extLst>
      <p:ext uri="{BB962C8B-B14F-4D97-AF65-F5344CB8AC3E}">
        <p14:creationId xmlns:p14="http://schemas.microsoft.com/office/powerpoint/2010/main" val="3018591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12</a:t>
            </a:fld>
            <a:endParaRPr lang="zh-CN" altLang="en-US"/>
          </a:p>
        </p:txBody>
      </p:sp>
    </p:spTree>
    <p:extLst>
      <p:ext uri="{BB962C8B-B14F-4D97-AF65-F5344CB8AC3E}">
        <p14:creationId xmlns:p14="http://schemas.microsoft.com/office/powerpoint/2010/main" val="717915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pPr/>
              <a:t>13</a:t>
            </a:fld>
            <a:endParaRPr lang="zh-CN" altLang="en-US"/>
          </a:p>
        </p:txBody>
      </p:sp>
    </p:spTree>
    <p:extLst>
      <p:ext uri="{BB962C8B-B14F-4D97-AF65-F5344CB8AC3E}">
        <p14:creationId xmlns:p14="http://schemas.microsoft.com/office/powerpoint/2010/main" val="2128442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14</a:t>
            </a:fld>
            <a:endParaRPr lang="zh-CN" altLang="en-US"/>
          </a:p>
        </p:txBody>
      </p:sp>
    </p:spTree>
    <p:extLst>
      <p:ext uri="{BB962C8B-B14F-4D97-AF65-F5344CB8AC3E}">
        <p14:creationId xmlns:p14="http://schemas.microsoft.com/office/powerpoint/2010/main" val="3429724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3633827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3541077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18</a:t>
            </a:fld>
            <a:endParaRPr lang="zh-CN" altLang="en-US"/>
          </a:p>
        </p:txBody>
      </p:sp>
    </p:spTree>
    <p:extLst>
      <p:ext uri="{BB962C8B-B14F-4D97-AF65-F5344CB8AC3E}">
        <p14:creationId xmlns:p14="http://schemas.microsoft.com/office/powerpoint/2010/main" val="717915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3468700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F775A4-DBCA-43D6-BDA5-B5DAC751E2D2}"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3387787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7BAE28C-3D3E-4DF5-86CA-388958D9FF29}" type="slidenum">
              <a:rPr lang="zh-CN" altLang="en-US" smtClean="0">
                <a:solidFill>
                  <a:prstClr val="black"/>
                </a:solidFill>
              </a:rPr>
              <a:pPr>
                <a:defRPr/>
              </a:pPr>
              <a:t>21</a:t>
            </a:fld>
            <a:endParaRPr lang="zh-CN" altLang="en-US">
              <a:solidFill>
                <a:prstClr val="black"/>
              </a:solidFill>
            </a:endParaRPr>
          </a:p>
        </p:txBody>
      </p:sp>
    </p:spTree>
    <p:extLst>
      <p:ext uri="{BB962C8B-B14F-4D97-AF65-F5344CB8AC3E}">
        <p14:creationId xmlns:p14="http://schemas.microsoft.com/office/powerpoint/2010/main" val="2017175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22</a:t>
            </a:fld>
            <a:endParaRPr lang="zh-CN" altLang="en-US"/>
          </a:p>
        </p:txBody>
      </p:sp>
    </p:spTree>
    <p:extLst>
      <p:ext uri="{BB962C8B-B14F-4D97-AF65-F5344CB8AC3E}">
        <p14:creationId xmlns:p14="http://schemas.microsoft.com/office/powerpoint/2010/main" val="2690153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2</a:t>
            </a:fld>
            <a:endParaRPr lang="zh-CN" altLang="en-US"/>
          </a:p>
        </p:txBody>
      </p:sp>
    </p:spTree>
    <p:extLst>
      <p:ext uri="{BB962C8B-B14F-4D97-AF65-F5344CB8AC3E}">
        <p14:creationId xmlns:p14="http://schemas.microsoft.com/office/powerpoint/2010/main" val="717915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pPr/>
              <a:t>23</a:t>
            </a:fld>
            <a:endParaRPr lang="zh-CN" altLang="en-US"/>
          </a:p>
        </p:txBody>
      </p:sp>
    </p:spTree>
    <p:extLst>
      <p:ext uri="{BB962C8B-B14F-4D97-AF65-F5344CB8AC3E}">
        <p14:creationId xmlns:p14="http://schemas.microsoft.com/office/powerpoint/2010/main" val="1715426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2020DF-609D-469D-AA65-D123F325B72B}" type="slidenum">
              <a:rPr lang="zh-CN" altLang="en-US" smtClean="0"/>
              <a:pPr/>
              <a:t>3</a:t>
            </a:fld>
            <a:endParaRPr lang="zh-CN" altLang="en-US"/>
          </a:p>
        </p:txBody>
      </p:sp>
    </p:spTree>
    <p:extLst>
      <p:ext uri="{BB962C8B-B14F-4D97-AF65-F5344CB8AC3E}">
        <p14:creationId xmlns:p14="http://schemas.microsoft.com/office/powerpoint/2010/main" val="3529878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4102356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5</a:t>
            </a:fld>
            <a:endParaRPr lang="zh-CN" altLang="en-US"/>
          </a:p>
        </p:txBody>
      </p:sp>
    </p:spTree>
    <p:extLst>
      <p:ext uri="{BB962C8B-B14F-4D97-AF65-F5344CB8AC3E}">
        <p14:creationId xmlns:p14="http://schemas.microsoft.com/office/powerpoint/2010/main" val="3634489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7</a:t>
            </a:fld>
            <a:endParaRPr lang="zh-CN" altLang="en-US"/>
          </a:p>
        </p:txBody>
      </p:sp>
    </p:spTree>
    <p:extLst>
      <p:ext uri="{BB962C8B-B14F-4D97-AF65-F5344CB8AC3E}">
        <p14:creationId xmlns:p14="http://schemas.microsoft.com/office/powerpoint/2010/main" val="717915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for long-term hints, lets welcome MFF to introduce another algorithm we used – genetic algorithm.</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1230864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3202299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10</a:t>
            </a:fld>
            <a:endParaRPr lang="zh-CN" altLang="en-US"/>
          </a:p>
        </p:txBody>
      </p:sp>
    </p:spTree>
    <p:extLst>
      <p:ext uri="{BB962C8B-B14F-4D97-AF65-F5344CB8AC3E}">
        <p14:creationId xmlns:p14="http://schemas.microsoft.com/office/powerpoint/2010/main" val="3518777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内容与标题">
    <p:spTree>
      <p:nvGrpSpPr>
        <p:cNvPr id="1" name=""/>
        <p:cNvGrpSpPr/>
        <p:nvPr/>
      </p:nvGrpSpPr>
      <p:grpSpPr>
        <a:xfrm>
          <a:off x="0" y="0"/>
          <a:ext cx="0" cy="0"/>
          <a:chOff x="0" y="0"/>
          <a:chExt cx="0" cy="0"/>
        </a:xfrm>
      </p:grpSpPr>
      <p:sp>
        <p:nvSpPr>
          <p:cNvPr id="20" name="图片占位符 2"/>
          <p:cNvSpPr>
            <a:spLocks noGrp="1"/>
          </p:cNvSpPr>
          <p:nvPr>
            <p:ph type="pic" sz="quarter" idx="11"/>
          </p:nvPr>
        </p:nvSpPr>
        <p:spPr>
          <a:xfrm rot="19473986">
            <a:off x="1119313" y="1342178"/>
            <a:ext cx="1432775" cy="17686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a:defRPr sz="600"/>
            </a:lvl1pPr>
          </a:lstStyle>
          <a:p>
            <a:endParaRPr lang="zh-CN" altLang="en-US"/>
          </a:p>
        </p:txBody>
      </p:sp>
      <p:sp>
        <p:nvSpPr>
          <p:cNvPr id="22" name="图片占位符 2"/>
          <p:cNvSpPr>
            <a:spLocks noGrp="1"/>
          </p:cNvSpPr>
          <p:nvPr>
            <p:ph type="pic" sz="quarter" idx="12"/>
          </p:nvPr>
        </p:nvSpPr>
        <p:spPr>
          <a:xfrm rot="19473986">
            <a:off x="1978733" y="1342178"/>
            <a:ext cx="1432775" cy="17686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a:defRPr sz="600"/>
            </a:lvl1pPr>
          </a:lstStyle>
          <a:p>
            <a:endParaRPr lang="zh-CN" altLang="en-US"/>
          </a:p>
        </p:txBody>
      </p:sp>
      <p:sp>
        <p:nvSpPr>
          <p:cNvPr id="24" name="图片占位符 2"/>
          <p:cNvSpPr>
            <a:spLocks noGrp="1"/>
          </p:cNvSpPr>
          <p:nvPr>
            <p:ph type="pic" sz="quarter" idx="13"/>
          </p:nvPr>
        </p:nvSpPr>
        <p:spPr>
          <a:xfrm rot="19473986">
            <a:off x="3035374" y="1355884"/>
            <a:ext cx="1432775" cy="17686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a:defRPr sz="600"/>
            </a:lvl1pPr>
          </a:lstStyle>
          <a:p>
            <a:endParaRPr lang="zh-CN" altLang="en-US"/>
          </a:p>
        </p:txBody>
      </p:sp>
      <p:sp>
        <p:nvSpPr>
          <p:cNvPr id="26" name="图片占位符 2"/>
          <p:cNvSpPr>
            <a:spLocks noGrp="1"/>
          </p:cNvSpPr>
          <p:nvPr>
            <p:ph type="pic" sz="quarter" idx="14"/>
          </p:nvPr>
        </p:nvSpPr>
        <p:spPr>
          <a:xfrm rot="19473986">
            <a:off x="5178947" y="1356181"/>
            <a:ext cx="1432775" cy="17686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a:defRPr sz="600"/>
            </a:lvl1pPr>
          </a:lstStyle>
          <a:p>
            <a:endParaRPr lang="zh-CN" altLang="en-US"/>
          </a:p>
        </p:txBody>
      </p:sp>
      <p:sp>
        <p:nvSpPr>
          <p:cNvPr id="28" name="图片占位符 2"/>
          <p:cNvSpPr>
            <a:spLocks noGrp="1"/>
          </p:cNvSpPr>
          <p:nvPr>
            <p:ph type="pic" sz="quarter" idx="15"/>
          </p:nvPr>
        </p:nvSpPr>
        <p:spPr>
          <a:xfrm rot="19473986">
            <a:off x="6326275" y="1356477"/>
            <a:ext cx="1432775" cy="17686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a:defRPr sz="600"/>
            </a:lvl1pPr>
          </a:lstStyle>
          <a:p>
            <a:endParaRPr lang="zh-CN" altLang="en-US"/>
          </a:p>
        </p:txBody>
      </p:sp>
      <p:sp>
        <p:nvSpPr>
          <p:cNvPr id="13" name="图片占位符 13"/>
          <p:cNvSpPr>
            <a:spLocks noGrp="1"/>
          </p:cNvSpPr>
          <p:nvPr>
            <p:ph type="pic" sz="quarter" idx="10"/>
          </p:nvPr>
        </p:nvSpPr>
        <p:spPr>
          <a:xfrm>
            <a:off x="-1285025" y="-1360794"/>
            <a:ext cx="2247901" cy="20651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a:defRPr lang="zh-CN" altLang="en-US" sz="600"/>
            </a:lvl1pPr>
          </a:lstStyle>
          <a:p>
            <a:pPr lvl="0"/>
            <a:endParaRPr lang="zh-CN" altLang="en-US"/>
          </a:p>
        </p:txBody>
      </p:sp>
    </p:spTree>
    <p:extLst>
      <p:ext uri="{BB962C8B-B14F-4D97-AF65-F5344CB8AC3E}">
        <p14:creationId xmlns:p14="http://schemas.microsoft.com/office/powerpoint/2010/main" val="2136585098"/>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35" presetClass="path" presetSubtype="0" repeatCount="2000" autoRev="1" fill="hold" grpId="1" nodeType="withEffect">
                                  <p:stCondLst>
                                    <p:cond delay="500"/>
                                  </p:stCondLst>
                                  <p:childTnLst>
                                    <p:animMotion origin="layout" path="M -1.04167E-6 -0.00324 L -0.0681 -0.00324 " pathEditMode="relative" rAng="0" ptsTypes="AA">
                                      <p:cBhvr>
                                        <p:cTn id="10" dur="2000" fill="hold"/>
                                        <p:tgtEl>
                                          <p:spTgt spid="20"/>
                                        </p:tgtEl>
                                        <p:attrNameLst>
                                          <p:attrName>ppt_x</p:attrName>
                                          <p:attrName>ppt_y</p:attrName>
                                        </p:attrNameLst>
                                      </p:cBhvr>
                                      <p:rCtr x="-3411" y="0"/>
                                    </p:animMotion>
                                  </p:childTnLst>
                                </p:cTn>
                              </p:par>
                              <p:par>
                                <p:cTn id="11" presetID="2" presetClass="entr" presetSubtype="2" fill="hold" grpId="0" nodeType="withEffect">
                                  <p:stCondLst>
                                    <p:cond delay="150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1+#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par>
                                <p:cTn id="15" presetID="35" presetClass="path" presetSubtype="0" repeatCount="2000" autoRev="1" fill="hold" grpId="1" nodeType="withEffect">
                                  <p:stCondLst>
                                    <p:cond delay="2000"/>
                                  </p:stCondLst>
                                  <p:childTnLst>
                                    <p:animMotion origin="layout" path="M -1.45833E-6 -0.00324 L -0.0681 -0.00324 " pathEditMode="relative" rAng="0" ptsTypes="AA">
                                      <p:cBhvr>
                                        <p:cTn id="16" dur="2000" fill="hold"/>
                                        <p:tgtEl>
                                          <p:spTgt spid="22"/>
                                        </p:tgtEl>
                                        <p:attrNameLst>
                                          <p:attrName>ppt_x</p:attrName>
                                          <p:attrName>ppt_y</p:attrName>
                                        </p:attrNameLst>
                                      </p:cBhvr>
                                      <p:rCtr x="-3411" y="0"/>
                                    </p:animMotion>
                                  </p:childTnLst>
                                </p:cTn>
                              </p:par>
                              <p:par>
                                <p:cTn id="17" presetID="2" presetClass="entr" presetSubtype="2" fill="hold" grpId="0" nodeType="withEffect">
                                  <p:stCondLst>
                                    <p:cond delay="300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1+#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par>
                                <p:cTn id="21" presetID="35" presetClass="path" presetSubtype="0" repeatCount="2000" autoRev="1" fill="hold" grpId="1" nodeType="withEffect">
                                  <p:stCondLst>
                                    <p:cond delay="3500"/>
                                  </p:stCondLst>
                                  <p:childTnLst>
                                    <p:animMotion origin="layout" path="M 3.54167E-6 -0.00325 L -0.0681 -0.00325 " pathEditMode="relative" rAng="0" ptsTypes="AA">
                                      <p:cBhvr>
                                        <p:cTn id="22" dur="2000" fill="hold"/>
                                        <p:tgtEl>
                                          <p:spTgt spid="24"/>
                                        </p:tgtEl>
                                        <p:attrNameLst>
                                          <p:attrName>ppt_x</p:attrName>
                                          <p:attrName>ppt_y</p:attrName>
                                        </p:attrNameLst>
                                      </p:cBhvr>
                                      <p:rCtr x="-3411" y="0"/>
                                    </p:animMotion>
                                  </p:childTnLst>
                                </p:cTn>
                              </p:par>
                              <p:par>
                                <p:cTn id="23" presetID="2" presetClass="entr" presetSubtype="2" fill="hold" grpId="0" nodeType="withEffect">
                                  <p:stCondLst>
                                    <p:cond delay="400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1+#ppt_w/2"/>
                                          </p:val>
                                        </p:tav>
                                        <p:tav tm="100000">
                                          <p:val>
                                            <p:strVal val="#ppt_x"/>
                                          </p:val>
                                        </p:tav>
                                      </p:tavLst>
                                    </p:anim>
                                    <p:anim calcmode="lin" valueType="num">
                                      <p:cBhvr additive="base">
                                        <p:cTn id="26" dur="500" fill="hold"/>
                                        <p:tgtEl>
                                          <p:spTgt spid="26"/>
                                        </p:tgtEl>
                                        <p:attrNameLst>
                                          <p:attrName>ppt_y</p:attrName>
                                        </p:attrNameLst>
                                      </p:cBhvr>
                                      <p:tavLst>
                                        <p:tav tm="0">
                                          <p:val>
                                            <p:strVal val="#ppt_y"/>
                                          </p:val>
                                        </p:tav>
                                        <p:tav tm="100000">
                                          <p:val>
                                            <p:strVal val="#ppt_y"/>
                                          </p:val>
                                        </p:tav>
                                      </p:tavLst>
                                    </p:anim>
                                  </p:childTnLst>
                                </p:cTn>
                              </p:par>
                              <p:par>
                                <p:cTn id="27" presetID="35" presetClass="path" presetSubtype="0" repeatCount="2000" autoRev="1" fill="hold" grpId="1" nodeType="withEffect">
                                  <p:stCondLst>
                                    <p:cond delay="4500"/>
                                  </p:stCondLst>
                                  <p:childTnLst>
                                    <p:animMotion origin="layout" path="M -1.45833E-6 -0.00324 L -0.0681 -0.00324 " pathEditMode="relative" rAng="0" ptsTypes="AA">
                                      <p:cBhvr>
                                        <p:cTn id="28" dur="2000" fill="hold"/>
                                        <p:tgtEl>
                                          <p:spTgt spid="26"/>
                                        </p:tgtEl>
                                        <p:attrNameLst>
                                          <p:attrName>ppt_x</p:attrName>
                                          <p:attrName>ppt_y</p:attrName>
                                        </p:attrNameLst>
                                      </p:cBhvr>
                                      <p:rCtr x="-3411" y="0"/>
                                    </p:animMotion>
                                  </p:childTnLst>
                                </p:cTn>
                              </p:par>
                              <p:par>
                                <p:cTn id="29" presetID="2" presetClass="entr" presetSubtype="2" fill="hold" grpId="0" nodeType="withEffect">
                                  <p:stCondLst>
                                    <p:cond delay="500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1+#ppt_w/2"/>
                                          </p:val>
                                        </p:tav>
                                        <p:tav tm="100000">
                                          <p:val>
                                            <p:strVal val="#ppt_x"/>
                                          </p:val>
                                        </p:tav>
                                      </p:tavLst>
                                    </p:anim>
                                    <p:anim calcmode="lin" valueType="num">
                                      <p:cBhvr additive="base">
                                        <p:cTn id="32" dur="500" fill="hold"/>
                                        <p:tgtEl>
                                          <p:spTgt spid="28"/>
                                        </p:tgtEl>
                                        <p:attrNameLst>
                                          <p:attrName>ppt_y</p:attrName>
                                        </p:attrNameLst>
                                      </p:cBhvr>
                                      <p:tavLst>
                                        <p:tav tm="0">
                                          <p:val>
                                            <p:strVal val="#ppt_y"/>
                                          </p:val>
                                        </p:tav>
                                        <p:tav tm="100000">
                                          <p:val>
                                            <p:strVal val="#ppt_y"/>
                                          </p:val>
                                        </p:tav>
                                      </p:tavLst>
                                    </p:anim>
                                  </p:childTnLst>
                                </p:cTn>
                              </p:par>
                              <p:par>
                                <p:cTn id="33" presetID="35" presetClass="path" presetSubtype="0" repeatCount="2000" autoRev="1" fill="hold" grpId="1" nodeType="withEffect">
                                  <p:stCondLst>
                                    <p:cond delay="5500"/>
                                  </p:stCondLst>
                                  <p:childTnLst>
                                    <p:animMotion origin="layout" path="M 1.38889E-6 -0.00324 L -0.06806 -0.00324 " pathEditMode="relative" rAng="0" ptsTypes="AA">
                                      <p:cBhvr>
                                        <p:cTn id="34" dur="2000" fill="hold"/>
                                        <p:tgtEl>
                                          <p:spTgt spid="28"/>
                                        </p:tgtEl>
                                        <p:attrNameLst>
                                          <p:attrName>ppt_x</p:attrName>
                                          <p:attrName>ppt_y</p:attrName>
                                        </p:attrNameLst>
                                      </p:cBhvr>
                                      <p:rCtr x="-340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2" grpId="0" animBg="1"/>
      <p:bldP spid="22" grpId="1" animBg="1"/>
      <p:bldP spid="24" grpId="0" animBg="1"/>
      <p:bldP spid="24" grpId="1" animBg="1"/>
      <p:bldP spid="26" grpId="0" animBg="1"/>
      <p:bldP spid="26" grpId="1" animBg="1"/>
      <p:bldP spid="28" grpId="0" animBg="1"/>
      <p:bldP spid="28" grpId="1"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0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585768"/>
      </p:ext>
    </p:extLst>
  </p:cSld>
  <p:clrMapOvr>
    <a:masterClrMapping/>
  </p:clrMapOvr>
  <p:transition spd="med" advClick="0" advTm="0">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110394"/>
      </p:ext>
    </p:extLst>
  </p:cSld>
  <p:clrMapOvr>
    <a:masterClrMapping/>
  </p:clrMapOvr>
  <p:transition spd="med" advClick="0" advTm="0">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3045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68441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06030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343541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2018/3/28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76288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603263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2018/3/28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53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788878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815310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452239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42"/>
            <a:ext cx="2057400" cy="438999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042"/>
            <a:ext cx="6019800" cy="438999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0658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6D0CF6-0F7D-4653-8535-B9F68734AF5D}" type="slidenum">
              <a:rPr lang="zh-CN" altLang="en-US" smtClean="0"/>
              <a:pPr/>
              <a:t>‹#›</a:t>
            </a:fld>
            <a:endParaRPr lang="zh-CN" altLang="en-US"/>
          </a:p>
        </p:txBody>
      </p:sp>
      <p:sp>
        <p:nvSpPr>
          <p:cNvPr id="5" name="矩形 4"/>
          <p:cNvSpPr/>
          <p:nvPr userDrawn="1"/>
        </p:nvSpPr>
        <p:spPr>
          <a:xfrm>
            <a:off x="253" y="196280"/>
            <a:ext cx="14404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6" name="文本框 37"/>
          <p:cNvSpPr txBox="1"/>
          <p:nvPr userDrawn="1"/>
        </p:nvSpPr>
        <p:spPr>
          <a:xfrm>
            <a:off x="216310" y="196280"/>
            <a:ext cx="2190351" cy="315475"/>
          </a:xfrm>
          <a:prstGeom prst="rect">
            <a:avLst/>
          </a:prstGeom>
          <a:noFill/>
        </p:spPr>
        <p:txBody>
          <a:bodyPr wrap="none" lIns="68584" tIns="34292" rIns="68584" bIns="34292" rtlCol="0">
            <a:spAutoFit/>
          </a:bodyPr>
          <a:lstStyle/>
          <a:p>
            <a:pPr defTabSz="685795"/>
            <a:r>
              <a:rPr lang="zh-CN" altLang="en-US" sz="16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7" name="文本框 38"/>
          <p:cNvSpPr txBox="1"/>
          <p:nvPr userDrawn="1"/>
        </p:nvSpPr>
        <p:spPr>
          <a:xfrm>
            <a:off x="265271" y="520316"/>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bg1">
                    <a:lumMod val="75000"/>
                  </a:schemeClr>
                </a:solidFill>
                <a:cs typeface="+mn-ea"/>
                <a:sym typeface="+mn-lt"/>
              </a:rPr>
              <a:t>ADD RELATED TITLE WORDS</a:t>
            </a:r>
            <a:endParaRPr lang="zh-CN" altLang="en-US" sz="900" dirty="0">
              <a:solidFill>
                <a:schemeClr val="bg1">
                  <a:lumMod val="75000"/>
                </a:schemeClr>
              </a:solidFill>
              <a:cs typeface="+mn-ea"/>
              <a:sym typeface="+mn-lt"/>
            </a:endParaRPr>
          </a:p>
        </p:txBody>
      </p:sp>
    </p:spTree>
  </p:cSld>
  <p:clrMapOvr>
    <a:masterClrMapping/>
  </p:clrMapOvr>
  <p:transition spd="med" advClick="0" advTm="0">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C1F886BA-5FC7-4C45-9AF2-D10BC1540A8E}" type="datetimeFigureOut">
              <a:rPr lang="zh-CN" altLang="en-US" smtClean="0"/>
              <a:pPr/>
              <a:t>2018/3/28</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DD6D0CF6-0F7D-4653-8535-B9F68734AF5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ransition spd="med" advClick="0" advTm="0">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2018/3/28</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981853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image" Target="../media/image7.png"/><Relationship Id="rId2" Type="http://schemas.openxmlformats.org/officeDocument/2006/relationships/tags" Target="../tags/tag4.xml"/><Relationship Id="rId16" Type="http://schemas.openxmlformats.org/officeDocument/2006/relationships/image" Target="../media/image6.png"/><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5" Type="http://schemas.openxmlformats.org/officeDocument/2006/relationships/notesSlide" Target="../notesSlides/notesSlide9.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0.png"/><Relationship Id="rId5" Type="http://schemas.openxmlformats.org/officeDocument/2006/relationships/notesSlide" Target="../notesSlides/notesSlide19.xml"/><Relationship Id="rId4"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5.xml"/><Relationship Id="rId7" Type="http://schemas.openxmlformats.org/officeDocument/2006/relationships/image" Target="../media/image11.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1.xml"/><Relationship Id="rId5" Type="http://schemas.openxmlformats.org/officeDocument/2006/relationships/tags" Target="../tags/tag27.xml"/><Relationship Id="rId4" Type="http://schemas.openxmlformats.org/officeDocument/2006/relationships/tags" Target="../tags/tag26.xml"/></Relationships>
</file>

<file path=ppt/slides/_rels/slide2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3.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5.png"/><Relationship Id="rId1" Type="http://schemas.openxmlformats.org/officeDocument/2006/relationships/slideLayout" Target="../slideLayouts/slideLayout16.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4.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index.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Freeform 5"/>
          <p:cNvSpPr>
            <a:spLocks/>
          </p:cNvSpPr>
          <p:nvPr/>
        </p:nvSpPr>
        <p:spPr bwMode="auto">
          <a:xfrm>
            <a:off x="1655676" y="1240396"/>
            <a:ext cx="1644431" cy="186769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0" name="矩形 49"/>
          <p:cNvSpPr/>
          <p:nvPr/>
        </p:nvSpPr>
        <p:spPr>
          <a:xfrm>
            <a:off x="4499992" y="1954130"/>
            <a:ext cx="2977358" cy="330860"/>
          </a:xfrm>
          <a:prstGeom prst="rect">
            <a:avLst/>
          </a:prstGeom>
        </p:spPr>
        <p:txBody>
          <a:bodyPr wrap="square" lIns="68580" tIns="34290" rIns="68580" bIns="34290">
            <a:spAutoFit/>
          </a:bodyPr>
          <a:lstStyle/>
          <a:p>
            <a:pPr>
              <a:defRPr/>
            </a:pPr>
            <a:r>
              <a:rPr lang="en-US" altLang="zh-CN" sz="17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01 / </a:t>
            </a:r>
            <a:r>
              <a:rPr lang="zh-CN" altLang="en-US" sz="17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单击此处添加标题</a:t>
            </a:r>
            <a:endParaRPr lang="zh-CN" altLang="zh-CN" sz="17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endParaRPr>
          </a:p>
        </p:txBody>
      </p:sp>
      <p:sp>
        <p:nvSpPr>
          <p:cNvPr id="51" name="矩形 50"/>
          <p:cNvSpPr/>
          <p:nvPr/>
        </p:nvSpPr>
        <p:spPr>
          <a:xfrm>
            <a:off x="4499993" y="2358822"/>
            <a:ext cx="2446094" cy="330860"/>
          </a:xfrm>
          <a:prstGeom prst="rect">
            <a:avLst/>
          </a:prstGeom>
        </p:spPr>
        <p:txBody>
          <a:bodyPr wrap="square" lIns="68580" tIns="34290" rIns="68580" bIns="34290">
            <a:spAutoFit/>
          </a:bodyPr>
          <a:lstStyle/>
          <a:p>
            <a:pPr>
              <a:defRPr/>
            </a:pPr>
            <a:r>
              <a:rPr lang="en-US" altLang="zh-CN" sz="17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02 / </a:t>
            </a:r>
            <a:r>
              <a:rPr lang="zh-CN" altLang="en-US" sz="17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单击此处添加标题</a:t>
            </a:r>
            <a:endParaRPr lang="zh-CN" altLang="zh-CN" sz="17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endParaRPr>
          </a:p>
        </p:txBody>
      </p:sp>
      <p:sp>
        <p:nvSpPr>
          <p:cNvPr id="52" name="矩形 51"/>
          <p:cNvSpPr/>
          <p:nvPr/>
        </p:nvSpPr>
        <p:spPr>
          <a:xfrm>
            <a:off x="4499993" y="2763514"/>
            <a:ext cx="2720564" cy="330860"/>
          </a:xfrm>
          <a:prstGeom prst="rect">
            <a:avLst/>
          </a:prstGeom>
        </p:spPr>
        <p:txBody>
          <a:bodyPr wrap="square" lIns="68580" tIns="34290" rIns="68580" bIns="34290">
            <a:spAutoFit/>
          </a:bodyPr>
          <a:lstStyle/>
          <a:p>
            <a:pPr>
              <a:defRPr/>
            </a:pPr>
            <a:r>
              <a:rPr lang="en-US" altLang="zh-CN" sz="17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03 / </a:t>
            </a:r>
            <a:r>
              <a:rPr lang="zh-CN" altLang="en-US" sz="17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单击此处添加标题</a:t>
            </a:r>
            <a:endParaRPr lang="zh-CN" altLang="zh-CN" sz="17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endParaRPr>
          </a:p>
        </p:txBody>
      </p:sp>
      <p:sp>
        <p:nvSpPr>
          <p:cNvPr id="53" name="矩形 52"/>
          <p:cNvSpPr/>
          <p:nvPr/>
        </p:nvSpPr>
        <p:spPr>
          <a:xfrm>
            <a:off x="4499992" y="3168206"/>
            <a:ext cx="2592287" cy="592470"/>
          </a:xfrm>
          <a:prstGeom prst="rect">
            <a:avLst/>
          </a:prstGeom>
        </p:spPr>
        <p:txBody>
          <a:bodyPr wrap="square" lIns="68580" tIns="34290" rIns="68580" bIns="34290">
            <a:spAutoFit/>
          </a:bodyPr>
          <a:lstStyle/>
          <a:p>
            <a:pPr>
              <a:defRPr/>
            </a:pPr>
            <a:r>
              <a:rPr lang="en-US" altLang="zh-CN" sz="17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04 / </a:t>
            </a:r>
            <a:r>
              <a:rPr lang="zh-CN" altLang="en-US" sz="17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单击此处添加标题</a:t>
            </a:r>
            <a:endParaRPr lang="zh-CN" altLang="zh-CN" sz="17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endParaRPr>
          </a:p>
          <a:p>
            <a:pPr>
              <a:defRPr/>
            </a:pPr>
            <a:endParaRPr lang="zh-CN" altLang="zh-CN" sz="17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endParaRPr>
          </a:p>
        </p:txBody>
      </p:sp>
      <p:sp>
        <p:nvSpPr>
          <p:cNvPr id="15" name="Freeform 5"/>
          <p:cNvSpPr>
            <a:spLocks/>
          </p:cNvSpPr>
          <p:nvPr/>
        </p:nvSpPr>
        <p:spPr bwMode="auto">
          <a:xfrm>
            <a:off x="1403648" y="1600436"/>
            <a:ext cx="1770860" cy="2011290"/>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TextBox 59"/>
          <p:cNvSpPr txBox="1">
            <a:spLocks noChangeArrowheads="1"/>
          </p:cNvSpPr>
          <p:nvPr/>
        </p:nvSpPr>
        <p:spPr bwMode="auto">
          <a:xfrm flipH="1">
            <a:off x="1432433" y="2191554"/>
            <a:ext cx="1663403" cy="761747"/>
          </a:xfrm>
          <a:prstGeom prst="rect">
            <a:avLst/>
          </a:prstGeom>
          <a:noFill/>
          <a:ln>
            <a:noFill/>
          </a:ln>
          <a:extLst/>
        </p:spPr>
        <p:txBody>
          <a:bodyPr wrap="square" lIns="68580" tIns="34290" rIns="68580" bIns="3429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zh-CN" altLang="en-US" sz="2700" b="1" kern="0" dirty="0">
                <a:solidFill>
                  <a:schemeClr val="bg1"/>
                </a:solidFill>
                <a:latin typeface="方正兰亭超细黑简体" pitchFamily="2" charset="-122"/>
                <a:ea typeface="方正兰亭超细黑简体" pitchFamily="2" charset="-122"/>
              </a:rPr>
              <a:t>目录</a:t>
            </a:r>
            <a:endParaRPr lang="en-US" altLang="zh-CN" sz="2700" b="1" kern="0" dirty="0">
              <a:solidFill>
                <a:schemeClr val="bg1"/>
              </a:solidFill>
              <a:latin typeface="方正兰亭超细黑简体" pitchFamily="2" charset="-122"/>
              <a:ea typeface="方正兰亭超细黑简体" pitchFamily="2" charset="-122"/>
            </a:endParaRPr>
          </a:p>
          <a:p>
            <a:pPr algn="ctr">
              <a:defRPr/>
            </a:pPr>
            <a:r>
              <a:rPr lang="en-US" altLang="zh-CN" b="1" kern="0" dirty="0">
                <a:solidFill>
                  <a:schemeClr val="bg1"/>
                </a:solidFill>
                <a:latin typeface="方正兰亭超细黑简体" pitchFamily="2" charset="-122"/>
                <a:ea typeface="方正兰亭超细黑简体" pitchFamily="2" charset="-122"/>
              </a:rPr>
              <a:t>CONTENTS</a:t>
            </a:r>
            <a:endParaRPr lang="en-US" altLang="ko-KR" b="1" kern="0" dirty="0">
              <a:solidFill>
                <a:schemeClr val="bg1"/>
              </a:solidFill>
              <a:latin typeface="方正兰亭超细黑简体" pitchFamily="2" charset="-122"/>
              <a:ea typeface="方正兰亭超细黑简体" pitchFamily="2" charset="-122"/>
            </a:endParaRPr>
          </a:p>
        </p:txBody>
      </p:sp>
    </p:spTree>
    <p:extLst>
      <p:ext uri="{BB962C8B-B14F-4D97-AF65-F5344CB8AC3E}">
        <p14:creationId xmlns:p14="http://schemas.microsoft.com/office/powerpoint/2010/main" val="321694051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250" fill="hold"/>
                                        <p:tgtEl>
                                          <p:spTgt spid="15"/>
                                        </p:tgtEl>
                                        <p:attrNameLst>
                                          <p:attrName>ppt_w</p:attrName>
                                        </p:attrNameLst>
                                      </p:cBhvr>
                                      <p:tavLst>
                                        <p:tav tm="0">
                                          <p:val>
                                            <p:fltVal val="0"/>
                                          </p:val>
                                        </p:tav>
                                        <p:tav tm="100000">
                                          <p:val>
                                            <p:strVal val="#ppt_w"/>
                                          </p:val>
                                        </p:tav>
                                      </p:tavLst>
                                    </p:anim>
                                    <p:anim calcmode="lin" valueType="num">
                                      <p:cBhvr>
                                        <p:cTn id="8" dur="250" fill="hold"/>
                                        <p:tgtEl>
                                          <p:spTgt spid="15"/>
                                        </p:tgtEl>
                                        <p:attrNameLst>
                                          <p:attrName>ppt_h</p:attrName>
                                        </p:attrNameLst>
                                      </p:cBhvr>
                                      <p:tavLst>
                                        <p:tav tm="0">
                                          <p:val>
                                            <p:fltVal val="0"/>
                                          </p:val>
                                        </p:tav>
                                        <p:tav tm="100000">
                                          <p:val>
                                            <p:strVal val="#ppt_h"/>
                                          </p:val>
                                        </p:tav>
                                      </p:tavLst>
                                    </p:anim>
                                    <p:animEffect transition="in" filter="fade">
                                      <p:cBhvr>
                                        <p:cTn id="9" dur="250"/>
                                        <p:tgtEl>
                                          <p:spTgt spid="15"/>
                                        </p:tgtEl>
                                      </p:cBhvr>
                                    </p:animEffect>
                                  </p:childTnLst>
                                </p:cTn>
                              </p:par>
                              <p:par>
                                <p:cTn id="10" presetID="6" presetClass="emph" presetSubtype="0" decel="100000" fill="hold" grpId="1" nodeType="withEffect">
                                  <p:stCondLst>
                                    <p:cond delay="200"/>
                                  </p:stCondLst>
                                  <p:childTnLst>
                                    <p:animScale>
                                      <p:cBhvr>
                                        <p:cTn id="11" dur="250" fill="hold"/>
                                        <p:tgtEl>
                                          <p:spTgt spid="15"/>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5"/>
                                        </p:tgtEl>
                                      </p:cBhvr>
                                      <p:by x="83000" y="83000"/>
                                    </p:animScale>
                                  </p:childTnLst>
                                </p:cTn>
                              </p:par>
                            </p:childTnLst>
                          </p:cTn>
                        </p:par>
                        <p:par>
                          <p:cTn id="14" fill="hold">
                            <p:stCondLst>
                              <p:cond delay="65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250" fill="hold"/>
                                        <p:tgtEl>
                                          <p:spTgt spid="13"/>
                                        </p:tgtEl>
                                        <p:attrNameLst>
                                          <p:attrName>ppt_w</p:attrName>
                                        </p:attrNameLst>
                                      </p:cBhvr>
                                      <p:tavLst>
                                        <p:tav tm="0">
                                          <p:val>
                                            <p:fltVal val="0"/>
                                          </p:val>
                                        </p:tav>
                                        <p:tav tm="100000">
                                          <p:val>
                                            <p:strVal val="#ppt_w"/>
                                          </p:val>
                                        </p:tav>
                                      </p:tavLst>
                                    </p:anim>
                                    <p:anim calcmode="lin" valueType="num">
                                      <p:cBhvr>
                                        <p:cTn id="18" dur="250" fill="hold"/>
                                        <p:tgtEl>
                                          <p:spTgt spid="13"/>
                                        </p:tgtEl>
                                        <p:attrNameLst>
                                          <p:attrName>ppt_h</p:attrName>
                                        </p:attrNameLst>
                                      </p:cBhvr>
                                      <p:tavLst>
                                        <p:tav tm="0">
                                          <p:val>
                                            <p:fltVal val="0"/>
                                          </p:val>
                                        </p:tav>
                                        <p:tav tm="100000">
                                          <p:val>
                                            <p:strVal val="#ppt_h"/>
                                          </p:val>
                                        </p:tav>
                                      </p:tavLst>
                                    </p:anim>
                                    <p:animEffect transition="in" filter="fade">
                                      <p:cBhvr>
                                        <p:cTn id="19" dur="250"/>
                                        <p:tgtEl>
                                          <p:spTgt spid="13"/>
                                        </p:tgtEl>
                                      </p:cBhvr>
                                    </p:animEffect>
                                  </p:childTnLst>
                                </p:cTn>
                              </p:par>
                              <p:par>
                                <p:cTn id="20" presetID="6" presetClass="emph" presetSubtype="0" decel="100000" fill="hold" grpId="1" nodeType="withEffect">
                                  <p:stCondLst>
                                    <p:cond delay="200"/>
                                  </p:stCondLst>
                                  <p:childTnLst>
                                    <p:animScale>
                                      <p:cBhvr>
                                        <p:cTn id="21" dur="250" fill="hold"/>
                                        <p:tgtEl>
                                          <p:spTgt spid="13"/>
                                        </p:tgtEl>
                                      </p:cBhvr>
                                      <p:by x="120000" y="120000"/>
                                    </p:animScale>
                                  </p:childTnLst>
                                </p:cTn>
                              </p:par>
                              <p:par>
                                <p:cTn id="22" presetID="6" presetClass="emph" presetSubtype="0" decel="100000" fill="hold" grpId="2" nodeType="withEffect">
                                  <p:stCondLst>
                                    <p:cond delay="400"/>
                                  </p:stCondLst>
                                  <p:childTnLst>
                                    <p:animScale>
                                      <p:cBhvr>
                                        <p:cTn id="23" dur="250" fill="hold"/>
                                        <p:tgtEl>
                                          <p:spTgt spid="13"/>
                                        </p:tgtEl>
                                      </p:cBhvr>
                                      <p:by x="83000" y="83000"/>
                                    </p:animScale>
                                  </p:childTnLst>
                                </p:cTn>
                              </p:par>
                              <p:par>
                                <p:cTn id="24" presetID="53" presetClass="entr" presetSubtype="16" fill="hold" grpId="0" nodeType="withEffect">
                                  <p:stCondLst>
                                    <p:cond delay="600"/>
                                  </p:stCondLst>
                                  <p:childTnLst>
                                    <p:set>
                                      <p:cBhvr>
                                        <p:cTn id="25" dur="1" fill="hold">
                                          <p:stCondLst>
                                            <p:cond delay="0"/>
                                          </p:stCondLst>
                                        </p:cTn>
                                        <p:tgtEl>
                                          <p:spTgt spid="45"/>
                                        </p:tgtEl>
                                        <p:attrNameLst>
                                          <p:attrName>style.visibility</p:attrName>
                                        </p:attrNameLst>
                                      </p:cBhvr>
                                      <p:to>
                                        <p:strVal val="visible"/>
                                      </p:to>
                                    </p:set>
                                    <p:anim calcmode="lin" valueType="num">
                                      <p:cBhvr>
                                        <p:cTn id="26" dur="250" fill="hold"/>
                                        <p:tgtEl>
                                          <p:spTgt spid="45"/>
                                        </p:tgtEl>
                                        <p:attrNameLst>
                                          <p:attrName>ppt_w</p:attrName>
                                        </p:attrNameLst>
                                      </p:cBhvr>
                                      <p:tavLst>
                                        <p:tav tm="0">
                                          <p:val>
                                            <p:fltVal val="0"/>
                                          </p:val>
                                        </p:tav>
                                        <p:tav tm="100000">
                                          <p:val>
                                            <p:strVal val="#ppt_w"/>
                                          </p:val>
                                        </p:tav>
                                      </p:tavLst>
                                    </p:anim>
                                    <p:anim calcmode="lin" valueType="num">
                                      <p:cBhvr>
                                        <p:cTn id="27" dur="250" fill="hold"/>
                                        <p:tgtEl>
                                          <p:spTgt spid="45"/>
                                        </p:tgtEl>
                                        <p:attrNameLst>
                                          <p:attrName>ppt_h</p:attrName>
                                        </p:attrNameLst>
                                      </p:cBhvr>
                                      <p:tavLst>
                                        <p:tav tm="0">
                                          <p:val>
                                            <p:fltVal val="0"/>
                                          </p:val>
                                        </p:tav>
                                        <p:tav tm="100000">
                                          <p:val>
                                            <p:strVal val="#ppt_h"/>
                                          </p:val>
                                        </p:tav>
                                      </p:tavLst>
                                    </p:anim>
                                    <p:animEffect transition="in" filter="fade">
                                      <p:cBhvr>
                                        <p:cTn id="28" dur="250"/>
                                        <p:tgtEl>
                                          <p:spTgt spid="45"/>
                                        </p:tgtEl>
                                      </p:cBhvr>
                                    </p:animEffect>
                                  </p:childTnLst>
                                </p:cTn>
                              </p:par>
                              <p:par>
                                <p:cTn id="29" presetID="6" presetClass="emph" presetSubtype="0" decel="100000" fill="hold" grpId="1" nodeType="withEffect">
                                  <p:stCondLst>
                                    <p:cond delay="800"/>
                                  </p:stCondLst>
                                  <p:childTnLst>
                                    <p:animScale>
                                      <p:cBhvr>
                                        <p:cTn id="30" dur="250" fill="hold"/>
                                        <p:tgtEl>
                                          <p:spTgt spid="45"/>
                                        </p:tgtEl>
                                      </p:cBhvr>
                                      <p:by x="120000" y="120000"/>
                                    </p:animScale>
                                  </p:childTnLst>
                                </p:cTn>
                              </p:par>
                              <p:par>
                                <p:cTn id="31" presetID="6" presetClass="emph" presetSubtype="0" decel="100000" fill="hold" grpId="2" nodeType="withEffect">
                                  <p:stCondLst>
                                    <p:cond delay="1000"/>
                                  </p:stCondLst>
                                  <p:childTnLst>
                                    <p:animScale>
                                      <p:cBhvr>
                                        <p:cTn id="32" dur="250" fill="hold"/>
                                        <p:tgtEl>
                                          <p:spTgt spid="45"/>
                                        </p:tgtEl>
                                      </p:cBhvr>
                                      <p:by x="83000" y="83000"/>
                                    </p:animScale>
                                  </p:childTnLst>
                                </p:cTn>
                              </p:par>
                            </p:childTnLst>
                          </p:cTn>
                        </p:par>
                        <p:par>
                          <p:cTn id="33" fill="hold">
                            <p:stCondLst>
                              <p:cond delay="1900"/>
                            </p:stCondLst>
                            <p:childTnLst>
                              <p:par>
                                <p:cTn id="34" presetID="50" presetClass="entr" presetSubtype="0" decel="100000" fill="hold" grpId="0" nodeType="afterEffect">
                                  <p:stCondLst>
                                    <p:cond delay="0"/>
                                  </p:stCondLst>
                                  <p:iterate type="lt">
                                    <p:tmPct val="10000"/>
                                  </p:iterate>
                                  <p:childTnLst>
                                    <p:set>
                                      <p:cBhvr>
                                        <p:cTn id="35" dur="1" fill="hold">
                                          <p:stCondLst>
                                            <p:cond delay="0"/>
                                          </p:stCondLst>
                                        </p:cTn>
                                        <p:tgtEl>
                                          <p:spTgt spid="50"/>
                                        </p:tgtEl>
                                        <p:attrNameLst>
                                          <p:attrName>style.visibility</p:attrName>
                                        </p:attrNameLst>
                                      </p:cBhvr>
                                      <p:to>
                                        <p:strVal val="visible"/>
                                      </p:to>
                                    </p:set>
                                    <p:anim calcmode="lin" valueType="num">
                                      <p:cBhvr>
                                        <p:cTn id="36" dur="100" fill="hold"/>
                                        <p:tgtEl>
                                          <p:spTgt spid="50"/>
                                        </p:tgtEl>
                                        <p:attrNameLst>
                                          <p:attrName>ppt_w</p:attrName>
                                        </p:attrNameLst>
                                      </p:cBhvr>
                                      <p:tavLst>
                                        <p:tav tm="0">
                                          <p:val>
                                            <p:strVal val="#ppt_w+.3"/>
                                          </p:val>
                                        </p:tav>
                                        <p:tav tm="100000">
                                          <p:val>
                                            <p:strVal val="#ppt_w"/>
                                          </p:val>
                                        </p:tav>
                                      </p:tavLst>
                                    </p:anim>
                                    <p:anim calcmode="lin" valueType="num">
                                      <p:cBhvr>
                                        <p:cTn id="37" dur="100" fill="hold"/>
                                        <p:tgtEl>
                                          <p:spTgt spid="50"/>
                                        </p:tgtEl>
                                        <p:attrNameLst>
                                          <p:attrName>ppt_h</p:attrName>
                                        </p:attrNameLst>
                                      </p:cBhvr>
                                      <p:tavLst>
                                        <p:tav tm="0">
                                          <p:val>
                                            <p:strVal val="#ppt_h"/>
                                          </p:val>
                                        </p:tav>
                                        <p:tav tm="100000">
                                          <p:val>
                                            <p:strVal val="#ppt_h"/>
                                          </p:val>
                                        </p:tav>
                                      </p:tavLst>
                                    </p:anim>
                                    <p:animEffect transition="in" filter="fade">
                                      <p:cBhvr>
                                        <p:cTn id="38" dur="100"/>
                                        <p:tgtEl>
                                          <p:spTgt spid="50"/>
                                        </p:tgtEl>
                                      </p:cBhvr>
                                    </p:animEffect>
                                  </p:childTnLst>
                                </p:cTn>
                              </p:par>
                            </p:childTnLst>
                          </p:cTn>
                        </p:par>
                        <p:par>
                          <p:cTn id="39" fill="hold">
                            <p:stCondLst>
                              <p:cond delay="2100"/>
                            </p:stCondLst>
                            <p:childTnLst>
                              <p:par>
                                <p:cTn id="40" presetID="50" presetClass="entr" presetSubtype="0" decel="100000" fill="hold" grpId="0" nodeType="afterEffect">
                                  <p:stCondLst>
                                    <p:cond delay="0"/>
                                  </p:stCondLst>
                                  <p:iterate type="lt">
                                    <p:tmPct val="10000"/>
                                  </p:iterate>
                                  <p:childTnLst>
                                    <p:set>
                                      <p:cBhvr>
                                        <p:cTn id="41" dur="1" fill="hold">
                                          <p:stCondLst>
                                            <p:cond delay="0"/>
                                          </p:stCondLst>
                                        </p:cTn>
                                        <p:tgtEl>
                                          <p:spTgt spid="51"/>
                                        </p:tgtEl>
                                        <p:attrNameLst>
                                          <p:attrName>style.visibility</p:attrName>
                                        </p:attrNameLst>
                                      </p:cBhvr>
                                      <p:to>
                                        <p:strVal val="visible"/>
                                      </p:to>
                                    </p:set>
                                    <p:anim calcmode="lin" valueType="num">
                                      <p:cBhvr>
                                        <p:cTn id="42" dur="100" fill="hold"/>
                                        <p:tgtEl>
                                          <p:spTgt spid="51"/>
                                        </p:tgtEl>
                                        <p:attrNameLst>
                                          <p:attrName>ppt_w</p:attrName>
                                        </p:attrNameLst>
                                      </p:cBhvr>
                                      <p:tavLst>
                                        <p:tav tm="0">
                                          <p:val>
                                            <p:strVal val="#ppt_w+.3"/>
                                          </p:val>
                                        </p:tav>
                                        <p:tav tm="100000">
                                          <p:val>
                                            <p:strVal val="#ppt_w"/>
                                          </p:val>
                                        </p:tav>
                                      </p:tavLst>
                                    </p:anim>
                                    <p:anim calcmode="lin" valueType="num">
                                      <p:cBhvr>
                                        <p:cTn id="43" dur="100" fill="hold"/>
                                        <p:tgtEl>
                                          <p:spTgt spid="51"/>
                                        </p:tgtEl>
                                        <p:attrNameLst>
                                          <p:attrName>ppt_h</p:attrName>
                                        </p:attrNameLst>
                                      </p:cBhvr>
                                      <p:tavLst>
                                        <p:tav tm="0">
                                          <p:val>
                                            <p:strVal val="#ppt_h"/>
                                          </p:val>
                                        </p:tav>
                                        <p:tav tm="100000">
                                          <p:val>
                                            <p:strVal val="#ppt_h"/>
                                          </p:val>
                                        </p:tav>
                                      </p:tavLst>
                                    </p:anim>
                                    <p:animEffect transition="in" filter="fade">
                                      <p:cBhvr>
                                        <p:cTn id="44" dur="100"/>
                                        <p:tgtEl>
                                          <p:spTgt spid="51"/>
                                        </p:tgtEl>
                                      </p:cBhvr>
                                    </p:animEffect>
                                  </p:childTnLst>
                                </p:cTn>
                              </p:par>
                            </p:childTnLst>
                          </p:cTn>
                        </p:par>
                        <p:par>
                          <p:cTn id="45" fill="hold">
                            <p:stCondLst>
                              <p:cond delay="2300"/>
                            </p:stCondLst>
                            <p:childTnLst>
                              <p:par>
                                <p:cTn id="46" presetID="50" presetClass="entr" presetSubtype="0" decel="100000" fill="hold" grpId="0" nodeType="afterEffect">
                                  <p:stCondLst>
                                    <p:cond delay="0"/>
                                  </p:stCondLst>
                                  <p:iterate type="lt">
                                    <p:tmPct val="10000"/>
                                  </p:iterate>
                                  <p:childTnLst>
                                    <p:set>
                                      <p:cBhvr>
                                        <p:cTn id="47" dur="1" fill="hold">
                                          <p:stCondLst>
                                            <p:cond delay="0"/>
                                          </p:stCondLst>
                                        </p:cTn>
                                        <p:tgtEl>
                                          <p:spTgt spid="52"/>
                                        </p:tgtEl>
                                        <p:attrNameLst>
                                          <p:attrName>style.visibility</p:attrName>
                                        </p:attrNameLst>
                                      </p:cBhvr>
                                      <p:to>
                                        <p:strVal val="visible"/>
                                      </p:to>
                                    </p:set>
                                    <p:anim calcmode="lin" valueType="num">
                                      <p:cBhvr>
                                        <p:cTn id="48" dur="100" fill="hold"/>
                                        <p:tgtEl>
                                          <p:spTgt spid="52"/>
                                        </p:tgtEl>
                                        <p:attrNameLst>
                                          <p:attrName>ppt_w</p:attrName>
                                        </p:attrNameLst>
                                      </p:cBhvr>
                                      <p:tavLst>
                                        <p:tav tm="0">
                                          <p:val>
                                            <p:strVal val="#ppt_w+.3"/>
                                          </p:val>
                                        </p:tav>
                                        <p:tav tm="100000">
                                          <p:val>
                                            <p:strVal val="#ppt_w"/>
                                          </p:val>
                                        </p:tav>
                                      </p:tavLst>
                                    </p:anim>
                                    <p:anim calcmode="lin" valueType="num">
                                      <p:cBhvr>
                                        <p:cTn id="49" dur="100" fill="hold"/>
                                        <p:tgtEl>
                                          <p:spTgt spid="52"/>
                                        </p:tgtEl>
                                        <p:attrNameLst>
                                          <p:attrName>ppt_h</p:attrName>
                                        </p:attrNameLst>
                                      </p:cBhvr>
                                      <p:tavLst>
                                        <p:tav tm="0">
                                          <p:val>
                                            <p:strVal val="#ppt_h"/>
                                          </p:val>
                                        </p:tav>
                                        <p:tav tm="100000">
                                          <p:val>
                                            <p:strVal val="#ppt_h"/>
                                          </p:val>
                                        </p:tav>
                                      </p:tavLst>
                                    </p:anim>
                                    <p:animEffect transition="in" filter="fade">
                                      <p:cBhvr>
                                        <p:cTn id="50" dur="100"/>
                                        <p:tgtEl>
                                          <p:spTgt spid="52"/>
                                        </p:tgtEl>
                                      </p:cBhvr>
                                    </p:animEffect>
                                  </p:childTnLst>
                                </p:cTn>
                              </p:par>
                            </p:childTnLst>
                          </p:cTn>
                        </p:par>
                        <p:par>
                          <p:cTn id="51" fill="hold">
                            <p:stCondLst>
                              <p:cond delay="2500"/>
                            </p:stCondLst>
                            <p:childTnLst>
                              <p:par>
                                <p:cTn id="52" presetID="50" presetClass="entr" presetSubtype="0" decel="100000" fill="hold" grpId="0" nodeType="afterEffect">
                                  <p:stCondLst>
                                    <p:cond delay="0"/>
                                  </p:stCondLst>
                                  <p:iterate type="lt">
                                    <p:tmPct val="10000"/>
                                  </p:iterate>
                                  <p:childTnLst>
                                    <p:set>
                                      <p:cBhvr>
                                        <p:cTn id="53" dur="1" fill="hold">
                                          <p:stCondLst>
                                            <p:cond delay="0"/>
                                          </p:stCondLst>
                                        </p:cTn>
                                        <p:tgtEl>
                                          <p:spTgt spid="53"/>
                                        </p:tgtEl>
                                        <p:attrNameLst>
                                          <p:attrName>style.visibility</p:attrName>
                                        </p:attrNameLst>
                                      </p:cBhvr>
                                      <p:to>
                                        <p:strVal val="visible"/>
                                      </p:to>
                                    </p:set>
                                    <p:anim calcmode="lin" valueType="num">
                                      <p:cBhvr>
                                        <p:cTn id="54" dur="100" fill="hold"/>
                                        <p:tgtEl>
                                          <p:spTgt spid="53"/>
                                        </p:tgtEl>
                                        <p:attrNameLst>
                                          <p:attrName>ppt_w</p:attrName>
                                        </p:attrNameLst>
                                      </p:cBhvr>
                                      <p:tavLst>
                                        <p:tav tm="0">
                                          <p:val>
                                            <p:strVal val="#ppt_w+.3"/>
                                          </p:val>
                                        </p:tav>
                                        <p:tav tm="100000">
                                          <p:val>
                                            <p:strVal val="#ppt_w"/>
                                          </p:val>
                                        </p:tav>
                                      </p:tavLst>
                                    </p:anim>
                                    <p:anim calcmode="lin" valueType="num">
                                      <p:cBhvr>
                                        <p:cTn id="55" dur="100" fill="hold"/>
                                        <p:tgtEl>
                                          <p:spTgt spid="53"/>
                                        </p:tgtEl>
                                        <p:attrNameLst>
                                          <p:attrName>ppt_h</p:attrName>
                                        </p:attrNameLst>
                                      </p:cBhvr>
                                      <p:tavLst>
                                        <p:tav tm="0">
                                          <p:val>
                                            <p:strVal val="#ppt_h"/>
                                          </p:val>
                                        </p:tav>
                                        <p:tav tm="100000">
                                          <p:val>
                                            <p:strVal val="#ppt_h"/>
                                          </p:val>
                                        </p:tav>
                                      </p:tavLst>
                                    </p:anim>
                                    <p:animEffect transition="in" filter="fade">
                                      <p:cBhvr>
                                        <p:cTn id="56" dur="1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50" grpId="0"/>
      <p:bldP spid="51" grpId="0"/>
      <p:bldP spid="52" grpId="0"/>
      <p:bldP spid="53" grpId="0"/>
      <p:bldP spid="15" grpId="0" animBg="1"/>
      <p:bldP spid="15" grpId="1" animBg="1"/>
      <p:bldP spid="15" grpId="2" animBg="1"/>
      <p:bldP spid="45" grpId="0"/>
      <p:bldP spid="45" grpId="1"/>
      <p:bldP spid="45" grpId="2"/>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PA_矩形 17"/>
          <p:cNvSpPr/>
          <p:nvPr>
            <p:custDataLst>
              <p:tags r:id="rId1"/>
            </p:custDataLst>
          </p:nvPr>
        </p:nvSpPr>
        <p:spPr>
          <a:xfrm>
            <a:off x="1562156" y="3761043"/>
            <a:ext cx="1125949" cy="238527"/>
          </a:xfrm>
          <a:prstGeom prst="rect">
            <a:avLst/>
          </a:prstGeom>
        </p:spPr>
        <p:txBody>
          <a:bodyPr wrap="none" lIns="68580" tIns="34290" rIns="68580" bIns="34290">
            <a:spAutoFit/>
          </a:bodyPr>
          <a:lstStyle/>
          <a:p>
            <a:r>
              <a:rPr lang="zh-CN" altLang="en-US" sz="1100" b="1" dirty="0">
                <a:solidFill>
                  <a:schemeClr val="accent1"/>
                </a:solidFill>
                <a:latin typeface="微软雅黑" panose="020B0503020204020204" pitchFamily="34" charset="-122"/>
                <a:ea typeface="微软雅黑" panose="020B0503020204020204" pitchFamily="34" charset="-122"/>
              </a:rPr>
              <a:t>单击添加标题一</a:t>
            </a:r>
          </a:p>
        </p:txBody>
      </p:sp>
      <p:sp>
        <p:nvSpPr>
          <p:cNvPr id="12" name="PA_Line 3"/>
          <p:cNvSpPr>
            <a:spLocks noChangeShapeType="1"/>
          </p:cNvSpPr>
          <p:nvPr>
            <p:custDataLst>
              <p:tags r:id="rId2"/>
            </p:custDataLst>
          </p:nvPr>
        </p:nvSpPr>
        <p:spPr bwMode="auto">
          <a:xfrm>
            <a:off x="1215962" y="1061019"/>
            <a:ext cx="6858000" cy="0"/>
          </a:xfrm>
          <a:prstGeom prst="line">
            <a:avLst/>
          </a:prstGeom>
          <a:noFill/>
          <a:ln w="38100">
            <a:solidFill>
              <a:srgbClr val="000000"/>
            </a:solidFill>
            <a:round/>
            <a:headEnd/>
            <a:tailEnd/>
          </a:ln>
        </p:spPr>
        <p:txBody>
          <a:bodyPr wrap="none" lIns="68580" tIns="34290" rIns="68580" bIns="34290" anchor="ctr"/>
          <a:lstStyle/>
          <a:p>
            <a:endParaRPr lang="zh-CN" altLang="en-US"/>
          </a:p>
        </p:txBody>
      </p:sp>
      <p:cxnSp>
        <p:nvCxnSpPr>
          <p:cNvPr id="19" name="PA_直接连接符 18"/>
          <p:cNvCxnSpPr/>
          <p:nvPr>
            <p:custDataLst>
              <p:tags r:id="rId3"/>
            </p:custDataLst>
          </p:nvPr>
        </p:nvCxnSpPr>
        <p:spPr>
          <a:xfrm>
            <a:off x="1605000" y="4034391"/>
            <a:ext cx="1467661" cy="0"/>
          </a:xfrm>
          <a:prstGeom prst="line">
            <a:avLst/>
          </a:prstGeom>
          <a:noFill/>
          <a:ln w="12700" cap="flat" cmpd="sng" algn="ctr">
            <a:solidFill>
              <a:schemeClr val="tx1">
                <a:lumMod val="75000"/>
                <a:lumOff val="25000"/>
              </a:schemeClr>
            </a:solidFill>
            <a:prstDash val="dash"/>
            <a:headEnd type="none" w="med" len="med"/>
            <a:tailEnd type="none" w="med" len="med"/>
          </a:ln>
          <a:effectLst/>
        </p:spPr>
      </p:cxnSp>
      <p:sp>
        <p:nvSpPr>
          <p:cNvPr id="21" name="PA_矩形 20"/>
          <p:cNvSpPr/>
          <p:nvPr>
            <p:custDataLst>
              <p:tags r:id="rId4"/>
            </p:custDataLst>
          </p:nvPr>
        </p:nvSpPr>
        <p:spPr>
          <a:xfrm>
            <a:off x="3627887" y="3761043"/>
            <a:ext cx="1125949" cy="238527"/>
          </a:xfrm>
          <a:prstGeom prst="rect">
            <a:avLst/>
          </a:prstGeom>
        </p:spPr>
        <p:txBody>
          <a:bodyPr wrap="none" lIns="68580" tIns="34290" rIns="68580" bIns="34290">
            <a:spAutoFit/>
          </a:bodyPr>
          <a:lstStyle/>
          <a:p>
            <a:r>
              <a:rPr lang="zh-CN" altLang="en-US" sz="1100" b="1" dirty="0">
                <a:solidFill>
                  <a:schemeClr val="accent1"/>
                </a:solidFill>
                <a:latin typeface="微软雅黑" panose="020B0503020204020204" pitchFamily="34" charset="-122"/>
                <a:ea typeface="微软雅黑" panose="020B0503020204020204" pitchFamily="34" charset="-122"/>
              </a:rPr>
              <a:t>单击添加标题一</a:t>
            </a:r>
          </a:p>
        </p:txBody>
      </p:sp>
      <p:cxnSp>
        <p:nvCxnSpPr>
          <p:cNvPr id="22" name="PA_直接连接符 21"/>
          <p:cNvCxnSpPr/>
          <p:nvPr>
            <p:custDataLst>
              <p:tags r:id="rId5"/>
            </p:custDataLst>
          </p:nvPr>
        </p:nvCxnSpPr>
        <p:spPr>
          <a:xfrm>
            <a:off x="3670731" y="4034391"/>
            <a:ext cx="1467661" cy="0"/>
          </a:xfrm>
          <a:prstGeom prst="line">
            <a:avLst/>
          </a:prstGeom>
          <a:noFill/>
          <a:ln w="12700" cap="flat" cmpd="sng" algn="ctr">
            <a:solidFill>
              <a:schemeClr val="tx1">
                <a:lumMod val="75000"/>
                <a:lumOff val="25000"/>
              </a:schemeClr>
            </a:solidFill>
            <a:prstDash val="dash"/>
            <a:headEnd type="none" w="med" len="med"/>
            <a:tailEnd type="none" w="med" len="med"/>
          </a:ln>
          <a:effectLst/>
        </p:spPr>
      </p:cxnSp>
      <p:sp>
        <p:nvSpPr>
          <p:cNvPr id="24" name="PA_矩形 23"/>
          <p:cNvSpPr/>
          <p:nvPr>
            <p:custDataLst>
              <p:tags r:id="rId6"/>
            </p:custDataLst>
          </p:nvPr>
        </p:nvSpPr>
        <p:spPr>
          <a:xfrm>
            <a:off x="5979887" y="3761043"/>
            <a:ext cx="1125949" cy="238527"/>
          </a:xfrm>
          <a:prstGeom prst="rect">
            <a:avLst/>
          </a:prstGeom>
        </p:spPr>
        <p:txBody>
          <a:bodyPr wrap="none" lIns="68580" tIns="34290" rIns="68580" bIns="34290">
            <a:spAutoFit/>
          </a:bodyPr>
          <a:lstStyle/>
          <a:p>
            <a:r>
              <a:rPr lang="zh-CN" altLang="en-US" sz="1100" b="1" dirty="0">
                <a:solidFill>
                  <a:schemeClr val="accent1"/>
                </a:solidFill>
                <a:latin typeface="微软雅黑" panose="020B0503020204020204" pitchFamily="34" charset="-122"/>
                <a:ea typeface="微软雅黑" panose="020B0503020204020204" pitchFamily="34" charset="-122"/>
              </a:rPr>
              <a:t>单击添加标题一</a:t>
            </a:r>
          </a:p>
        </p:txBody>
      </p:sp>
      <p:cxnSp>
        <p:nvCxnSpPr>
          <p:cNvPr id="25" name="PA_直接连接符 24"/>
          <p:cNvCxnSpPr/>
          <p:nvPr>
            <p:custDataLst>
              <p:tags r:id="rId7"/>
            </p:custDataLst>
          </p:nvPr>
        </p:nvCxnSpPr>
        <p:spPr>
          <a:xfrm>
            <a:off x="6022731" y="4034391"/>
            <a:ext cx="1467661" cy="0"/>
          </a:xfrm>
          <a:prstGeom prst="line">
            <a:avLst/>
          </a:prstGeom>
          <a:noFill/>
          <a:ln w="12700" cap="flat" cmpd="sng" algn="ctr">
            <a:solidFill>
              <a:schemeClr val="tx1">
                <a:lumMod val="75000"/>
                <a:lumOff val="25000"/>
              </a:schemeClr>
            </a:solidFill>
            <a:prstDash val="dash"/>
            <a:headEnd type="none" w="med" len="med"/>
            <a:tailEnd type="none" w="med" len="med"/>
          </a:ln>
          <a:effectLst/>
        </p:spPr>
      </p:cxnSp>
      <p:pic>
        <p:nvPicPr>
          <p:cNvPr id="13" name="PA_图片 6" descr="image39"/>
          <p:cNvPicPr>
            <a:picLocks noChangeAspect="1" noChangeArrowheads="1"/>
          </p:cNvPicPr>
          <p:nvPr>
            <p:custDataLst>
              <p:tags r:id="rId8"/>
            </p:custDataLst>
          </p:nvPr>
        </p:nvPicPr>
        <p:blipFill>
          <a:blip r:embed="rId16" cstate="print">
            <a:lum bright="-6000" contrast="24000"/>
          </a:blip>
          <a:srcRect/>
          <a:stretch>
            <a:fillRect/>
          </a:stretch>
        </p:blipFill>
        <p:spPr bwMode="auto">
          <a:xfrm>
            <a:off x="1861041" y="725138"/>
            <a:ext cx="245656" cy="435081"/>
          </a:xfrm>
          <a:prstGeom prst="rect">
            <a:avLst/>
          </a:prstGeom>
          <a:noFill/>
          <a:ln w="9525">
            <a:noFill/>
            <a:miter lim="800000"/>
            <a:headEnd/>
            <a:tailEnd/>
          </a:ln>
        </p:spPr>
      </p:pic>
      <p:pic>
        <p:nvPicPr>
          <p:cNvPr id="15" name="PA_图片 6" descr="image39"/>
          <p:cNvPicPr>
            <a:picLocks noChangeAspect="1" noChangeArrowheads="1"/>
          </p:cNvPicPr>
          <p:nvPr>
            <p:custDataLst>
              <p:tags r:id="rId9"/>
            </p:custDataLst>
          </p:nvPr>
        </p:nvPicPr>
        <p:blipFill>
          <a:blip r:embed="rId16" cstate="print">
            <a:lum bright="-6000" contrast="24000"/>
          </a:blip>
          <a:srcRect/>
          <a:stretch>
            <a:fillRect/>
          </a:stretch>
        </p:blipFill>
        <p:spPr bwMode="auto">
          <a:xfrm>
            <a:off x="4535996" y="736340"/>
            <a:ext cx="245656" cy="435081"/>
          </a:xfrm>
          <a:prstGeom prst="rect">
            <a:avLst/>
          </a:prstGeom>
          <a:noFill/>
          <a:ln w="9525">
            <a:noFill/>
            <a:miter lim="800000"/>
            <a:headEnd/>
            <a:tailEnd/>
          </a:ln>
        </p:spPr>
      </p:pic>
      <p:pic>
        <p:nvPicPr>
          <p:cNvPr id="17" name="PA_图片 6" descr="image39"/>
          <p:cNvPicPr>
            <a:picLocks noChangeAspect="1" noChangeArrowheads="1"/>
          </p:cNvPicPr>
          <p:nvPr>
            <p:custDataLst>
              <p:tags r:id="rId10"/>
            </p:custDataLst>
          </p:nvPr>
        </p:nvPicPr>
        <p:blipFill>
          <a:blip r:embed="rId16" cstate="print">
            <a:lum bright="-6000" contrast="24000"/>
          </a:blip>
          <a:srcRect/>
          <a:stretch>
            <a:fillRect/>
          </a:stretch>
        </p:blipFill>
        <p:spPr bwMode="auto">
          <a:xfrm>
            <a:off x="7068003" y="739437"/>
            <a:ext cx="245656" cy="435081"/>
          </a:xfrm>
          <a:prstGeom prst="rect">
            <a:avLst/>
          </a:prstGeom>
          <a:noFill/>
          <a:ln w="9525">
            <a:noFill/>
            <a:miter lim="800000"/>
            <a:headEnd/>
            <a:tailEnd/>
          </a:ln>
        </p:spPr>
      </p:pic>
      <p:sp>
        <p:nvSpPr>
          <p:cNvPr id="20" name="PA_文本框 42"/>
          <p:cNvSpPr txBox="1"/>
          <p:nvPr>
            <p:custDataLst>
              <p:tags r:id="rId11"/>
            </p:custDataLst>
          </p:nvPr>
        </p:nvSpPr>
        <p:spPr>
          <a:xfrm>
            <a:off x="1555310" y="4043192"/>
            <a:ext cx="1608331" cy="484898"/>
          </a:xfrm>
          <a:prstGeom prst="rect">
            <a:avLst/>
          </a:prstGeom>
          <a:noFill/>
        </p:spPr>
        <p:txBody>
          <a:bodyPr wrap="square" lIns="68580" tIns="34290" rIns="68580" bIns="34290" rtlCol="0">
            <a:spAutoFit/>
          </a:bodyPr>
          <a:lstStyle/>
          <a:p>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单击此处添加文本，单击此处添加文本，单击此处添加文本。</a:t>
            </a:r>
          </a:p>
        </p:txBody>
      </p:sp>
      <p:sp>
        <p:nvSpPr>
          <p:cNvPr id="23" name="PA_文本框 45"/>
          <p:cNvSpPr txBox="1"/>
          <p:nvPr>
            <p:custDataLst>
              <p:tags r:id="rId12"/>
            </p:custDataLst>
          </p:nvPr>
        </p:nvSpPr>
        <p:spPr>
          <a:xfrm>
            <a:off x="3621041" y="4043192"/>
            <a:ext cx="1608331" cy="484898"/>
          </a:xfrm>
          <a:prstGeom prst="rect">
            <a:avLst/>
          </a:prstGeom>
          <a:noFill/>
        </p:spPr>
        <p:txBody>
          <a:bodyPr wrap="square" lIns="68580" tIns="34290" rIns="68580" bIns="34290" rtlCol="0">
            <a:spAutoFit/>
          </a:bodyPr>
          <a:lstStyle/>
          <a:p>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单击此处添加文本，单击此处添加文本，单击此处添加文本。</a:t>
            </a:r>
          </a:p>
        </p:txBody>
      </p:sp>
      <p:sp>
        <p:nvSpPr>
          <p:cNvPr id="26" name="PA_文本框 48"/>
          <p:cNvSpPr txBox="1"/>
          <p:nvPr>
            <p:custDataLst>
              <p:tags r:id="rId13"/>
            </p:custDataLst>
          </p:nvPr>
        </p:nvSpPr>
        <p:spPr>
          <a:xfrm>
            <a:off x="5973041" y="4043192"/>
            <a:ext cx="1608331" cy="484898"/>
          </a:xfrm>
          <a:prstGeom prst="rect">
            <a:avLst/>
          </a:prstGeom>
          <a:noFill/>
        </p:spPr>
        <p:txBody>
          <a:bodyPr wrap="square" lIns="68580" tIns="34290" rIns="68580" bIns="34290" rtlCol="0">
            <a:spAutoFit/>
          </a:bodyPr>
          <a:lstStyle/>
          <a:p>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单击此处添加文本，单击此处添加文本，单击此处添加文本。</a:t>
            </a:r>
          </a:p>
        </p:txBody>
      </p:sp>
      <p:pic>
        <p:nvPicPr>
          <p:cNvPr id="11" name="图片占位符 10"/>
          <p:cNvPicPr>
            <a:picLocks noGrp="1" noChangeAspect="1"/>
          </p:cNvPicPr>
          <p:nvPr>
            <p:ph type="pic" sz="quarter" idx="15"/>
          </p:nvPr>
        </p:nvPicPr>
        <p:blipFill>
          <a:blip r:embed="rId17" cstate="screen">
            <a:extLst>
              <a:ext uri="{28A0092B-C50C-407E-A947-70E740481C1C}">
                <a14:useLocalDpi xmlns:a14="http://schemas.microsoft.com/office/drawing/2010/main"/>
              </a:ext>
            </a:extLst>
          </a:blip>
          <a:stretch>
            <a:fillRect/>
          </a:stretch>
        </p:blipFill>
        <p:spPr>
          <a:xfrm rot="19473986">
            <a:off x="6521308" y="1305896"/>
            <a:ext cx="1214890" cy="1768680"/>
          </a:xfrm>
        </p:spPr>
      </p:pic>
      <p:pic>
        <p:nvPicPr>
          <p:cNvPr id="7" name="图片占位符 6"/>
          <p:cNvPicPr>
            <a:picLocks noGrp="1" noChangeAspect="1"/>
          </p:cNvPicPr>
          <p:nvPr>
            <p:ph type="pic" sz="quarter" idx="13"/>
          </p:nvPr>
        </p:nvPicPr>
        <p:blipFill>
          <a:blip r:embed="rId17" cstate="screen">
            <a:extLst>
              <a:ext uri="{28A0092B-C50C-407E-A947-70E740481C1C}">
                <a14:useLocalDpi xmlns:a14="http://schemas.microsoft.com/office/drawing/2010/main"/>
              </a:ext>
            </a:extLst>
          </a:blip>
          <a:stretch>
            <a:fillRect/>
          </a:stretch>
        </p:blipFill>
        <p:spPr>
          <a:xfrm rot="19473986">
            <a:off x="3998353" y="1305303"/>
            <a:ext cx="1214890" cy="1768680"/>
          </a:xfrm>
        </p:spPr>
      </p:pic>
      <p:pic>
        <p:nvPicPr>
          <p:cNvPr id="3" name="图片占位符 2"/>
          <p:cNvPicPr>
            <a:picLocks noGrp="1" noChangeAspect="1"/>
          </p:cNvPicPr>
          <p:nvPr>
            <p:ph type="pic" sz="quarter" idx="11"/>
          </p:nvPr>
        </p:nvPicPr>
        <p:blipFill>
          <a:blip r:embed="rId17" cstate="screen">
            <a:extLst>
              <a:ext uri="{28A0092B-C50C-407E-A947-70E740481C1C}">
                <a14:useLocalDpi xmlns:a14="http://schemas.microsoft.com/office/drawing/2010/main"/>
              </a:ext>
            </a:extLst>
          </a:blip>
          <a:stretch>
            <a:fillRect/>
          </a:stretch>
        </p:blipFill>
        <p:spPr>
          <a:xfrm rot="19473986">
            <a:off x="1314346" y="1291597"/>
            <a:ext cx="1214890" cy="1768680"/>
          </a:xfrm>
        </p:spPr>
      </p:pic>
      <p:sp>
        <p:nvSpPr>
          <p:cNvPr id="33" name="矩形 32"/>
          <p:cNvSpPr/>
          <p:nvPr/>
        </p:nvSpPr>
        <p:spPr>
          <a:xfrm>
            <a:off x="253" y="196280"/>
            <a:ext cx="14404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34" name="文本框 37"/>
          <p:cNvSpPr txBox="1"/>
          <p:nvPr/>
        </p:nvSpPr>
        <p:spPr>
          <a:xfrm>
            <a:off x="216310" y="196280"/>
            <a:ext cx="2190351" cy="315475"/>
          </a:xfrm>
          <a:prstGeom prst="rect">
            <a:avLst/>
          </a:prstGeom>
          <a:noFill/>
        </p:spPr>
        <p:txBody>
          <a:bodyPr wrap="none" lIns="68584" tIns="34292" rIns="68584" bIns="34292" rtlCol="0">
            <a:spAutoFit/>
          </a:bodyPr>
          <a:lstStyle/>
          <a:p>
            <a:pPr defTabSz="685795"/>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35" name="文本框 38"/>
          <p:cNvSpPr txBox="1"/>
          <p:nvPr/>
        </p:nvSpPr>
        <p:spPr>
          <a:xfrm>
            <a:off x="265271" y="520316"/>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cs typeface="+mn-ea"/>
                <a:sym typeface="+mn-lt"/>
              </a:rPr>
              <a:t>ADD RELATED TITLE WORDS</a:t>
            </a:r>
            <a:endParaRPr lang="zh-CN" altLang="en-US" sz="900" dirty="0">
              <a:solidFill>
                <a:schemeClr val="tx1">
                  <a:lumMod val="50000"/>
                  <a:lumOff val="50000"/>
                </a:schemeClr>
              </a:solidFill>
              <a:cs typeface="+mn-ea"/>
              <a:sym typeface="+mn-lt"/>
            </a:endParaRPr>
          </a:p>
        </p:txBody>
      </p:sp>
      <p:grpSp>
        <p:nvGrpSpPr>
          <p:cNvPr id="27" name="组合 26">
            <a:extLst>
              <a:ext uri="{FF2B5EF4-FFF2-40B4-BE49-F238E27FC236}">
                <a16:creationId xmlns:a16="http://schemas.microsoft.com/office/drawing/2014/main" id="{6FB38026-8157-9E4B-88DD-E12C82799AF7}"/>
              </a:ext>
            </a:extLst>
          </p:cNvPr>
          <p:cNvGrpSpPr/>
          <p:nvPr/>
        </p:nvGrpSpPr>
        <p:grpSpPr>
          <a:xfrm>
            <a:off x="1" y="196170"/>
            <a:ext cx="3003486" cy="504166"/>
            <a:chOff x="1" y="196170"/>
            <a:chExt cx="3003486" cy="504166"/>
          </a:xfrm>
        </p:grpSpPr>
        <p:sp>
          <p:nvSpPr>
            <p:cNvPr id="28" name="文本框 12">
              <a:extLst>
                <a:ext uri="{FF2B5EF4-FFF2-40B4-BE49-F238E27FC236}">
                  <a16:creationId xmlns:a16="http://schemas.microsoft.com/office/drawing/2014/main" id="{9B7CAC97-B244-7846-96B8-4B0890404FFA}"/>
                </a:ext>
              </a:extLst>
            </p:cNvPr>
            <p:cNvSpPr txBox="1">
              <a:spLocks noChangeArrowheads="1"/>
            </p:cNvSpPr>
            <p:nvPr/>
          </p:nvSpPr>
          <p:spPr bwMode="auto">
            <a:xfrm>
              <a:off x="287690" y="248871"/>
              <a:ext cx="2715797"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4290" rIns="68580" bIns="34290" anchor="t" anchorCtr="0">
              <a:no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r>
                <a:rPr lang="zh-CN" altLang="en-US" sz="2000" b="1" kern="100" dirty="0">
                  <a:solidFill>
                    <a:srgbClr val="A7A7A7"/>
                  </a:solidFill>
                  <a:latin typeface="方正兰亭超细黑简体" pitchFamily="2" charset="-122"/>
                  <a:ea typeface="方正兰亭超细黑简体" pitchFamily="2" charset="-122"/>
                  <a:cs typeface="Times New Roman" panose="02020603050405020304" pitchFamily="18" charset="0"/>
                </a:rPr>
                <a:t>单击此处添加标题</a:t>
              </a:r>
              <a:endParaRPr lang="zh-CN" altLang="en-US" sz="2000" b="1" dirty="0">
                <a:solidFill>
                  <a:srgbClr val="A7A7A7"/>
                </a:solidFill>
                <a:latin typeface="方正兰亭超细黑简体" pitchFamily="2" charset="-122"/>
                <a:ea typeface="方正兰亭超细黑简体" pitchFamily="2" charset="-122"/>
              </a:endParaRPr>
            </a:p>
          </p:txBody>
        </p:sp>
        <p:sp>
          <p:nvSpPr>
            <p:cNvPr id="29" name="矩形 28">
              <a:extLst>
                <a:ext uri="{FF2B5EF4-FFF2-40B4-BE49-F238E27FC236}">
                  <a16:creationId xmlns:a16="http://schemas.microsoft.com/office/drawing/2014/main" id="{C089DD1D-8B95-8645-9642-BDC11BC8CA38}"/>
                </a:ext>
              </a:extLst>
            </p:cNvPr>
            <p:cNvSpPr/>
            <p:nvPr/>
          </p:nvSpPr>
          <p:spPr>
            <a:xfrm>
              <a:off x="1" y="196170"/>
              <a:ext cx="143508" cy="5041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246722262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35" presetClass="path" presetSubtype="0" repeatCount="2000" autoRev="1" fill="hold" nodeType="withEffect">
                                  <p:stCondLst>
                                    <p:cond delay="500"/>
                                  </p:stCondLst>
                                  <p:childTnLst>
                                    <p:animMotion origin="layout" path="M 2.91667E-6 -0.00324 L -0.0681 -0.00324 " pathEditMode="relative" rAng="0" ptsTypes="AA">
                                      <p:cBhvr>
                                        <p:cTn id="14" dur="2000" fill="hold"/>
                                        <p:tgtEl>
                                          <p:spTgt spid="13"/>
                                        </p:tgtEl>
                                        <p:attrNameLst>
                                          <p:attrName>ppt_x</p:attrName>
                                          <p:attrName>ppt_y</p:attrName>
                                        </p:attrNameLst>
                                      </p:cBhvr>
                                      <p:rCtr x="-3411" y="0"/>
                                    </p:animMotion>
                                  </p:childTnLst>
                                </p:cTn>
                              </p:par>
                              <p:par>
                                <p:cTn id="15" presetID="2" presetClass="entr" presetSubtype="2" fill="hold" nodeType="withEffect">
                                  <p:stCondLst>
                                    <p:cond delay="300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1+#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par>
                                <p:cTn id="19" presetID="35" presetClass="path" presetSubtype="0" repeatCount="2000" autoRev="1" fill="hold" nodeType="withEffect">
                                  <p:stCondLst>
                                    <p:cond delay="3500"/>
                                  </p:stCondLst>
                                  <p:childTnLst>
                                    <p:animMotion origin="layout" path="M -2.29167E-6 -0.00324 L -0.0681 -0.00324 " pathEditMode="relative" rAng="0" ptsTypes="AA">
                                      <p:cBhvr>
                                        <p:cTn id="20" dur="2000" fill="hold"/>
                                        <p:tgtEl>
                                          <p:spTgt spid="15"/>
                                        </p:tgtEl>
                                        <p:attrNameLst>
                                          <p:attrName>ppt_x</p:attrName>
                                          <p:attrName>ppt_y</p:attrName>
                                        </p:attrNameLst>
                                      </p:cBhvr>
                                      <p:rCtr x="-3411" y="0"/>
                                    </p:animMotion>
                                  </p:childTnLst>
                                </p:cTn>
                              </p:par>
                              <p:par>
                                <p:cTn id="21" presetID="2" presetClass="entr" presetSubtype="2" fill="hold" nodeType="withEffect">
                                  <p:stCondLst>
                                    <p:cond delay="500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1+#ppt_w/2"/>
                                          </p:val>
                                        </p:tav>
                                        <p:tav tm="100000">
                                          <p:val>
                                            <p:strVal val="#ppt_x"/>
                                          </p:val>
                                        </p:tav>
                                      </p:tavLst>
                                    </p:anim>
                                    <p:anim calcmode="lin" valueType="num">
                                      <p:cBhvr additive="base">
                                        <p:cTn id="24" dur="500" fill="hold"/>
                                        <p:tgtEl>
                                          <p:spTgt spid="17"/>
                                        </p:tgtEl>
                                        <p:attrNameLst>
                                          <p:attrName>ppt_y</p:attrName>
                                        </p:attrNameLst>
                                      </p:cBhvr>
                                      <p:tavLst>
                                        <p:tav tm="0">
                                          <p:val>
                                            <p:strVal val="#ppt_y"/>
                                          </p:val>
                                        </p:tav>
                                        <p:tav tm="100000">
                                          <p:val>
                                            <p:strVal val="#ppt_y"/>
                                          </p:val>
                                        </p:tav>
                                      </p:tavLst>
                                    </p:anim>
                                  </p:childTnLst>
                                </p:cTn>
                              </p:par>
                              <p:par>
                                <p:cTn id="25" presetID="35" presetClass="path" presetSubtype="0" repeatCount="2000" autoRev="1" fill="hold" nodeType="withEffect">
                                  <p:stCondLst>
                                    <p:cond delay="5500"/>
                                  </p:stCondLst>
                                  <p:childTnLst>
                                    <p:animMotion origin="layout" path="M 1.38889E-6 -0.00324 L -0.06806 -0.00324 " pathEditMode="relative" rAng="0" ptsTypes="AA">
                                      <p:cBhvr>
                                        <p:cTn id="26" dur="2000" fill="hold"/>
                                        <p:tgtEl>
                                          <p:spTgt spid="17"/>
                                        </p:tgtEl>
                                        <p:attrNameLst>
                                          <p:attrName>ppt_x</p:attrName>
                                          <p:attrName>ppt_y</p:attrName>
                                        </p:attrNameLst>
                                      </p:cBhvr>
                                      <p:rCtr x="-3403" y="0"/>
                                    </p:animMotion>
                                  </p:childTnLst>
                                </p:cTn>
                              </p:par>
                              <p:par>
                                <p:cTn id="27" presetID="10" presetClass="entr" presetSubtype="0" fill="hold" grpId="0" nodeType="withEffect">
                                  <p:stCondLst>
                                    <p:cond delay="10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par>
                                <p:cTn id="33" presetID="22" presetClass="entr" presetSubtype="8" fill="hold" nodeType="withEffect">
                                  <p:stCondLst>
                                    <p:cond delay="50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par>
                                <p:cTn id="36" presetID="10" presetClass="entr" presetSubtype="0" fill="hold" grpId="0" nodeType="withEffect">
                                  <p:stCondLst>
                                    <p:cond delay="100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22" presetClass="entr" presetSubtype="8" fill="hold" grpId="0" nodeType="withEffect">
                                  <p:stCondLst>
                                    <p:cond delay="50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par>
                                <p:cTn id="42" presetID="22" presetClass="entr" presetSubtype="8" fill="hold" nodeType="withEffect">
                                  <p:stCondLst>
                                    <p:cond delay="50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22" presetClass="entr" presetSubtype="8" fill="hold" grpId="0" nodeType="withEffect">
                                  <p:stCondLst>
                                    <p:cond delay="500"/>
                                  </p:stCondLst>
                                  <p:childTnLst>
                                    <p:set>
                                      <p:cBhvr>
                                        <p:cTn id="49" dur="1" fill="hold">
                                          <p:stCondLst>
                                            <p:cond delay="0"/>
                                          </p:stCondLst>
                                        </p:cTn>
                                        <p:tgtEl>
                                          <p:spTgt spid="24"/>
                                        </p:tgtEl>
                                        <p:attrNameLst>
                                          <p:attrName>style.visibility</p:attrName>
                                        </p:attrNameLst>
                                      </p:cBhvr>
                                      <p:to>
                                        <p:strVal val="visible"/>
                                      </p:to>
                                    </p:set>
                                    <p:animEffect transition="in" filter="wipe(left)">
                                      <p:cBhvr>
                                        <p:cTn id="50" dur="500"/>
                                        <p:tgtEl>
                                          <p:spTgt spid="24"/>
                                        </p:tgtEl>
                                      </p:cBhvr>
                                    </p:animEffect>
                                  </p:childTnLst>
                                </p:cTn>
                              </p:par>
                              <p:par>
                                <p:cTn id="51" presetID="22" presetClass="entr" presetSubtype="8" fill="hold" nodeType="withEffect">
                                  <p:stCondLst>
                                    <p:cond delay="50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2" grpId="0" animBg="1"/>
      <p:bldP spid="21" grpId="0"/>
      <p:bldP spid="24" grpId="0"/>
      <p:bldP spid="20" grpId="0"/>
      <p:bldP spid="23"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83"/>
          <p:cNvGrpSpPr/>
          <p:nvPr/>
        </p:nvGrpSpPr>
        <p:grpSpPr>
          <a:xfrm>
            <a:off x="2500298" y="1357723"/>
            <a:ext cx="5643602" cy="461808"/>
            <a:chOff x="2500298" y="1357304"/>
            <a:chExt cx="5643602" cy="461665"/>
          </a:xfrm>
        </p:grpSpPr>
        <p:sp>
          <p:nvSpPr>
            <p:cNvPr id="67" name="Rectangle 66"/>
            <p:cNvSpPr/>
            <p:nvPr/>
          </p:nvSpPr>
          <p:spPr>
            <a:xfrm>
              <a:off x="4000496" y="1428742"/>
              <a:ext cx="1071570" cy="2857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357818" y="1357304"/>
              <a:ext cx="2786082" cy="461665"/>
            </a:xfrm>
            <a:prstGeom prst="rect">
              <a:avLst/>
            </a:prstGeom>
          </p:spPr>
          <p:txBody>
            <a:bodyPr wrap="square">
              <a:spAutoFit/>
            </a:bodyPr>
            <a:lstStyle/>
            <a:p>
              <a:r>
                <a:rPr lang="ms-MY" sz="800" dirty="0">
                  <a:solidFill>
                    <a:schemeClr val="bg1">
                      <a:lumMod val="65000"/>
                    </a:schemeClr>
                  </a:solidFill>
                  <a:latin typeface="Open Sans Light" pitchFamily="34" charset="0"/>
                  <a:ea typeface="Open Sans Light" pitchFamily="34" charset="0"/>
                  <a:cs typeface="Open Sans Light" pitchFamily="34" charset="0"/>
                </a:rPr>
                <a:t>Praesent sodales odio sit amet odio tristi Praesent sodales odio sit amet odio tristi Lorem ipsum dolor sit amet consectetur adipiscing</a:t>
              </a:r>
              <a:endParaRPr lang="en-US" sz="800" dirty="0">
                <a:solidFill>
                  <a:schemeClr val="bg1">
                    <a:lumMod val="65000"/>
                  </a:schemeClr>
                </a:solidFill>
                <a:latin typeface="Open Sans Light" pitchFamily="34" charset="0"/>
                <a:ea typeface="Open Sans Light" pitchFamily="34" charset="0"/>
                <a:cs typeface="Open Sans Light" pitchFamily="34" charset="0"/>
              </a:endParaRPr>
            </a:p>
          </p:txBody>
        </p:sp>
        <p:sp>
          <p:nvSpPr>
            <p:cNvPr id="47" name="Rectangle 46"/>
            <p:cNvSpPr/>
            <p:nvPr/>
          </p:nvSpPr>
          <p:spPr>
            <a:xfrm>
              <a:off x="4071934" y="1428742"/>
              <a:ext cx="926856" cy="307777"/>
            </a:xfrm>
            <a:prstGeom prst="rect">
              <a:avLst/>
            </a:prstGeom>
          </p:spPr>
          <p:txBody>
            <a:bodyPr wrap="none">
              <a:spAutoFit/>
            </a:bodyPr>
            <a:lstStyle/>
            <a:p>
              <a:r>
                <a:rPr lang="en-US" sz="1400" dirty="0">
                  <a:solidFill>
                    <a:schemeClr val="bg1"/>
                  </a:solidFill>
                  <a:latin typeface="Open Sans" pitchFamily="34" charset="0"/>
                  <a:ea typeface="Open Sans" pitchFamily="34" charset="0"/>
                  <a:cs typeface="Open Sans" pitchFamily="34" charset="0"/>
                </a:rPr>
                <a:t>Service 1</a:t>
              </a:r>
            </a:p>
          </p:txBody>
        </p:sp>
        <p:cxnSp>
          <p:nvCxnSpPr>
            <p:cNvPr id="22" name="Straight Connector 21"/>
            <p:cNvCxnSpPr/>
            <p:nvPr/>
          </p:nvCxnSpPr>
          <p:spPr>
            <a:xfrm>
              <a:off x="2500298" y="1571618"/>
              <a:ext cx="1357322" cy="1588"/>
            </a:xfrm>
            <a:prstGeom prst="line">
              <a:avLst/>
            </a:prstGeom>
            <a:ln w="127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6" name="Group 84"/>
          <p:cNvGrpSpPr/>
          <p:nvPr/>
        </p:nvGrpSpPr>
        <p:grpSpPr>
          <a:xfrm>
            <a:off x="2500298" y="2286704"/>
            <a:ext cx="5643602" cy="461808"/>
            <a:chOff x="2500298" y="2285998"/>
            <a:chExt cx="5643602" cy="461665"/>
          </a:xfrm>
        </p:grpSpPr>
        <p:sp>
          <p:nvSpPr>
            <p:cNvPr id="68" name="Rectangle 67"/>
            <p:cNvSpPr/>
            <p:nvPr/>
          </p:nvSpPr>
          <p:spPr>
            <a:xfrm>
              <a:off x="4000496" y="2285998"/>
              <a:ext cx="1071570" cy="2857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2500298" y="2428874"/>
              <a:ext cx="1357322" cy="2011"/>
            </a:xfrm>
            <a:prstGeom prst="line">
              <a:avLst/>
            </a:prstGeom>
            <a:ln w="12700">
              <a:solidFill>
                <a:schemeClr val="accent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357818" y="2285998"/>
              <a:ext cx="2786082" cy="461665"/>
            </a:xfrm>
            <a:prstGeom prst="rect">
              <a:avLst/>
            </a:prstGeom>
          </p:spPr>
          <p:txBody>
            <a:bodyPr wrap="square">
              <a:spAutoFit/>
            </a:bodyPr>
            <a:lstStyle/>
            <a:p>
              <a:r>
                <a:rPr lang="ms-MY" sz="800" dirty="0">
                  <a:solidFill>
                    <a:schemeClr val="bg1">
                      <a:lumMod val="65000"/>
                    </a:schemeClr>
                  </a:solidFill>
                  <a:latin typeface="Open Sans Light" pitchFamily="34" charset="0"/>
                  <a:ea typeface="Open Sans Light" pitchFamily="34" charset="0"/>
                  <a:cs typeface="Open Sans Light" pitchFamily="34" charset="0"/>
                </a:rPr>
                <a:t>Praesent sodales odio sit amet odio tristi Praesent sodales odio sit amet odio tristi Lorem ipsum dolor sit amet consectetur adipiscing</a:t>
              </a:r>
              <a:endParaRPr lang="en-US" sz="800" dirty="0">
                <a:solidFill>
                  <a:schemeClr val="bg1">
                    <a:lumMod val="65000"/>
                  </a:schemeClr>
                </a:solidFill>
                <a:latin typeface="Open Sans Light" pitchFamily="34" charset="0"/>
                <a:ea typeface="Open Sans Light" pitchFamily="34" charset="0"/>
                <a:cs typeface="Open Sans Light" pitchFamily="34" charset="0"/>
              </a:endParaRPr>
            </a:p>
          </p:txBody>
        </p:sp>
        <p:sp>
          <p:nvSpPr>
            <p:cNvPr id="55" name="Rectangle 54"/>
            <p:cNvSpPr/>
            <p:nvPr/>
          </p:nvSpPr>
          <p:spPr>
            <a:xfrm>
              <a:off x="4071934" y="2285998"/>
              <a:ext cx="926856" cy="307777"/>
            </a:xfrm>
            <a:prstGeom prst="rect">
              <a:avLst/>
            </a:prstGeom>
          </p:spPr>
          <p:txBody>
            <a:bodyPr wrap="none">
              <a:spAutoFit/>
            </a:bodyPr>
            <a:lstStyle/>
            <a:p>
              <a:r>
                <a:rPr lang="en-US" sz="1400" dirty="0">
                  <a:solidFill>
                    <a:schemeClr val="bg1"/>
                  </a:solidFill>
                  <a:latin typeface="Open Sans" pitchFamily="34" charset="0"/>
                  <a:ea typeface="Open Sans" pitchFamily="34" charset="0"/>
                  <a:cs typeface="Open Sans" pitchFamily="34" charset="0"/>
                </a:rPr>
                <a:t>Service 2</a:t>
              </a:r>
            </a:p>
          </p:txBody>
        </p:sp>
      </p:grpSp>
      <p:grpSp>
        <p:nvGrpSpPr>
          <p:cNvPr id="21" name="Group 59"/>
          <p:cNvGrpSpPr/>
          <p:nvPr/>
        </p:nvGrpSpPr>
        <p:grpSpPr>
          <a:xfrm>
            <a:off x="1396397" y="1202406"/>
            <a:ext cx="1640290" cy="3517138"/>
            <a:chOff x="3753851" y="1202035"/>
            <a:chExt cx="1640290" cy="3516052"/>
          </a:xfrm>
        </p:grpSpPr>
        <p:sp>
          <p:nvSpPr>
            <p:cNvPr id="3" name="Freeform 21"/>
            <p:cNvSpPr>
              <a:spLocks/>
            </p:cNvSpPr>
            <p:nvPr/>
          </p:nvSpPr>
          <p:spPr bwMode="auto">
            <a:xfrm>
              <a:off x="4300613" y="3341199"/>
              <a:ext cx="271386" cy="83812"/>
            </a:xfrm>
            <a:custGeom>
              <a:avLst/>
              <a:gdLst/>
              <a:ahLst/>
              <a:cxnLst>
                <a:cxn ang="0">
                  <a:pos x="68" y="0"/>
                </a:cxn>
                <a:cxn ang="0">
                  <a:pos x="14" y="0"/>
                </a:cxn>
                <a:cxn ang="0">
                  <a:pos x="14" y="0"/>
                </a:cxn>
                <a:cxn ang="0">
                  <a:pos x="13" y="2"/>
                </a:cxn>
                <a:cxn ang="0">
                  <a:pos x="7" y="2"/>
                </a:cxn>
                <a:cxn ang="0">
                  <a:pos x="7" y="2"/>
                </a:cxn>
                <a:cxn ang="0">
                  <a:pos x="4" y="3"/>
                </a:cxn>
                <a:cxn ang="0">
                  <a:pos x="2" y="4"/>
                </a:cxn>
                <a:cxn ang="0">
                  <a:pos x="0" y="6"/>
                </a:cxn>
                <a:cxn ang="0">
                  <a:pos x="0" y="8"/>
                </a:cxn>
                <a:cxn ang="0">
                  <a:pos x="0" y="8"/>
                </a:cxn>
                <a:cxn ang="0">
                  <a:pos x="1" y="14"/>
                </a:cxn>
                <a:cxn ang="0">
                  <a:pos x="3" y="18"/>
                </a:cxn>
                <a:cxn ang="0">
                  <a:pos x="5" y="21"/>
                </a:cxn>
                <a:cxn ang="0">
                  <a:pos x="68" y="21"/>
                </a:cxn>
                <a:cxn ang="0">
                  <a:pos x="68" y="0"/>
                </a:cxn>
              </a:cxnLst>
              <a:rect l="0" t="0" r="r" b="b"/>
              <a:pathLst>
                <a:path w="68" h="21">
                  <a:moveTo>
                    <a:pt x="68" y="0"/>
                  </a:moveTo>
                  <a:lnTo>
                    <a:pt x="14" y="0"/>
                  </a:lnTo>
                  <a:lnTo>
                    <a:pt x="14" y="0"/>
                  </a:lnTo>
                  <a:lnTo>
                    <a:pt x="13" y="2"/>
                  </a:lnTo>
                  <a:lnTo>
                    <a:pt x="7" y="2"/>
                  </a:lnTo>
                  <a:lnTo>
                    <a:pt x="7" y="2"/>
                  </a:lnTo>
                  <a:lnTo>
                    <a:pt x="4" y="3"/>
                  </a:lnTo>
                  <a:lnTo>
                    <a:pt x="2" y="4"/>
                  </a:lnTo>
                  <a:lnTo>
                    <a:pt x="0" y="6"/>
                  </a:lnTo>
                  <a:lnTo>
                    <a:pt x="0" y="8"/>
                  </a:lnTo>
                  <a:lnTo>
                    <a:pt x="0" y="8"/>
                  </a:lnTo>
                  <a:lnTo>
                    <a:pt x="1" y="14"/>
                  </a:lnTo>
                  <a:lnTo>
                    <a:pt x="3" y="18"/>
                  </a:lnTo>
                  <a:lnTo>
                    <a:pt x="5" y="21"/>
                  </a:lnTo>
                  <a:lnTo>
                    <a:pt x="68" y="21"/>
                  </a:lnTo>
                  <a:lnTo>
                    <a:pt x="68" y="0"/>
                  </a:lnTo>
                  <a:close/>
                </a:path>
              </a:pathLst>
            </a:custGeom>
            <a:solidFill>
              <a:schemeClr val="accent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Freeform 22"/>
            <p:cNvSpPr>
              <a:spLocks/>
            </p:cNvSpPr>
            <p:nvPr/>
          </p:nvSpPr>
          <p:spPr bwMode="auto">
            <a:xfrm>
              <a:off x="4152949" y="3425010"/>
              <a:ext cx="419054" cy="550755"/>
            </a:xfrm>
            <a:custGeom>
              <a:avLst/>
              <a:gdLst/>
              <a:ahLst/>
              <a:cxnLst>
                <a:cxn ang="0">
                  <a:pos x="42" y="0"/>
                </a:cxn>
                <a:cxn ang="0">
                  <a:pos x="42" y="0"/>
                </a:cxn>
                <a:cxn ang="0">
                  <a:pos x="44" y="1"/>
                </a:cxn>
                <a:cxn ang="0">
                  <a:pos x="47" y="1"/>
                </a:cxn>
                <a:cxn ang="0">
                  <a:pos x="47" y="1"/>
                </a:cxn>
                <a:cxn ang="0">
                  <a:pos x="43" y="18"/>
                </a:cxn>
                <a:cxn ang="0">
                  <a:pos x="39" y="34"/>
                </a:cxn>
                <a:cxn ang="0">
                  <a:pos x="28" y="68"/>
                </a:cxn>
                <a:cxn ang="0">
                  <a:pos x="15" y="103"/>
                </a:cxn>
                <a:cxn ang="0">
                  <a:pos x="0" y="138"/>
                </a:cxn>
                <a:cxn ang="0">
                  <a:pos x="60" y="138"/>
                </a:cxn>
                <a:cxn ang="0">
                  <a:pos x="60" y="138"/>
                </a:cxn>
                <a:cxn ang="0">
                  <a:pos x="71" y="94"/>
                </a:cxn>
                <a:cxn ang="0">
                  <a:pos x="77" y="65"/>
                </a:cxn>
                <a:cxn ang="0">
                  <a:pos x="80" y="53"/>
                </a:cxn>
                <a:cxn ang="0">
                  <a:pos x="81" y="44"/>
                </a:cxn>
                <a:cxn ang="0">
                  <a:pos x="105" y="44"/>
                </a:cxn>
                <a:cxn ang="0">
                  <a:pos x="105" y="44"/>
                </a:cxn>
                <a:cxn ang="0">
                  <a:pos x="105" y="0"/>
                </a:cxn>
                <a:cxn ang="0">
                  <a:pos x="42" y="0"/>
                </a:cxn>
              </a:cxnLst>
              <a:rect l="0" t="0" r="r" b="b"/>
              <a:pathLst>
                <a:path w="105" h="138">
                  <a:moveTo>
                    <a:pt x="42" y="0"/>
                  </a:moveTo>
                  <a:lnTo>
                    <a:pt x="42" y="0"/>
                  </a:lnTo>
                  <a:lnTo>
                    <a:pt x="44" y="1"/>
                  </a:lnTo>
                  <a:lnTo>
                    <a:pt x="47" y="1"/>
                  </a:lnTo>
                  <a:lnTo>
                    <a:pt x="47" y="1"/>
                  </a:lnTo>
                  <a:lnTo>
                    <a:pt x="43" y="18"/>
                  </a:lnTo>
                  <a:lnTo>
                    <a:pt x="39" y="34"/>
                  </a:lnTo>
                  <a:lnTo>
                    <a:pt x="28" y="68"/>
                  </a:lnTo>
                  <a:lnTo>
                    <a:pt x="15" y="103"/>
                  </a:lnTo>
                  <a:lnTo>
                    <a:pt x="0" y="138"/>
                  </a:lnTo>
                  <a:lnTo>
                    <a:pt x="60" y="138"/>
                  </a:lnTo>
                  <a:lnTo>
                    <a:pt x="60" y="138"/>
                  </a:lnTo>
                  <a:lnTo>
                    <a:pt x="71" y="94"/>
                  </a:lnTo>
                  <a:lnTo>
                    <a:pt x="77" y="65"/>
                  </a:lnTo>
                  <a:lnTo>
                    <a:pt x="80" y="53"/>
                  </a:lnTo>
                  <a:lnTo>
                    <a:pt x="81" y="44"/>
                  </a:lnTo>
                  <a:lnTo>
                    <a:pt x="105" y="44"/>
                  </a:lnTo>
                  <a:lnTo>
                    <a:pt x="105" y="44"/>
                  </a:lnTo>
                  <a:lnTo>
                    <a:pt x="105" y="0"/>
                  </a:lnTo>
                  <a:lnTo>
                    <a:pt x="42" y="0"/>
                  </a:lnTo>
                  <a:close/>
                </a:path>
              </a:pathLst>
            </a:custGeom>
            <a:solidFill>
              <a:schemeClr val="accent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23"/>
            <p:cNvSpPr>
              <a:spLocks/>
            </p:cNvSpPr>
            <p:nvPr/>
          </p:nvSpPr>
          <p:spPr bwMode="auto">
            <a:xfrm>
              <a:off x="4472227" y="1202035"/>
              <a:ext cx="99776" cy="502863"/>
            </a:xfrm>
            <a:custGeom>
              <a:avLst/>
              <a:gdLst/>
              <a:ahLst/>
              <a:cxnLst>
                <a:cxn ang="0">
                  <a:pos x="25" y="0"/>
                </a:cxn>
                <a:cxn ang="0">
                  <a:pos x="25" y="0"/>
                </a:cxn>
                <a:cxn ang="0">
                  <a:pos x="24" y="0"/>
                </a:cxn>
                <a:cxn ang="0">
                  <a:pos x="24" y="34"/>
                </a:cxn>
                <a:cxn ang="0">
                  <a:pos x="24" y="34"/>
                </a:cxn>
                <a:cxn ang="0">
                  <a:pos x="23" y="35"/>
                </a:cxn>
                <a:cxn ang="0">
                  <a:pos x="21" y="37"/>
                </a:cxn>
                <a:cxn ang="0">
                  <a:pos x="21" y="69"/>
                </a:cxn>
                <a:cxn ang="0">
                  <a:pos x="19" y="69"/>
                </a:cxn>
                <a:cxn ang="0">
                  <a:pos x="19" y="69"/>
                </a:cxn>
                <a:cxn ang="0">
                  <a:pos x="17" y="69"/>
                </a:cxn>
                <a:cxn ang="0">
                  <a:pos x="16" y="70"/>
                </a:cxn>
                <a:cxn ang="0">
                  <a:pos x="14" y="72"/>
                </a:cxn>
                <a:cxn ang="0">
                  <a:pos x="14" y="73"/>
                </a:cxn>
                <a:cxn ang="0">
                  <a:pos x="14" y="73"/>
                </a:cxn>
                <a:cxn ang="0">
                  <a:pos x="15" y="76"/>
                </a:cxn>
                <a:cxn ang="0">
                  <a:pos x="12" y="76"/>
                </a:cxn>
                <a:cxn ang="0">
                  <a:pos x="12" y="76"/>
                </a:cxn>
                <a:cxn ang="0">
                  <a:pos x="8" y="77"/>
                </a:cxn>
                <a:cxn ang="0">
                  <a:pos x="6" y="78"/>
                </a:cxn>
                <a:cxn ang="0">
                  <a:pos x="5" y="80"/>
                </a:cxn>
                <a:cxn ang="0">
                  <a:pos x="4" y="83"/>
                </a:cxn>
                <a:cxn ang="0">
                  <a:pos x="4" y="88"/>
                </a:cxn>
                <a:cxn ang="0">
                  <a:pos x="4" y="88"/>
                </a:cxn>
                <a:cxn ang="0">
                  <a:pos x="5" y="91"/>
                </a:cxn>
                <a:cxn ang="0">
                  <a:pos x="5" y="91"/>
                </a:cxn>
                <a:cxn ang="0">
                  <a:pos x="3" y="92"/>
                </a:cxn>
                <a:cxn ang="0">
                  <a:pos x="1" y="93"/>
                </a:cxn>
                <a:cxn ang="0">
                  <a:pos x="0" y="95"/>
                </a:cxn>
                <a:cxn ang="0">
                  <a:pos x="0" y="98"/>
                </a:cxn>
                <a:cxn ang="0">
                  <a:pos x="0" y="98"/>
                </a:cxn>
                <a:cxn ang="0">
                  <a:pos x="2" y="111"/>
                </a:cxn>
                <a:cxn ang="0">
                  <a:pos x="4" y="120"/>
                </a:cxn>
                <a:cxn ang="0">
                  <a:pos x="5" y="124"/>
                </a:cxn>
                <a:cxn ang="0">
                  <a:pos x="7" y="126"/>
                </a:cxn>
                <a:cxn ang="0">
                  <a:pos x="25" y="126"/>
                </a:cxn>
                <a:cxn ang="0">
                  <a:pos x="25" y="0"/>
                </a:cxn>
              </a:cxnLst>
              <a:rect l="0" t="0" r="r" b="b"/>
              <a:pathLst>
                <a:path w="25" h="126">
                  <a:moveTo>
                    <a:pt x="25" y="0"/>
                  </a:moveTo>
                  <a:lnTo>
                    <a:pt x="25" y="0"/>
                  </a:lnTo>
                  <a:lnTo>
                    <a:pt x="24" y="0"/>
                  </a:lnTo>
                  <a:lnTo>
                    <a:pt x="24" y="34"/>
                  </a:lnTo>
                  <a:lnTo>
                    <a:pt x="24" y="34"/>
                  </a:lnTo>
                  <a:lnTo>
                    <a:pt x="23" y="35"/>
                  </a:lnTo>
                  <a:lnTo>
                    <a:pt x="21" y="37"/>
                  </a:lnTo>
                  <a:lnTo>
                    <a:pt x="21" y="69"/>
                  </a:lnTo>
                  <a:lnTo>
                    <a:pt x="19" y="69"/>
                  </a:lnTo>
                  <a:lnTo>
                    <a:pt x="19" y="69"/>
                  </a:lnTo>
                  <a:lnTo>
                    <a:pt x="17" y="69"/>
                  </a:lnTo>
                  <a:lnTo>
                    <a:pt x="16" y="70"/>
                  </a:lnTo>
                  <a:lnTo>
                    <a:pt x="14" y="72"/>
                  </a:lnTo>
                  <a:lnTo>
                    <a:pt x="14" y="73"/>
                  </a:lnTo>
                  <a:lnTo>
                    <a:pt x="14" y="73"/>
                  </a:lnTo>
                  <a:lnTo>
                    <a:pt x="15" y="76"/>
                  </a:lnTo>
                  <a:lnTo>
                    <a:pt x="12" y="76"/>
                  </a:lnTo>
                  <a:lnTo>
                    <a:pt x="12" y="76"/>
                  </a:lnTo>
                  <a:lnTo>
                    <a:pt x="8" y="77"/>
                  </a:lnTo>
                  <a:lnTo>
                    <a:pt x="6" y="78"/>
                  </a:lnTo>
                  <a:lnTo>
                    <a:pt x="5" y="80"/>
                  </a:lnTo>
                  <a:lnTo>
                    <a:pt x="4" y="83"/>
                  </a:lnTo>
                  <a:lnTo>
                    <a:pt x="4" y="88"/>
                  </a:lnTo>
                  <a:lnTo>
                    <a:pt x="4" y="88"/>
                  </a:lnTo>
                  <a:lnTo>
                    <a:pt x="5" y="91"/>
                  </a:lnTo>
                  <a:lnTo>
                    <a:pt x="5" y="91"/>
                  </a:lnTo>
                  <a:lnTo>
                    <a:pt x="3" y="92"/>
                  </a:lnTo>
                  <a:lnTo>
                    <a:pt x="1" y="93"/>
                  </a:lnTo>
                  <a:lnTo>
                    <a:pt x="0" y="95"/>
                  </a:lnTo>
                  <a:lnTo>
                    <a:pt x="0" y="98"/>
                  </a:lnTo>
                  <a:lnTo>
                    <a:pt x="0" y="98"/>
                  </a:lnTo>
                  <a:lnTo>
                    <a:pt x="2" y="111"/>
                  </a:lnTo>
                  <a:lnTo>
                    <a:pt x="4" y="120"/>
                  </a:lnTo>
                  <a:lnTo>
                    <a:pt x="5" y="124"/>
                  </a:lnTo>
                  <a:lnTo>
                    <a:pt x="7" y="126"/>
                  </a:lnTo>
                  <a:lnTo>
                    <a:pt x="25" y="126"/>
                  </a:lnTo>
                  <a:lnTo>
                    <a:pt x="25" y="0"/>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24"/>
            <p:cNvSpPr>
              <a:spLocks/>
            </p:cNvSpPr>
            <p:nvPr/>
          </p:nvSpPr>
          <p:spPr bwMode="auto">
            <a:xfrm>
              <a:off x="4356487" y="1704898"/>
              <a:ext cx="215513" cy="1636301"/>
            </a:xfrm>
            <a:custGeom>
              <a:avLst/>
              <a:gdLst/>
              <a:ahLst/>
              <a:cxnLst>
                <a:cxn ang="0">
                  <a:pos x="36" y="0"/>
                </a:cxn>
                <a:cxn ang="0">
                  <a:pos x="36" y="0"/>
                </a:cxn>
                <a:cxn ang="0">
                  <a:pos x="36" y="0"/>
                </a:cxn>
                <a:cxn ang="0">
                  <a:pos x="37" y="0"/>
                </a:cxn>
                <a:cxn ang="0">
                  <a:pos x="37" y="0"/>
                </a:cxn>
                <a:cxn ang="0">
                  <a:pos x="37" y="30"/>
                </a:cxn>
                <a:cxn ang="0">
                  <a:pos x="36" y="59"/>
                </a:cxn>
                <a:cxn ang="0">
                  <a:pos x="33" y="122"/>
                </a:cxn>
                <a:cxn ang="0">
                  <a:pos x="29" y="183"/>
                </a:cxn>
                <a:cxn ang="0">
                  <a:pos x="22" y="243"/>
                </a:cxn>
                <a:cxn ang="0">
                  <a:pos x="15" y="297"/>
                </a:cxn>
                <a:cxn ang="0">
                  <a:pos x="9" y="346"/>
                </a:cxn>
                <a:cxn ang="0">
                  <a:pos x="0" y="410"/>
                </a:cxn>
                <a:cxn ang="0">
                  <a:pos x="54" y="410"/>
                </a:cxn>
                <a:cxn ang="0">
                  <a:pos x="54" y="0"/>
                </a:cxn>
                <a:cxn ang="0">
                  <a:pos x="36" y="0"/>
                </a:cxn>
              </a:cxnLst>
              <a:rect l="0" t="0" r="r" b="b"/>
              <a:pathLst>
                <a:path w="54" h="410">
                  <a:moveTo>
                    <a:pt x="36" y="0"/>
                  </a:moveTo>
                  <a:lnTo>
                    <a:pt x="36" y="0"/>
                  </a:lnTo>
                  <a:lnTo>
                    <a:pt x="36" y="0"/>
                  </a:lnTo>
                  <a:lnTo>
                    <a:pt x="37" y="0"/>
                  </a:lnTo>
                  <a:lnTo>
                    <a:pt x="37" y="0"/>
                  </a:lnTo>
                  <a:lnTo>
                    <a:pt x="37" y="30"/>
                  </a:lnTo>
                  <a:lnTo>
                    <a:pt x="36" y="59"/>
                  </a:lnTo>
                  <a:lnTo>
                    <a:pt x="33" y="122"/>
                  </a:lnTo>
                  <a:lnTo>
                    <a:pt x="29" y="183"/>
                  </a:lnTo>
                  <a:lnTo>
                    <a:pt x="22" y="243"/>
                  </a:lnTo>
                  <a:lnTo>
                    <a:pt x="15" y="297"/>
                  </a:lnTo>
                  <a:lnTo>
                    <a:pt x="9" y="346"/>
                  </a:lnTo>
                  <a:lnTo>
                    <a:pt x="0" y="410"/>
                  </a:lnTo>
                  <a:lnTo>
                    <a:pt x="54" y="410"/>
                  </a:lnTo>
                  <a:lnTo>
                    <a:pt x="54" y="0"/>
                  </a:lnTo>
                  <a:lnTo>
                    <a:pt x="36" y="0"/>
                  </a:lnTo>
                  <a:close/>
                </a:path>
              </a:pathLst>
            </a:custGeom>
            <a:solidFill>
              <a:schemeClr val="accent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25"/>
            <p:cNvSpPr>
              <a:spLocks/>
            </p:cNvSpPr>
            <p:nvPr/>
          </p:nvSpPr>
          <p:spPr bwMode="auto">
            <a:xfrm>
              <a:off x="3753851" y="4143386"/>
              <a:ext cx="818151" cy="574701"/>
            </a:xfrm>
            <a:custGeom>
              <a:avLst/>
              <a:gdLst/>
              <a:ahLst/>
              <a:cxnLst>
                <a:cxn ang="0">
                  <a:pos x="81" y="0"/>
                </a:cxn>
                <a:cxn ang="0">
                  <a:pos x="81" y="0"/>
                </a:cxn>
                <a:cxn ang="0">
                  <a:pos x="65" y="29"/>
                </a:cxn>
                <a:cxn ang="0">
                  <a:pos x="51" y="56"/>
                </a:cxn>
                <a:cxn ang="0">
                  <a:pos x="25" y="102"/>
                </a:cxn>
                <a:cxn ang="0">
                  <a:pos x="6" y="133"/>
                </a:cxn>
                <a:cxn ang="0">
                  <a:pos x="0" y="144"/>
                </a:cxn>
                <a:cxn ang="0">
                  <a:pos x="82" y="144"/>
                </a:cxn>
                <a:cxn ang="0">
                  <a:pos x="86" y="144"/>
                </a:cxn>
                <a:cxn ang="0">
                  <a:pos x="86" y="144"/>
                </a:cxn>
                <a:cxn ang="0">
                  <a:pos x="86" y="133"/>
                </a:cxn>
                <a:cxn ang="0">
                  <a:pos x="88" y="122"/>
                </a:cxn>
                <a:cxn ang="0">
                  <a:pos x="92" y="111"/>
                </a:cxn>
                <a:cxn ang="0">
                  <a:pos x="96" y="101"/>
                </a:cxn>
                <a:cxn ang="0">
                  <a:pos x="100" y="92"/>
                </a:cxn>
                <a:cxn ang="0">
                  <a:pos x="107" y="82"/>
                </a:cxn>
                <a:cxn ang="0">
                  <a:pos x="114" y="75"/>
                </a:cxn>
                <a:cxn ang="0">
                  <a:pos x="121" y="67"/>
                </a:cxn>
                <a:cxn ang="0">
                  <a:pos x="130" y="59"/>
                </a:cxn>
                <a:cxn ang="0">
                  <a:pos x="139" y="54"/>
                </a:cxn>
                <a:cxn ang="0">
                  <a:pos x="149" y="48"/>
                </a:cxn>
                <a:cxn ang="0">
                  <a:pos x="159" y="44"/>
                </a:cxn>
                <a:cxn ang="0">
                  <a:pos x="170" y="40"/>
                </a:cxn>
                <a:cxn ang="0">
                  <a:pos x="181" y="37"/>
                </a:cxn>
                <a:cxn ang="0">
                  <a:pos x="193" y="35"/>
                </a:cxn>
                <a:cxn ang="0">
                  <a:pos x="205" y="35"/>
                </a:cxn>
                <a:cxn ang="0">
                  <a:pos x="205" y="35"/>
                </a:cxn>
                <a:cxn ang="0">
                  <a:pos x="205" y="35"/>
                </a:cxn>
                <a:cxn ang="0">
                  <a:pos x="205" y="0"/>
                </a:cxn>
                <a:cxn ang="0">
                  <a:pos x="81" y="0"/>
                </a:cxn>
              </a:cxnLst>
              <a:rect l="0" t="0" r="r" b="b"/>
              <a:pathLst>
                <a:path w="205" h="144">
                  <a:moveTo>
                    <a:pt x="81" y="0"/>
                  </a:moveTo>
                  <a:lnTo>
                    <a:pt x="81" y="0"/>
                  </a:lnTo>
                  <a:lnTo>
                    <a:pt x="65" y="29"/>
                  </a:lnTo>
                  <a:lnTo>
                    <a:pt x="51" y="56"/>
                  </a:lnTo>
                  <a:lnTo>
                    <a:pt x="25" y="102"/>
                  </a:lnTo>
                  <a:lnTo>
                    <a:pt x="6" y="133"/>
                  </a:lnTo>
                  <a:lnTo>
                    <a:pt x="0" y="144"/>
                  </a:lnTo>
                  <a:lnTo>
                    <a:pt x="82" y="144"/>
                  </a:lnTo>
                  <a:lnTo>
                    <a:pt x="86" y="144"/>
                  </a:lnTo>
                  <a:lnTo>
                    <a:pt x="86" y="144"/>
                  </a:lnTo>
                  <a:lnTo>
                    <a:pt x="86" y="133"/>
                  </a:lnTo>
                  <a:lnTo>
                    <a:pt x="88" y="122"/>
                  </a:lnTo>
                  <a:lnTo>
                    <a:pt x="92" y="111"/>
                  </a:lnTo>
                  <a:lnTo>
                    <a:pt x="96" y="101"/>
                  </a:lnTo>
                  <a:lnTo>
                    <a:pt x="100" y="92"/>
                  </a:lnTo>
                  <a:lnTo>
                    <a:pt x="107" y="82"/>
                  </a:lnTo>
                  <a:lnTo>
                    <a:pt x="114" y="75"/>
                  </a:lnTo>
                  <a:lnTo>
                    <a:pt x="121" y="67"/>
                  </a:lnTo>
                  <a:lnTo>
                    <a:pt x="130" y="59"/>
                  </a:lnTo>
                  <a:lnTo>
                    <a:pt x="139" y="54"/>
                  </a:lnTo>
                  <a:lnTo>
                    <a:pt x="149" y="48"/>
                  </a:lnTo>
                  <a:lnTo>
                    <a:pt x="159" y="44"/>
                  </a:lnTo>
                  <a:lnTo>
                    <a:pt x="170" y="40"/>
                  </a:lnTo>
                  <a:lnTo>
                    <a:pt x="181" y="37"/>
                  </a:lnTo>
                  <a:lnTo>
                    <a:pt x="193" y="35"/>
                  </a:lnTo>
                  <a:lnTo>
                    <a:pt x="205" y="35"/>
                  </a:lnTo>
                  <a:lnTo>
                    <a:pt x="205" y="35"/>
                  </a:lnTo>
                  <a:lnTo>
                    <a:pt x="205" y="35"/>
                  </a:lnTo>
                  <a:lnTo>
                    <a:pt x="205" y="0"/>
                  </a:lnTo>
                  <a:lnTo>
                    <a:pt x="81" y="0"/>
                  </a:lnTo>
                  <a:close/>
                </a:path>
              </a:pathLst>
            </a:custGeom>
            <a:solidFill>
              <a:schemeClr val="accent2">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26"/>
            <p:cNvSpPr>
              <a:spLocks/>
            </p:cNvSpPr>
            <p:nvPr/>
          </p:nvSpPr>
          <p:spPr bwMode="auto">
            <a:xfrm>
              <a:off x="4077119" y="3975765"/>
              <a:ext cx="494881" cy="167621"/>
            </a:xfrm>
            <a:custGeom>
              <a:avLst/>
              <a:gdLst/>
              <a:ahLst/>
              <a:cxnLst>
                <a:cxn ang="0">
                  <a:pos x="124" y="3"/>
                </a:cxn>
                <a:cxn ang="0">
                  <a:pos x="124" y="3"/>
                </a:cxn>
                <a:cxn ang="0">
                  <a:pos x="79" y="3"/>
                </a:cxn>
                <a:cxn ang="0">
                  <a:pos x="79" y="3"/>
                </a:cxn>
                <a:cxn ang="0">
                  <a:pos x="79" y="0"/>
                </a:cxn>
                <a:cxn ang="0">
                  <a:pos x="19" y="0"/>
                </a:cxn>
                <a:cxn ang="0">
                  <a:pos x="19" y="0"/>
                </a:cxn>
                <a:cxn ang="0">
                  <a:pos x="18" y="2"/>
                </a:cxn>
                <a:cxn ang="0">
                  <a:pos x="0" y="2"/>
                </a:cxn>
                <a:cxn ang="0">
                  <a:pos x="0" y="41"/>
                </a:cxn>
                <a:cxn ang="0">
                  <a:pos x="0" y="41"/>
                </a:cxn>
                <a:cxn ang="0">
                  <a:pos x="0" y="42"/>
                </a:cxn>
                <a:cxn ang="0">
                  <a:pos x="124" y="42"/>
                </a:cxn>
                <a:cxn ang="0">
                  <a:pos x="124" y="3"/>
                </a:cxn>
              </a:cxnLst>
              <a:rect l="0" t="0" r="r" b="b"/>
              <a:pathLst>
                <a:path w="124" h="42">
                  <a:moveTo>
                    <a:pt x="124" y="3"/>
                  </a:moveTo>
                  <a:lnTo>
                    <a:pt x="124" y="3"/>
                  </a:lnTo>
                  <a:lnTo>
                    <a:pt x="79" y="3"/>
                  </a:lnTo>
                  <a:lnTo>
                    <a:pt x="79" y="3"/>
                  </a:lnTo>
                  <a:lnTo>
                    <a:pt x="79" y="0"/>
                  </a:lnTo>
                  <a:lnTo>
                    <a:pt x="19" y="0"/>
                  </a:lnTo>
                  <a:lnTo>
                    <a:pt x="19" y="0"/>
                  </a:lnTo>
                  <a:lnTo>
                    <a:pt x="18" y="2"/>
                  </a:lnTo>
                  <a:lnTo>
                    <a:pt x="0" y="2"/>
                  </a:lnTo>
                  <a:lnTo>
                    <a:pt x="0" y="41"/>
                  </a:lnTo>
                  <a:lnTo>
                    <a:pt x="0" y="41"/>
                  </a:lnTo>
                  <a:lnTo>
                    <a:pt x="0" y="42"/>
                  </a:lnTo>
                  <a:lnTo>
                    <a:pt x="124" y="42"/>
                  </a:lnTo>
                  <a:lnTo>
                    <a:pt x="124" y="3"/>
                  </a:lnTo>
                  <a:close/>
                </a:path>
              </a:pathLst>
            </a:custGeom>
            <a:solidFill>
              <a:schemeClr val="accent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7"/>
            <p:cNvSpPr>
              <a:spLocks/>
            </p:cNvSpPr>
            <p:nvPr/>
          </p:nvSpPr>
          <p:spPr bwMode="auto">
            <a:xfrm>
              <a:off x="4572000" y="3975765"/>
              <a:ext cx="498873" cy="167621"/>
            </a:xfrm>
            <a:custGeom>
              <a:avLst/>
              <a:gdLst/>
              <a:ahLst/>
              <a:cxnLst>
                <a:cxn ang="0">
                  <a:pos x="125" y="40"/>
                </a:cxn>
                <a:cxn ang="0">
                  <a:pos x="125" y="2"/>
                </a:cxn>
                <a:cxn ang="0">
                  <a:pos x="106" y="2"/>
                </a:cxn>
                <a:cxn ang="0">
                  <a:pos x="106" y="2"/>
                </a:cxn>
                <a:cxn ang="0">
                  <a:pos x="106" y="0"/>
                </a:cxn>
                <a:cxn ang="0">
                  <a:pos x="46" y="0"/>
                </a:cxn>
                <a:cxn ang="0">
                  <a:pos x="46" y="0"/>
                </a:cxn>
                <a:cxn ang="0">
                  <a:pos x="47" y="3"/>
                </a:cxn>
                <a:cxn ang="0">
                  <a:pos x="1" y="3"/>
                </a:cxn>
                <a:cxn ang="0">
                  <a:pos x="0" y="3"/>
                </a:cxn>
                <a:cxn ang="0">
                  <a:pos x="0" y="42"/>
                </a:cxn>
                <a:cxn ang="0">
                  <a:pos x="125" y="42"/>
                </a:cxn>
                <a:cxn ang="0">
                  <a:pos x="125" y="42"/>
                </a:cxn>
                <a:cxn ang="0">
                  <a:pos x="125" y="40"/>
                </a:cxn>
                <a:cxn ang="0">
                  <a:pos x="125" y="40"/>
                </a:cxn>
              </a:cxnLst>
              <a:rect l="0" t="0" r="r" b="b"/>
              <a:pathLst>
                <a:path w="125" h="42">
                  <a:moveTo>
                    <a:pt x="125" y="40"/>
                  </a:moveTo>
                  <a:lnTo>
                    <a:pt x="125" y="2"/>
                  </a:lnTo>
                  <a:lnTo>
                    <a:pt x="106" y="2"/>
                  </a:lnTo>
                  <a:lnTo>
                    <a:pt x="106" y="2"/>
                  </a:lnTo>
                  <a:lnTo>
                    <a:pt x="106" y="0"/>
                  </a:lnTo>
                  <a:lnTo>
                    <a:pt x="46" y="0"/>
                  </a:lnTo>
                  <a:lnTo>
                    <a:pt x="46" y="0"/>
                  </a:lnTo>
                  <a:lnTo>
                    <a:pt x="47" y="3"/>
                  </a:lnTo>
                  <a:lnTo>
                    <a:pt x="1" y="3"/>
                  </a:lnTo>
                  <a:lnTo>
                    <a:pt x="0" y="3"/>
                  </a:lnTo>
                  <a:lnTo>
                    <a:pt x="0" y="42"/>
                  </a:lnTo>
                  <a:lnTo>
                    <a:pt x="125" y="42"/>
                  </a:lnTo>
                  <a:lnTo>
                    <a:pt x="125" y="42"/>
                  </a:lnTo>
                  <a:lnTo>
                    <a:pt x="125" y="40"/>
                  </a:lnTo>
                  <a:lnTo>
                    <a:pt x="125" y="40"/>
                  </a:lnTo>
                  <a:close/>
                </a:path>
              </a:pathLst>
            </a:custGeom>
            <a:solidFill>
              <a:schemeClr val="accent2">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8"/>
            <p:cNvSpPr>
              <a:spLocks/>
            </p:cNvSpPr>
            <p:nvPr/>
          </p:nvSpPr>
          <p:spPr bwMode="auto">
            <a:xfrm>
              <a:off x="4572000" y="4143386"/>
              <a:ext cx="822141" cy="574701"/>
            </a:xfrm>
            <a:custGeom>
              <a:avLst/>
              <a:gdLst/>
              <a:ahLst/>
              <a:cxnLst>
                <a:cxn ang="0">
                  <a:pos x="125" y="0"/>
                </a:cxn>
                <a:cxn ang="0">
                  <a:pos x="0" y="0"/>
                </a:cxn>
                <a:cxn ang="0">
                  <a:pos x="0" y="35"/>
                </a:cxn>
                <a:cxn ang="0">
                  <a:pos x="0" y="35"/>
                </a:cxn>
                <a:cxn ang="0">
                  <a:pos x="1" y="35"/>
                </a:cxn>
                <a:cxn ang="0">
                  <a:pos x="1" y="35"/>
                </a:cxn>
                <a:cxn ang="0">
                  <a:pos x="1" y="35"/>
                </a:cxn>
                <a:cxn ang="0">
                  <a:pos x="1" y="35"/>
                </a:cxn>
                <a:cxn ang="0">
                  <a:pos x="13" y="35"/>
                </a:cxn>
                <a:cxn ang="0">
                  <a:pos x="24" y="37"/>
                </a:cxn>
                <a:cxn ang="0">
                  <a:pos x="36" y="40"/>
                </a:cxn>
                <a:cxn ang="0">
                  <a:pos x="46" y="43"/>
                </a:cxn>
                <a:cxn ang="0">
                  <a:pos x="57" y="48"/>
                </a:cxn>
                <a:cxn ang="0">
                  <a:pos x="67" y="54"/>
                </a:cxn>
                <a:cxn ang="0">
                  <a:pos x="75" y="59"/>
                </a:cxn>
                <a:cxn ang="0">
                  <a:pos x="84" y="67"/>
                </a:cxn>
                <a:cxn ang="0">
                  <a:pos x="92" y="75"/>
                </a:cxn>
                <a:cxn ang="0">
                  <a:pos x="99" y="82"/>
                </a:cxn>
                <a:cxn ang="0">
                  <a:pos x="105" y="92"/>
                </a:cxn>
                <a:cxn ang="0">
                  <a:pos x="109" y="101"/>
                </a:cxn>
                <a:cxn ang="0">
                  <a:pos x="114" y="111"/>
                </a:cxn>
                <a:cxn ang="0">
                  <a:pos x="117" y="122"/>
                </a:cxn>
                <a:cxn ang="0">
                  <a:pos x="119" y="133"/>
                </a:cxn>
                <a:cxn ang="0">
                  <a:pos x="120" y="144"/>
                </a:cxn>
                <a:cxn ang="0">
                  <a:pos x="126" y="144"/>
                </a:cxn>
                <a:cxn ang="0">
                  <a:pos x="206" y="144"/>
                </a:cxn>
                <a:cxn ang="0">
                  <a:pos x="206" y="144"/>
                </a:cxn>
                <a:cxn ang="0">
                  <a:pos x="199" y="133"/>
                </a:cxn>
                <a:cxn ang="0">
                  <a:pos x="181" y="102"/>
                </a:cxn>
                <a:cxn ang="0">
                  <a:pos x="154" y="56"/>
                </a:cxn>
                <a:cxn ang="0">
                  <a:pos x="140" y="29"/>
                </a:cxn>
                <a:cxn ang="0">
                  <a:pos x="125" y="0"/>
                </a:cxn>
                <a:cxn ang="0">
                  <a:pos x="125" y="0"/>
                </a:cxn>
              </a:cxnLst>
              <a:rect l="0" t="0" r="r" b="b"/>
              <a:pathLst>
                <a:path w="206" h="144">
                  <a:moveTo>
                    <a:pt x="125" y="0"/>
                  </a:moveTo>
                  <a:lnTo>
                    <a:pt x="0" y="0"/>
                  </a:lnTo>
                  <a:lnTo>
                    <a:pt x="0" y="35"/>
                  </a:lnTo>
                  <a:lnTo>
                    <a:pt x="0" y="35"/>
                  </a:lnTo>
                  <a:lnTo>
                    <a:pt x="1" y="35"/>
                  </a:lnTo>
                  <a:lnTo>
                    <a:pt x="1" y="35"/>
                  </a:lnTo>
                  <a:lnTo>
                    <a:pt x="1" y="35"/>
                  </a:lnTo>
                  <a:lnTo>
                    <a:pt x="1" y="35"/>
                  </a:lnTo>
                  <a:lnTo>
                    <a:pt x="13" y="35"/>
                  </a:lnTo>
                  <a:lnTo>
                    <a:pt x="24" y="37"/>
                  </a:lnTo>
                  <a:lnTo>
                    <a:pt x="36" y="40"/>
                  </a:lnTo>
                  <a:lnTo>
                    <a:pt x="46" y="43"/>
                  </a:lnTo>
                  <a:lnTo>
                    <a:pt x="57" y="48"/>
                  </a:lnTo>
                  <a:lnTo>
                    <a:pt x="67" y="54"/>
                  </a:lnTo>
                  <a:lnTo>
                    <a:pt x="75" y="59"/>
                  </a:lnTo>
                  <a:lnTo>
                    <a:pt x="84" y="67"/>
                  </a:lnTo>
                  <a:lnTo>
                    <a:pt x="92" y="75"/>
                  </a:lnTo>
                  <a:lnTo>
                    <a:pt x="99" y="82"/>
                  </a:lnTo>
                  <a:lnTo>
                    <a:pt x="105" y="92"/>
                  </a:lnTo>
                  <a:lnTo>
                    <a:pt x="109" y="101"/>
                  </a:lnTo>
                  <a:lnTo>
                    <a:pt x="114" y="111"/>
                  </a:lnTo>
                  <a:lnTo>
                    <a:pt x="117" y="122"/>
                  </a:lnTo>
                  <a:lnTo>
                    <a:pt x="119" y="133"/>
                  </a:lnTo>
                  <a:lnTo>
                    <a:pt x="120" y="144"/>
                  </a:lnTo>
                  <a:lnTo>
                    <a:pt x="126" y="144"/>
                  </a:lnTo>
                  <a:lnTo>
                    <a:pt x="206" y="144"/>
                  </a:lnTo>
                  <a:lnTo>
                    <a:pt x="206" y="144"/>
                  </a:lnTo>
                  <a:lnTo>
                    <a:pt x="199" y="133"/>
                  </a:lnTo>
                  <a:lnTo>
                    <a:pt x="181" y="102"/>
                  </a:lnTo>
                  <a:lnTo>
                    <a:pt x="154" y="56"/>
                  </a:lnTo>
                  <a:lnTo>
                    <a:pt x="140" y="29"/>
                  </a:lnTo>
                  <a:lnTo>
                    <a:pt x="125" y="0"/>
                  </a:lnTo>
                  <a:lnTo>
                    <a:pt x="125" y="0"/>
                  </a:lnTo>
                  <a:close/>
                </a:path>
              </a:pathLst>
            </a:custGeom>
            <a:solidFill>
              <a:schemeClr val="accent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9"/>
            <p:cNvSpPr>
              <a:spLocks/>
            </p:cNvSpPr>
            <p:nvPr/>
          </p:nvSpPr>
          <p:spPr bwMode="auto">
            <a:xfrm>
              <a:off x="4572000" y="1202035"/>
              <a:ext cx="103765" cy="502863"/>
            </a:xfrm>
            <a:custGeom>
              <a:avLst/>
              <a:gdLst/>
              <a:ahLst/>
              <a:cxnLst>
                <a:cxn ang="0">
                  <a:pos x="26" y="98"/>
                </a:cxn>
                <a:cxn ang="0">
                  <a:pos x="26" y="98"/>
                </a:cxn>
                <a:cxn ang="0">
                  <a:pos x="26" y="95"/>
                </a:cxn>
                <a:cxn ang="0">
                  <a:pos x="25" y="93"/>
                </a:cxn>
                <a:cxn ang="0">
                  <a:pos x="23" y="92"/>
                </a:cxn>
                <a:cxn ang="0">
                  <a:pos x="21" y="91"/>
                </a:cxn>
                <a:cxn ang="0">
                  <a:pos x="21" y="91"/>
                </a:cxn>
                <a:cxn ang="0">
                  <a:pos x="22" y="88"/>
                </a:cxn>
                <a:cxn ang="0">
                  <a:pos x="22" y="83"/>
                </a:cxn>
                <a:cxn ang="0">
                  <a:pos x="22" y="83"/>
                </a:cxn>
                <a:cxn ang="0">
                  <a:pos x="22" y="80"/>
                </a:cxn>
                <a:cxn ang="0">
                  <a:pos x="19" y="78"/>
                </a:cxn>
                <a:cxn ang="0">
                  <a:pos x="17" y="77"/>
                </a:cxn>
                <a:cxn ang="0">
                  <a:pos x="14" y="76"/>
                </a:cxn>
                <a:cxn ang="0">
                  <a:pos x="12" y="76"/>
                </a:cxn>
                <a:cxn ang="0">
                  <a:pos x="12" y="76"/>
                </a:cxn>
                <a:cxn ang="0">
                  <a:pos x="12" y="73"/>
                </a:cxn>
                <a:cxn ang="0">
                  <a:pos x="12" y="73"/>
                </a:cxn>
                <a:cxn ang="0">
                  <a:pos x="12" y="72"/>
                </a:cxn>
                <a:cxn ang="0">
                  <a:pos x="11" y="70"/>
                </a:cxn>
                <a:cxn ang="0">
                  <a:pos x="9" y="69"/>
                </a:cxn>
                <a:cxn ang="0">
                  <a:pos x="6" y="69"/>
                </a:cxn>
                <a:cxn ang="0">
                  <a:pos x="4" y="69"/>
                </a:cxn>
                <a:cxn ang="0">
                  <a:pos x="4" y="37"/>
                </a:cxn>
                <a:cxn ang="0">
                  <a:pos x="4" y="37"/>
                </a:cxn>
                <a:cxn ang="0">
                  <a:pos x="3" y="35"/>
                </a:cxn>
                <a:cxn ang="0">
                  <a:pos x="2" y="34"/>
                </a:cxn>
                <a:cxn ang="0">
                  <a:pos x="2" y="0"/>
                </a:cxn>
                <a:cxn ang="0">
                  <a:pos x="1" y="0"/>
                </a:cxn>
                <a:cxn ang="0">
                  <a:pos x="0" y="0"/>
                </a:cxn>
                <a:cxn ang="0">
                  <a:pos x="0" y="126"/>
                </a:cxn>
                <a:cxn ang="0">
                  <a:pos x="19" y="126"/>
                </a:cxn>
                <a:cxn ang="0">
                  <a:pos x="19" y="126"/>
                </a:cxn>
                <a:cxn ang="0">
                  <a:pos x="21" y="124"/>
                </a:cxn>
                <a:cxn ang="0">
                  <a:pos x="22" y="120"/>
                </a:cxn>
                <a:cxn ang="0">
                  <a:pos x="24" y="111"/>
                </a:cxn>
                <a:cxn ang="0">
                  <a:pos x="26" y="98"/>
                </a:cxn>
                <a:cxn ang="0">
                  <a:pos x="26" y="98"/>
                </a:cxn>
              </a:cxnLst>
              <a:rect l="0" t="0" r="r" b="b"/>
              <a:pathLst>
                <a:path w="26" h="126">
                  <a:moveTo>
                    <a:pt x="26" y="98"/>
                  </a:moveTo>
                  <a:lnTo>
                    <a:pt x="26" y="98"/>
                  </a:lnTo>
                  <a:lnTo>
                    <a:pt x="26" y="95"/>
                  </a:lnTo>
                  <a:lnTo>
                    <a:pt x="25" y="93"/>
                  </a:lnTo>
                  <a:lnTo>
                    <a:pt x="23" y="92"/>
                  </a:lnTo>
                  <a:lnTo>
                    <a:pt x="21" y="91"/>
                  </a:lnTo>
                  <a:lnTo>
                    <a:pt x="21" y="91"/>
                  </a:lnTo>
                  <a:lnTo>
                    <a:pt x="22" y="88"/>
                  </a:lnTo>
                  <a:lnTo>
                    <a:pt x="22" y="83"/>
                  </a:lnTo>
                  <a:lnTo>
                    <a:pt x="22" y="83"/>
                  </a:lnTo>
                  <a:lnTo>
                    <a:pt x="22" y="80"/>
                  </a:lnTo>
                  <a:lnTo>
                    <a:pt x="19" y="78"/>
                  </a:lnTo>
                  <a:lnTo>
                    <a:pt x="17" y="77"/>
                  </a:lnTo>
                  <a:lnTo>
                    <a:pt x="14" y="76"/>
                  </a:lnTo>
                  <a:lnTo>
                    <a:pt x="12" y="76"/>
                  </a:lnTo>
                  <a:lnTo>
                    <a:pt x="12" y="76"/>
                  </a:lnTo>
                  <a:lnTo>
                    <a:pt x="12" y="73"/>
                  </a:lnTo>
                  <a:lnTo>
                    <a:pt x="12" y="73"/>
                  </a:lnTo>
                  <a:lnTo>
                    <a:pt x="12" y="72"/>
                  </a:lnTo>
                  <a:lnTo>
                    <a:pt x="11" y="70"/>
                  </a:lnTo>
                  <a:lnTo>
                    <a:pt x="9" y="69"/>
                  </a:lnTo>
                  <a:lnTo>
                    <a:pt x="6" y="69"/>
                  </a:lnTo>
                  <a:lnTo>
                    <a:pt x="4" y="69"/>
                  </a:lnTo>
                  <a:lnTo>
                    <a:pt x="4" y="37"/>
                  </a:lnTo>
                  <a:lnTo>
                    <a:pt x="4" y="37"/>
                  </a:lnTo>
                  <a:lnTo>
                    <a:pt x="3" y="35"/>
                  </a:lnTo>
                  <a:lnTo>
                    <a:pt x="2" y="34"/>
                  </a:lnTo>
                  <a:lnTo>
                    <a:pt x="2" y="0"/>
                  </a:lnTo>
                  <a:lnTo>
                    <a:pt x="1" y="0"/>
                  </a:lnTo>
                  <a:lnTo>
                    <a:pt x="0" y="0"/>
                  </a:lnTo>
                  <a:lnTo>
                    <a:pt x="0" y="126"/>
                  </a:lnTo>
                  <a:lnTo>
                    <a:pt x="19" y="126"/>
                  </a:lnTo>
                  <a:lnTo>
                    <a:pt x="19" y="126"/>
                  </a:lnTo>
                  <a:lnTo>
                    <a:pt x="21" y="124"/>
                  </a:lnTo>
                  <a:lnTo>
                    <a:pt x="22" y="120"/>
                  </a:lnTo>
                  <a:lnTo>
                    <a:pt x="24" y="111"/>
                  </a:lnTo>
                  <a:lnTo>
                    <a:pt x="26" y="98"/>
                  </a:lnTo>
                  <a:lnTo>
                    <a:pt x="26" y="98"/>
                  </a:lnTo>
                  <a:close/>
                </a:path>
              </a:pathLst>
            </a:custGeom>
            <a:solidFill>
              <a:schemeClr val="accent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30"/>
            <p:cNvSpPr>
              <a:spLocks/>
            </p:cNvSpPr>
            <p:nvPr/>
          </p:nvSpPr>
          <p:spPr bwMode="auto">
            <a:xfrm>
              <a:off x="4572000" y="1704898"/>
              <a:ext cx="223495" cy="1636301"/>
            </a:xfrm>
            <a:custGeom>
              <a:avLst/>
              <a:gdLst/>
              <a:ahLst/>
              <a:cxnLst>
                <a:cxn ang="0">
                  <a:pos x="56" y="410"/>
                </a:cxn>
                <a:cxn ang="0">
                  <a:pos x="56" y="410"/>
                </a:cxn>
                <a:cxn ang="0">
                  <a:pos x="46" y="346"/>
                </a:cxn>
                <a:cxn ang="0">
                  <a:pos x="39" y="297"/>
                </a:cxn>
                <a:cxn ang="0">
                  <a:pos x="33" y="243"/>
                </a:cxn>
                <a:cxn ang="0">
                  <a:pos x="26" y="183"/>
                </a:cxn>
                <a:cxn ang="0">
                  <a:pos x="22" y="122"/>
                </a:cxn>
                <a:cxn ang="0">
                  <a:pos x="18" y="59"/>
                </a:cxn>
                <a:cxn ang="0">
                  <a:pos x="17" y="30"/>
                </a:cxn>
                <a:cxn ang="0">
                  <a:pos x="17" y="0"/>
                </a:cxn>
                <a:cxn ang="0">
                  <a:pos x="18" y="0"/>
                </a:cxn>
                <a:cxn ang="0">
                  <a:pos x="18" y="0"/>
                </a:cxn>
                <a:cxn ang="0">
                  <a:pos x="19" y="0"/>
                </a:cxn>
                <a:cxn ang="0">
                  <a:pos x="0" y="0"/>
                </a:cxn>
                <a:cxn ang="0">
                  <a:pos x="0" y="410"/>
                </a:cxn>
                <a:cxn ang="0">
                  <a:pos x="56" y="410"/>
                </a:cxn>
              </a:cxnLst>
              <a:rect l="0" t="0" r="r" b="b"/>
              <a:pathLst>
                <a:path w="56" h="410">
                  <a:moveTo>
                    <a:pt x="56" y="410"/>
                  </a:moveTo>
                  <a:lnTo>
                    <a:pt x="56" y="410"/>
                  </a:lnTo>
                  <a:lnTo>
                    <a:pt x="46" y="346"/>
                  </a:lnTo>
                  <a:lnTo>
                    <a:pt x="39" y="297"/>
                  </a:lnTo>
                  <a:lnTo>
                    <a:pt x="33" y="243"/>
                  </a:lnTo>
                  <a:lnTo>
                    <a:pt x="26" y="183"/>
                  </a:lnTo>
                  <a:lnTo>
                    <a:pt x="22" y="122"/>
                  </a:lnTo>
                  <a:lnTo>
                    <a:pt x="18" y="59"/>
                  </a:lnTo>
                  <a:lnTo>
                    <a:pt x="17" y="30"/>
                  </a:lnTo>
                  <a:lnTo>
                    <a:pt x="17" y="0"/>
                  </a:lnTo>
                  <a:lnTo>
                    <a:pt x="18" y="0"/>
                  </a:lnTo>
                  <a:lnTo>
                    <a:pt x="18" y="0"/>
                  </a:lnTo>
                  <a:lnTo>
                    <a:pt x="19" y="0"/>
                  </a:lnTo>
                  <a:lnTo>
                    <a:pt x="0" y="0"/>
                  </a:lnTo>
                  <a:lnTo>
                    <a:pt x="0" y="410"/>
                  </a:lnTo>
                  <a:lnTo>
                    <a:pt x="56" y="41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31"/>
            <p:cNvSpPr>
              <a:spLocks/>
            </p:cNvSpPr>
            <p:nvPr/>
          </p:nvSpPr>
          <p:spPr bwMode="auto">
            <a:xfrm>
              <a:off x="4572000" y="3341199"/>
              <a:ext cx="279368" cy="83812"/>
            </a:xfrm>
            <a:custGeom>
              <a:avLst/>
              <a:gdLst/>
              <a:ahLst/>
              <a:cxnLst>
                <a:cxn ang="0">
                  <a:pos x="70" y="8"/>
                </a:cxn>
                <a:cxn ang="0">
                  <a:pos x="70" y="8"/>
                </a:cxn>
                <a:cxn ang="0">
                  <a:pos x="69" y="6"/>
                </a:cxn>
                <a:cxn ang="0">
                  <a:pos x="68" y="4"/>
                </a:cxn>
                <a:cxn ang="0">
                  <a:pos x="66" y="3"/>
                </a:cxn>
                <a:cxn ang="0">
                  <a:pos x="62" y="2"/>
                </a:cxn>
                <a:cxn ang="0">
                  <a:pos x="56" y="2"/>
                </a:cxn>
                <a:cxn ang="0">
                  <a:pos x="56" y="2"/>
                </a:cxn>
                <a:cxn ang="0">
                  <a:pos x="56" y="0"/>
                </a:cxn>
                <a:cxn ang="0">
                  <a:pos x="0" y="0"/>
                </a:cxn>
                <a:cxn ang="0">
                  <a:pos x="0" y="21"/>
                </a:cxn>
                <a:cxn ang="0">
                  <a:pos x="63" y="21"/>
                </a:cxn>
                <a:cxn ang="0">
                  <a:pos x="63" y="21"/>
                </a:cxn>
                <a:cxn ang="0">
                  <a:pos x="67" y="18"/>
                </a:cxn>
                <a:cxn ang="0">
                  <a:pos x="68" y="14"/>
                </a:cxn>
                <a:cxn ang="0">
                  <a:pos x="70" y="8"/>
                </a:cxn>
                <a:cxn ang="0">
                  <a:pos x="70" y="8"/>
                </a:cxn>
              </a:cxnLst>
              <a:rect l="0" t="0" r="r" b="b"/>
              <a:pathLst>
                <a:path w="70" h="21">
                  <a:moveTo>
                    <a:pt x="70" y="8"/>
                  </a:moveTo>
                  <a:lnTo>
                    <a:pt x="70" y="8"/>
                  </a:lnTo>
                  <a:lnTo>
                    <a:pt x="69" y="6"/>
                  </a:lnTo>
                  <a:lnTo>
                    <a:pt x="68" y="4"/>
                  </a:lnTo>
                  <a:lnTo>
                    <a:pt x="66" y="3"/>
                  </a:lnTo>
                  <a:lnTo>
                    <a:pt x="62" y="2"/>
                  </a:lnTo>
                  <a:lnTo>
                    <a:pt x="56" y="2"/>
                  </a:lnTo>
                  <a:lnTo>
                    <a:pt x="56" y="2"/>
                  </a:lnTo>
                  <a:lnTo>
                    <a:pt x="56" y="0"/>
                  </a:lnTo>
                  <a:lnTo>
                    <a:pt x="0" y="0"/>
                  </a:lnTo>
                  <a:lnTo>
                    <a:pt x="0" y="21"/>
                  </a:lnTo>
                  <a:lnTo>
                    <a:pt x="63" y="21"/>
                  </a:lnTo>
                  <a:lnTo>
                    <a:pt x="63" y="21"/>
                  </a:lnTo>
                  <a:lnTo>
                    <a:pt x="67" y="18"/>
                  </a:lnTo>
                  <a:lnTo>
                    <a:pt x="68" y="14"/>
                  </a:lnTo>
                  <a:lnTo>
                    <a:pt x="70" y="8"/>
                  </a:lnTo>
                  <a:lnTo>
                    <a:pt x="70" y="8"/>
                  </a:lnTo>
                  <a:close/>
                </a:path>
              </a:pathLst>
            </a:custGeom>
            <a:solidFill>
              <a:schemeClr val="accent2">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32"/>
            <p:cNvSpPr>
              <a:spLocks/>
            </p:cNvSpPr>
            <p:nvPr/>
          </p:nvSpPr>
          <p:spPr bwMode="auto">
            <a:xfrm>
              <a:off x="4572000" y="3425010"/>
              <a:ext cx="423043" cy="550755"/>
            </a:xfrm>
            <a:custGeom>
              <a:avLst/>
              <a:gdLst/>
              <a:ahLst/>
              <a:cxnLst>
                <a:cxn ang="0">
                  <a:pos x="59" y="1"/>
                </a:cxn>
                <a:cxn ang="0">
                  <a:pos x="62" y="1"/>
                </a:cxn>
                <a:cxn ang="0">
                  <a:pos x="62" y="1"/>
                </a:cxn>
                <a:cxn ang="0">
                  <a:pos x="63" y="0"/>
                </a:cxn>
                <a:cxn ang="0">
                  <a:pos x="0" y="0"/>
                </a:cxn>
                <a:cxn ang="0">
                  <a:pos x="0" y="44"/>
                </a:cxn>
                <a:cxn ang="0">
                  <a:pos x="1" y="44"/>
                </a:cxn>
                <a:cxn ang="0">
                  <a:pos x="25" y="44"/>
                </a:cxn>
                <a:cxn ang="0">
                  <a:pos x="25" y="44"/>
                </a:cxn>
                <a:cxn ang="0">
                  <a:pos x="33" y="84"/>
                </a:cxn>
                <a:cxn ang="0">
                  <a:pos x="39" y="114"/>
                </a:cxn>
                <a:cxn ang="0">
                  <a:pos x="46" y="138"/>
                </a:cxn>
                <a:cxn ang="0">
                  <a:pos x="106" y="138"/>
                </a:cxn>
                <a:cxn ang="0">
                  <a:pos x="106" y="138"/>
                </a:cxn>
                <a:cxn ang="0">
                  <a:pos x="91" y="103"/>
                </a:cxn>
                <a:cxn ang="0">
                  <a:pos x="78" y="68"/>
                </a:cxn>
                <a:cxn ang="0">
                  <a:pos x="67" y="34"/>
                </a:cxn>
                <a:cxn ang="0">
                  <a:pos x="62" y="18"/>
                </a:cxn>
                <a:cxn ang="0">
                  <a:pos x="59" y="1"/>
                </a:cxn>
                <a:cxn ang="0">
                  <a:pos x="59" y="1"/>
                </a:cxn>
              </a:cxnLst>
              <a:rect l="0" t="0" r="r" b="b"/>
              <a:pathLst>
                <a:path w="106" h="138">
                  <a:moveTo>
                    <a:pt x="59" y="1"/>
                  </a:moveTo>
                  <a:lnTo>
                    <a:pt x="62" y="1"/>
                  </a:lnTo>
                  <a:lnTo>
                    <a:pt x="62" y="1"/>
                  </a:lnTo>
                  <a:lnTo>
                    <a:pt x="63" y="0"/>
                  </a:lnTo>
                  <a:lnTo>
                    <a:pt x="0" y="0"/>
                  </a:lnTo>
                  <a:lnTo>
                    <a:pt x="0" y="44"/>
                  </a:lnTo>
                  <a:lnTo>
                    <a:pt x="1" y="44"/>
                  </a:lnTo>
                  <a:lnTo>
                    <a:pt x="25" y="44"/>
                  </a:lnTo>
                  <a:lnTo>
                    <a:pt x="25" y="44"/>
                  </a:lnTo>
                  <a:lnTo>
                    <a:pt x="33" y="84"/>
                  </a:lnTo>
                  <a:lnTo>
                    <a:pt x="39" y="114"/>
                  </a:lnTo>
                  <a:lnTo>
                    <a:pt x="46" y="138"/>
                  </a:lnTo>
                  <a:lnTo>
                    <a:pt x="106" y="138"/>
                  </a:lnTo>
                  <a:lnTo>
                    <a:pt x="106" y="138"/>
                  </a:lnTo>
                  <a:lnTo>
                    <a:pt x="91" y="103"/>
                  </a:lnTo>
                  <a:lnTo>
                    <a:pt x="78" y="68"/>
                  </a:lnTo>
                  <a:lnTo>
                    <a:pt x="67" y="34"/>
                  </a:lnTo>
                  <a:lnTo>
                    <a:pt x="62" y="18"/>
                  </a:lnTo>
                  <a:lnTo>
                    <a:pt x="59" y="1"/>
                  </a:lnTo>
                  <a:lnTo>
                    <a:pt x="59" y="1"/>
                  </a:lnTo>
                  <a:close/>
                </a:path>
              </a:pathLst>
            </a:custGeom>
            <a:solidFill>
              <a:schemeClr val="accent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 name="Group 86"/>
          <p:cNvGrpSpPr/>
          <p:nvPr/>
        </p:nvGrpSpPr>
        <p:grpSpPr>
          <a:xfrm>
            <a:off x="3071802" y="4287586"/>
            <a:ext cx="5072098" cy="461808"/>
            <a:chOff x="3071802" y="4286262"/>
            <a:chExt cx="5072098" cy="461665"/>
          </a:xfrm>
        </p:grpSpPr>
        <p:sp>
          <p:nvSpPr>
            <p:cNvPr id="70" name="Rectangle 69"/>
            <p:cNvSpPr/>
            <p:nvPr/>
          </p:nvSpPr>
          <p:spPr>
            <a:xfrm>
              <a:off x="4000496" y="4334307"/>
              <a:ext cx="1071570" cy="2857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3071802" y="4500576"/>
              <a:ext cx="785818" cy="1588"/>
            </a:xfrm>
            <a:prstGeom prst="line">
              <a:avLst/>
            </a:prstGeom>
            <a:ln w="12700">
              <a:solidFill>
                <a:schemeClr val="accent2">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5357818" y="4286262"/>
              <a:ext cx="2786082" cy="461665"/>
            </a:xfrm>
            <a:prstGeom prst="rect">
              <a:avLst/>
            </a:prstGeom>
          </p:spPr>
          <p:txBody>
            <a:bodyPr wrap="square">
              <a:spAutoFit/>
            </a:bodyPr>
            <a:lstStyle/>
            <a:p>
              <a:r>
                <a:rPr lang="ms-MY" sz="800" dirty="0">
                  <a:solidFill>
                    <a:schemeClr val="bg1">
                      <a:lumMod val="65000"/>
                    </a:schemeClr>
                  </a:solidFill>
                  <a:latin typeface="Open Sans Light" pitchFamily="34" charset="0"/>
                  <a:ea typeface="Open Sans Light" pitchFamily="34" charset="0"/>
                  <a:cs typeface="Open Sans Light" pitchFamily="34" charset="0"/>
                </a:rPr>
                <a:t>Praesent sodales odio sit amet odio tristi Praesent sodales odio sit amet odio tristi Lorem ipsum dolor sit amet consectetur adipiscing</a:t>
              </a:r>
              <a:endParaRPr lang="en-US" sz="800" dirty="0">
                <a:solidFill>
                  <a:schemeClr val="bg1">
                    <a:lumMod val="65000"/>
                  </a:schemeClr>
                </a:solidFill>
                <a:latin typeface="Open Sans Light" pitchFamily="34" charset="0"/>
                <a:ea typeface="Open Sans Light" pitchFamily="34" charset="0"/>
                <a:cs typeface="Open Sans Light" pitchFamily="34" charset="0"/>
              </a:endParaRPr>
            </a:p>
          </p:txBody>
        </p:sp>
        <p:sp>
          <p:nvSpPr>
            <p:cNvPr id="66" name="Rectangle 65"/>
            <p:cNvSpPr/>
            <p:nvPr/>
          </p:nvSpPr>
          <p:spPr>
            <a:xfrm>
              <a:off x="4071934" y="4325223"/>
              <a:ext cx="926856" cy="307777"/>
            </a:xfrm>
            <a:prstGeom prst="rect">
              <a:avLst/>
            </a:prstGeom>
          </p:spPr>
          <p:txBody>
            <a:bodyPr wrap="none">
              <a:spAutoFit/>
            </a:bodyPr>
            <a:lstStyle/>
            <a:p>
              <a:r>
                <a:rPr lang="en-US" sz="1400" dirty="0">
                  <a:solidFill>
                    <a:schemeClr val="bg1"/>
                  </a:solidFill>
                  <a:latin typeface="Open Sans" pitchFamily="34" charset="0"/>
                  <a:ea typeface="Open Sans" pitchFamily="34" charset="0"/>
                  <a:cs typeface="Open Sans" pitchFamily="34" charset="0"/>
                </a:rPr>
                <a:t>Service 2</a:t>
              </a:r>
            </a:p>
          </p:txBody>
        </p:sp>
      </p:grpSp>
      <p:grpSp>
        <p:nvGrpSpPr>
          <p:cNvPr id="24" name="Group 85"/>
          <p:cNvGrpSpPr/>
          <p:nvPr/>
        </p:nvGrpSpPr>
        <p:grpSpPr>
          <a:xfrm>
            <a:off x="2714612" y="3287145"/>
            <a:ext cx="5429288" cy="461808"/>
            <a:chOff x="2714612" y="3286130"/>
            <a:chExt cx="5429288" cy="461665"/>
          </a:xfrm>
        </p:grpSpPr>
        <p:sp>
          <p:nvSpPr>
            <p:cNvPr id="69" name="Rectangle 68"/>
            <p:cNvSpPr/>
            <p:nvPr/>
          </p:nvSpPr>
          <p:spPr>
            <a:xfrm>
              <a:off x="4000496" y="3328986"/>
              <a:ext cx="1071570" cy="2857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357818" y="3286130"/>
              <a:ext cx="2786082" cy="461665"/>
            </a:xfrm>
            <a:prstGeom prst="rect">
              <a:avLst/>
            </a:prstGeom>
          </p:spPr>
          <p:txBody>
            <a:bodyPr wrap="square">
              <a:spAutoFit/>
            </a:bodyPr>
            <a:lstStyle/>
            <a:p>
              <a:r>
                <a:rPr lang="ms-MY" sz="800" dirty="0">
                  <a:solidFill>
                    <a:schemeClr val="bg1">
                      <a:lumMod val="65000"/>
                    </a:schemeClr>
                  </a:solidFill>
                  <a:latin typeface="Open Sans Light" pitchFamily="34" charset="0"/>
                  <a:ea typeface="Open Sans Light" pitchFamily="34" charset="0"/>
                  <a:cs typeface="Open Sans Light" pitchFamily="34" charset="0"/>
                </a:rPr>
                <a:t>Praesent sodales odio sit amet odio tristi Praesent sodales odio sit amet odio tristi Lorem ipsum dolor sit amet consectetur adipiscing</a:t>
              </a:r>
              <a:endParaRPr lang="en-US" sz="800" dirty="0">
                <a:solidFill>
                  <a:schemeClr val="bg1">
                    <a:lumMod val="65000"/>
                  </a:schemeClr>
                </a:solidFill>
                <a:latin typeface="Open Sans Light" pitchFamily="34" charset="0"/>
                <a:ea typeface="Open Sans Light" pitchFamily="34" charset="0"/>
                <a:cs typeface="Open Sans Light" pitchFamily="34" charset="0"/>
              </a:endParaRPr>
            </a:p>
          </p:txBody>
        </p:sp>
        <p:sp>
          <p:nvSpPr>
            <p:cNvPr id="65" name="Rectangle 64"/>
            <p:cNvSpPr/>
            <p:nvPr/>
          </p:nvSpPr>
          <p:spPr>
            <a:xfrm>
              <a:off x="4071934" y="3325091"/>
              <a:ext cx="926856" cy="307777"/>
            </a:xfrm>
            <a:prstGeom prst="rect">
              <a:avLst/>
            </a:prstGeom>
          </p:spPr>
          <p:txBody>
            <a:bodyPr wrap="none">
              <a:spAutoFit/>
            </a:bodyPr>
            <a:lstStyle/>
            <a:p>
              <a:r>
                <a:rPr lang="en-US" sz="1400" dirty="0">
                  <a:solidFill>
                    <a:schemeClr val="bg1"/>
                  </a:solidFill>
                  <a:latin typeface="Open Sans" pitchFamily="34" charset="0"/>
                  <a:ea typeface="Open Sans" pitchFamily="34" charset="0"/>
                  <a:cs typeface="Open Sans" pitchFamily="34" charset="0"/>
                </a:rPr>
                <a:t>Service 1</a:t>
              </a:r>
            </a:p>
          </p:txBody>
        </p:sp>
        <p:cxnSp>
          <p:nvCxnSpPr>
            <p:cNvPr id="80" name="Straight Connector 79"/>
            <p:cNvCxnSpPr/>
            <p:nvPr/>
          </p:nvCxnSpPr>
          <p:spPr>
            <a:xfrm>
              <a:off x="2714612" y="3500444"/>
              <a:ext cx="1143008" cy="2011"/>
            </a:xfrm>
            <a:prstGeom prst="line">
              <a:avLst/>
            </a:prstGeom>
            <a:ln w="127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lide(fromBottom)">
                                      <p:cBhvr>
                                        <p:cTn id="7" dur="500"/>
                                        <p:tgtEl>
                                          <p:spTgt spid="21"/>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lide(fromLeft)">
                                      <p:cBhvr>
                                        <p:cTn id="11" dur="500"/>
                                        <p:tgtEl>
                                          <p:spTgt spid="2"/>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lide(fromLeft)">
                                      <p:cBhvr>
                                        <p:cTn id="15" dur="500"/>
                                        <p:tgtEl>
                                          <p:spTgt spid="16"/>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slide(fromLeft)">
                                      <p:cBhvr>
                                        <p:cTn id="19" dur="500"/>
                                        <p:tgtEl>
                                          <p:spTgt spid="24"/>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slide(fromLeft)">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406470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8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单击此处添加标题</a:t>
            </a:r>
            <a:endParaRPr lang="zh-CN" altLang="en-US" sz="2800" b="1" dirty="0">
              <a:solidFill>
                <a:srgbClr val="093B5C"/>
              </a:solidFill>
              <a:latin typeface="方正兰亭超细黑简体" pitchFamily="2" charset="-122"/>
              <a:ea typeface="方正兰亭超细黑简体"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itchFamily="34" charset="-122"/>
              </a:rPr>
              <a:t>3</a:t>
            </a:r>
            <a:endParaRPr lang="zh-CN" altLang="en-US" sz="9000" dirty="0">
              <a:solidFill>
                <a:schemeClr val="tx1">
                  <a:lumMod val="50000"/>
                  <a:lumOff val="50000"/>
                </a:schemeClr>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dirty="0">
                <a:solidFill>
                  <a:schemeClr val="tx1">
                    <a:lumMod val="50000"/>
                    <a:lumOff val="50000"/>
                  </a:schemeClr>
                </a:solidFill>
                <a:latin typeface="微软雅黑" pitchFamily="34" charset="-122"/>
                <a:ea typeface="微软雅黑" pitchFamily="34" charset="-122"/>
              </a:rPr>
              <a:t>PART ONE</a:t>
            </a:r>
            <a:endParaRPr lang="zh-CN" altLang="en-US" sz="1400" dirty="0">
              <a:solidFill>
                <a:schemeClr val="tx1">
                  <a:lumMod val="50000"/>
                  <a:lumOff val="50000"/>
                </a:schemeClr>
              </a:solidFill>
              <a:latin typeface="微软雅黑" pitchFamily="34" charset="-122"/>
              <a:ea typeface="微软雅黑"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5690391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250" fill="hold"/>
                                        <p:tgtEl>
                                          <p:spTgt spid="26"/>
                                        </p:tgtEl>
                                        <p:attrNameLst>
                                          <p:attrName>ppt_w</p:attrName>
                                        </p:attrNameLst>
                                      </p:cBhvr>
                                      <p:tavLst>
                                        <p:tav tm="0">
                                          <p:val>
                                            <p:fltVal val="0"/>
                                          </p:val>
                                        </p:tav>
                                        <p:tav tm="100000">
                                          <p:val>
                                            <p:strVal val="#ppt_w"/>
                                          </p:val>
                                        </p:tav>
                                      </p:tavLst>
                                    </p:anim>
                                    <p:anim calcmode="lin" valueType="num">
                                      <p:cBhvr>
                                        <p:cTn id="14" dur="250" fill="hold"/>
                                        <p:tgtEl>
                                          <p:spTgt spid="26"/>
                                        </p:tgtEl>
                                        <p:attrNameLst>
                                          <p:attrName>ppt_h</p:attrName>
                                        </p:attrNameLst>
                                      </p:cBhvr>
                                      <p:tavLst>
                                        <p:tav tm="0">
                                          <p:val>
                                            <p:fltVal val="0"/>
                                          </p:val>
                                        </p:tav>
                                        <p:tav tm="100000">
                                          <p:val>
                                            <p:strVal val="#ppt_h"/>
                                          </p:val>
                                        </p:tav>
                                      </p:tavLst>
                                    </p:anim>
                                    <p:animEffect transition="in" filter="fade">
                                      <p:cBhvr>
                                        <p:cTn id="15" dur="250"/>
                                        <p:tgtEl>
                                          <p:spTgt spid="26"/>
                                        </p:tgtEl>
                                      </p:cBhvr>
                                    </p:animEffect>
                                  </p:childTnLst>
                                </p:cTn>
                              </p:par>
                            </p:childTnLst>
                          </p:cTn>
                        </p:par>
                        <p:par>
                          <p:cTn id="16" fill="hold">
                            <p:stCondLst>
                              <p:cond delay="1250"/>
                            </p:stCondLst>
                            <p:childTnLst>
                              <p:par>
                                <p:cTn id="17" presetID="6" presetClass="emph" presetSubtype="0" decel="100000" fill="hold" grpId="1" nodeType="afterEffect">
                                  <p:stCondLst>
                                    <p:cond delay="0"/>
                                  </p:stCondLst>
                                  <p:childTnLst>
                                    <p:animScale>
                                      <p:cBhvr>
                                        <p:cTn id="18" dur="250" fill="hold"/>
                                        <p:tgtEl>
                                          <p:spTgt spid="26"/>
                                        </p:tgtEl>
                                      </p:cBhvr>
                                      <p:by x="120000" y="120000"/>
                                    </p:animScale>
                                  </p:childTnLst>
                                </p:cTn>
                              </p:par>
                            </p:childTnLst>
                          </p:cTn>
                        </p:par>
                        <p:par>
                          <p:cTn id="19" fill="hold">
                            <p:stCondLst>
                              <p:cond delay="1500"/>
                            </p:stCondLst>
                            <p:childTnLst>
                              <p:par>
                                <p:cTn id="20" presetID="6" presetClass="emph" presetSubtype="0" decel="100000" fill="hold" grpId="2" nodeType="afterEffect">
                                  <p:stCondLst>
                                    <p:cond delay="0"/>
                                  </p:stCondLst>
                                  <p:childTnLst>
                                    <p:animScale>
                                      <p:cBhvr>
                                        <p:cTn id="21" dur="250" fill="hold"/>
                                        <p:tgtEl>
                                          <p:spTgt spid="26"/>
                                        </p:tgtEl>
                                      </p:cBhvr>
                                      <p:by x="83000" y="83000"/>
                                    </p:animScale>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2250"/>
                            </p:stCondLst>
                            <p:childTnLst>
                              <p:par>
                                <p:cTn id="27" presetID="53" presetClass="entr" presetSubtype="16"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par>
                          <p:cTn id="32" fill="hold">
                            <p:stCondLst>
                              <p:cond delay="2750"/>
                            </p:stCondLst>
                            <p:childTnLst>
                              <p:par>
                                <p:cTn id="33" presetID="35" presetClass="path" presetSubtype="0" accel="50000" decel="50000" fill="hold" grpId="1" nodeType="afterEffect">
                                  <p:stCondLst>
                                    <p:cond delay="0"/>
                                  </p:stCondLst>
                                  <p:childTnLst>
                                    <p:animMotion origin="layout" path="M 0 -4.07407E-6 L 0.34896 -4.07407E-6 " pathEditMode="relative" rAng="0" ptsTypes="AA">
                                      <p:cBhvr>
                                        <p:cTn id="34" dur="1000" spd="-100000" fill="hold"/>
                                        <p:tgtEl>
                                          <p:spTgt spid="15"/>
                                        </p:tgtEl>
                                        <p:attrNameLst>
                                          <p:attrName>ppt_x</p:attrName>
                                          <p:attrName>ppt_y</p:attrName>
                                        </p:attrNameLst>
                                      </p:cBhvr>
                                      <p:rCtr x="17448" y="0"/>
                                    </p:animMotion>
                                  </p:childTnLst>
                                </p:cTn>
                              </p:par>
                            </p:childTnLst>
                          </p:cTn>
                        </p:par>
                        <p:par>
                          <p:cTn id="35" fill="hold">
                            <p:stCondLst>
                              <p:cond delay="3750"/>
                            </p:stCondLst>
                            <p:childTnLst>
                              <p:par>
                                <p:cTn id="36" presetID="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2000" fill="hold"/>
                                        <p:tgtEl>
                                          <p:spTgt spid="10"/>
                                        </p:tgtEl>
                                        <p:attrNameLst>
                                          <p:attrName>ppt_x</p:attrName>
                                        </p:attrNameLst>
                                      </p:cBhvr>
                                      <p:tavLst>
                                        <p:tav tm="0">
                                          <p:val>
                                            <p:strVal val="0-#ppt_w/2"/>
                                          </p:val>
                                        </p:tav>
                                        <p:tav tm="100000">
                                          <p:val>
                                            <p:strVal val="#ppt_x"/>
                                          </p:val>
                                        </p:tav>
                                      </p:tavLst>
                                    </p:anim>
                                    <p:anim calcmode="lin" valueType="num">
                                      <p:cBhvr additive="base">
                                        <p:cTn id="39"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6" grpId="0"/>
      <p:bldP spid="26" grpId="1"/>
      <p:bldP spid="26" grpId="2"/>
      <p:bldP spid="16" grpId="0"/>
      <p:bldP spid="10"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295636" y="1352968"/>
            <a:ext cx="236934" cy="237008"/>
            <a:chOff x="1066800" y="2209799"/>
            <a:chExt cx="315279" cy="315280"/>
          </a:xfrm>
        </p:grpSpPr>
        <p:sp>
          <p:nvSpPr>
            <p:cNvPr id="3" name="Shape 796"/>
            <p:cNvSpPr/>
            <p:nvPr/>
          </p:nvSpPr>
          <p:spPr>
            <a:xfrm>
              <a:off x="1066800" y="2209799"/>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50800" tIns="50800" rIns="50800" bIns="50800" anchor="ctr"/>
            <a:lstStyle/>
            <a:p>
              <a:pPr defTabSz="685783">
                <a:defRPr/>
              </a:pPr>
              <a:endParaRPr>
                <a:latin typeface="+mn-lt"/>
              </a:endParaRPr>
            </a:p>
          </p:txBody>
        </p:sp>
        <p:sp>
          <p:nvSpPr>
            <p:cNvPr id="19516" name="Shape 797"/>
            <p:cNvSpPr>
              <a:spLocks/>
            </p:cNvSpPr>
            <p:nvPr/>
          </p:nvSpPr>
          <p:spPr bwMode="auto">
            <a:xfrm>
              <a:off x="1139147" y="2295483"/>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0" tIns="0" rIns="0" bIns="0"/>
            <a:lstStyle/>
            <a:p>
              <a:endParaRPr lang="zh-CN" altLang="en-US"/>
            </a:p>
          </p:txBody>
        </p:sp>
      </p:grpSp>
      <p:grpSp>
        <p:nvGrpSpPr>
          <p:cNvPr id="4" name="Group 4"/>
          <p:cNvGrpSpPr>
            <a:grpSpLocks/>
          </p:cNvGrpSpPr>
          <p:nvPr/>
        </p:nvGrpSpPr>
        <p:grpSpPr bwMode="auto">
          <a:xfrm>
            <a:off x="5372199" y="1352968"/>
            <a:ext cx="236934" cy="237008"/>
            <a:chOff x="4645616" y="2209799"/>
            <a:chExt cx="315279" cy="315280"/>
          </a:xfrm>
        </p:grpSpPr>
        <p:sp>
          <p:nvSpPr>
            <p:cNvPr id="6" name="Shape 801"/>
            <p:cNvSpPr/>
            <p:nvPr/>
          </p:nvSpPr>
          <p:spPr>
            <a:xfrm>
              <a:off x="4645616" y="2209799"/>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50800" tIns="50800" rIns="50800" bIns="50800" anchor="ctr"/>
            <a:lstStyle/>
            <a:p>
              <a:pPr defTabSz="685783">
                <a:defRPr/>
              </a:pPr>
              <a:endParaRPr>
                <a:latin typeface="+mn-lt"/>
              </a:endParaRPr>
            </a:p>
          </p:txBody>
        </p:sp>
        <p:sp>
          <p:nvSpPr>
            <p:cNvPr id="19514" name="Shape 802"/>
            <p:cNvSpPr>
              <a:spLocks/>
            </p:cNvSpPr>
            <p:nvPr/>
          </p:nvSpPr>
          <p:spPr bwMode="auto">
            <a:xfrm>
              <a:off x="4717963" y="2295483"/>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0" tIns="0" rIns="0" bIns="0"/>
            <a:lstStyle/>
            <a:p>
              <a:endParaRPr lang="zh-CN" altLang="en-US"/>
            </a:p>
          </p:txBody>
        </p:sp>
      </p:grpSp>
      <p:grpSp>
        <p:nvGrpSpPr>
          <p:cNvPr id="7" name="Group 10"/>
          <p:cNvGrpSpPr>
            <a:grpSpLocks/>
          </p:cNvGrpSpPr>
          <p:nvPr/>
        </p:nvGrpSpPr>
        <p:grpSpPr bwMode="auto">
          <a:xfrm>
            <a:off x="1295636" y="2442728"/>
            <a:ext cx="236934" cy="237007"/>
            <a:chOff x="1066800" y="3675945"/>
            <a:chExt cx="315279" cy="315279"/>
          </a:xfrm>
        </p:grpSpPr>
        <p:sp>
          <p:nvSpPr>
            <p:cNvPr id="12" name="Shape 811"/>
            <p:cNvSpPr/>
            <p:nvPr/>
          </p:nvSpPr>
          <p:spPr>
            <a:xfrm>
              <a:off x="1066800" y="3675945"/>
              <a:ext cx="315279" cy="31527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lIns="50800" tIns="50800" rIns="50800" bIns="50800" anchor="ctr"/>
            <a:lstStyle/>
            <a:p>
              <a:pPr defTabSz="685783">
                <a:defRPr/>
              </a:pPr>
              <a:endParaRPr>
                <a:latin typeface="+mn-lt"/>
              </a:endParaRPr>
            </a:p>
          </p:txBody>
        </p:sp>
        <p:sp>
          <p:nvSpPr>
            <p:cNvPr id="19510" name="Shape 812"/>
            <p:cNvSpPr>
              <a:spLocks/>
            </p:cNvSpPr>
            <p:nvPr/>
          </p:nvSpPr>
          <p:spPr bwMode="auto">
            <a:xfrm>
              <a:off x="1139147" y="3761629"/>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0" tIns="0" rIns="0" bIns="0"/>
            <a:lstStyle/>
            <a:p>
              <a:endParaRPr lang="zh-CN" altLang="en-US"/>
            </a:p>
          </p:txBody>
        </p:sp>
      </p:grpSp>
      <p:grpSp>
        <p:nvGrpSpPr>
          <p:cNvPr id="8" name="Group 13"/>
          <p:cNvGrpSpPr>
            <a:grpSpLocks/>
          </p:cNvGrpSpPr>
          <p:nvPr/>
        </p:nvGrpSpPr>
        <p:grpSpPr bwMode="auto">
          <a:xfrm>
            <a:off x="5372199" y="2442728"/>
            <a:ext cx="236934" cy="237007"/>
            <a:chOff x="4645616" y="3675945"/>
            <a:chExt cx="315279" cy="315279"/>
          </a:xfrm>
        </p:grpSpPr>
        <p:sp>
          <p:nvSpPr>
            <p:cNvPr id="15" name="Shape 816"/>
            <p:cNvSpPr/>
            <p:nvPr/>
          </p:nvSpPr>
          <p:spPr>
            <a:xfrm>
              <a:off x="4645616" y="3675945"/>
              <a:ext cx="315279" cy="31527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50800" tIns="50800" rIns="50800" bIns="50800" anchor="ctr"/>
            <a:lstStyle/>
            <a:p>
              <a:pPr defTabSz="685783">
                <a:defRPr/>
              </a:pPr>
              <a:endParaRPr>
                <a:latin typeface="+mn-lt"/>
              </a:endParaRPr>
            </a:p>
          </p:txBody>
        </p:sp>
        <p:sp>
          <p:nvSpPr>
            <p:cNvPr id="19508" name="Shape 817"/>
            <p:cNvSpPr>
              <a:spLocks/>
            </p:cNvSpPr>
            <p:nvPr/>
          </p:nvSpPr>
          <p:spPr bwMode="auto">
            <a:xfrm>
              <a:off x="4717963" y="3761629"/>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0" tIns="0" rIns="0" bIns="0"/>
            <a:lstStyle/>
            <a:p>
              <a:endParaRPr lang="zh-CN" altLang="en-US"/>
            </a:p>
          </p:txBody>
        </p:sp>
      </p:grpSp>
      <p:grpSp>
        <p:nvGrpSpPr>
          <p:cNvPr id="11" name="Group 19"/>
          <p:cNvGrpSpPr>
            <a:grpSpLocks/>
          </p:cNvGrpSpPr>
          <p:nvPr/>
        </p:nvGrpSpPr>
        <p:grpSpPr bwMode="auto">
          <a:xfrm>
            <a:off x="1295636" y="3589652"/>
            <a:ext cx="236934" cy="237008"/>
            <a:chOff x="1066800" y="5218290"/>
            <a:chExt cx="315279" cy="315280"/>
          </a:xfrm>
        </p:grpSpPr>
        <p:sp>
          <p:nvSpPr>
            <p:cNvPr id="21" name="Shape 826"/>
            <p:cNvSpPr/>
            <p:nvPr/>
          </p:nvSpPr>
          <p:spPr>
            <a:xfrm>
              <a:off x="1066800" y="5218290"/>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50800" tIns="50800" rIns="50800" bIns="50800" anchor="ctr"/>
            <a:lstStyle/>
            <a:p>
              <a:pPr defTabSz="685783">
                <a:defRPr/>
              </a:pPr>
              <a:endParaRPr>
                <a:latin typeface="+mn-lt"/>
              </a:endParaRPr>
            </a:p>
          </p:txBody>
        </p:sp>
        <p:sp>
          <p:nvSpPr>
            <p:cNvPr id="19504" name="Shape 827"/>
            <p:cNvSpPr>
              <a:spLocks/>
            </p:cNvSpPr>
            <p:nvPr/>
          </p:nvSpPr>
          <p:spPr bwMode="auto">
            <a:xfrm>
              <a:off x="1139147" y="5303975"/>
              <a:ext cx="170585" cy="143909"/>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0" tIns="0" rIns="0" bIns="0"/>
            <a:lstStyle/>
            <a:p>
              <a:endParaRPr lang="zh-CN" altLang="en-US"/>
            </a:p>
          </p:txBody>
        </p:sp>
      </p:grpSp>
      <p:grpSp>
        <p:nvGrpSpPr>
          <p:cNvPr id="13" name="Group 22"/>
          <p:cNvGrpSpPr>
            <a:grpSpLocks/>
          </p:cNvGrpSpPr>
          <p:nvPr/>
        </p:nvGrpSpPr>
        <p:grpSpPr bwMode="auto">
          <a:xfrm>
            <a:off x="5372199" y="3589652"/>
            <a:ext cx="236934" cy="237008"/>
            <a:chOff x="4645616" y="5218290"/>
            <a:chExt cx="315279" cy="315280"/>
          </a:xfrm>
        </p:grpSpPr>
        <p:sp>
          <p:nvSpPr>
            <p:cNvPr id="24" name="Shape 831"/>
            <p:cNvSpPr/>
            <p:nvPr/>
          </p:nvSpPr>
          <p:spPr>
            <a:xfrm>
              <a:off x="4645616" y="5218290"/>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50800" tIns="50800" rIns="50800" bIns="50800" anchor="ctr"/>
            <a:lstStyle/>
            <a:p>
              <a:pPr defTabSz="685783">
                <a:defRPr/>
              </a:pPr>
              <a:endParaRPr>
                <a:latin typeface="+mn-lt"/>
              </a:endParaRPr>
            </a:p>
          </p:txBody>
        </p:sp>
        <p:sp>
          <p:nvSpPr>
            <p:cNvPr id="19502" name="Shape 832"/>
            <p:cNvSpPr>
              <a:spLocks/>
            </p:cNvSpPr>
            <p:nvPr/>
          </p:nvSpPr>
          <p:spPr bwMode="auto">
            <a:xfrm>
              <a:off x="4717963" y="5303975"/>
              <a:ext cx="170585" cy="143909"/>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0" tIns="0" rIns="0" bIns="0"/>
            <a:lstStyle/>
            <a:p>
              <a:endParaRPr lang="zh-CN" altLang="en-US"/>
            </a:p>
          </p:txBody>
        </p:sp>
      </p:grpSp>
      <p:grpSp>
        <p:nvGrpSpPr>
          <p:cNvPr id="16" name="Group 46"/>
          <p:cNvGrpSpPr>
            <a:grpSpLocks/>
          </p:cNvGrpSpPr>
          <p:nvPr/>
        </p:nvGrpSpPr>
        <p:grpSpPr bwMode="auto">
          <a:xfrm>
            <a:off x="1598054" y="1358923"/>
            <a:ext cx="2060972" cy="664574"/>
            <a:chOff x="1497673" y="1811884"/>
            <a:chExt cx="2746668" cy="884673"/>
          </a:xfrm>
        </p:grpSpPr>
        <p:sp>
          <p:nvSpPr>
            <p:cNvPr id="29" name="Text Placeholder 8"/>
            <p:cNvSpPr txBox="1">
              <a:spLocks/>
            </p:cNvSpPr>
            <p:nvPr/>
          </p:nvSpPr>
          <p:spPr>
            <a:xfrm>
              <a:off x="1497673" y="1811884"/>
              <a:ext cx="1891409" cy="271109"/>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783">
                <a:defRPr/>
              </a:pPr>
              <a:r>
                <a:rPr lang="zh-CN" altLang="en-US" dirty="0">
                  <a:solidFill>
                    <a:schemeClr val="bg1">
                      <a:lumMod val="50000"/>
                    </a:schemeClr>
                  </a:solidFill>
                  <a:latin typeface="微软雅黑" panose="020B0503020204020204" pitchFamily="34" charset="-122"/>
                  <a:ea typeface="微软雅黑" panose="020B0503020204020204" pitchFamily="34" charset="-122"/>
                </a:rPr>
                <a:t>这里输入标题</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Text Placeholder 1"/>
            <p:cNvSpPr txBox="1">
              <a:spLocks/>
            </p:cNvSpPr>
            <p:nvPr/>
          </p:nvSpPr>
          <p:spPr>
            <a:xfrm>
              <a:off x="1592878" y="2082993"/>
              <a:ext cx="2651463" cy="613564"/>
            </a:xfrm>
            <a:prstGeom prst="rect">
              <a:avLst/>
            </a:prstGeom>
          </p:spPr>
          <p:txBody>
            <a:bodyPr lIns="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205">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点击更改您的文字内容以下内容并没有什么实际意义</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17" name="Group 47"/>
          <p:cNvGrpSpPr>
            <a:grpSpLocks/>
          </p:cNvGrpSpPr>
          <p:nvPr/>
        </p:nvGrpSpPr>
        <p:grpSpPr bwMode="auto">
          <a:xfrm>
            <a:off x="5674618" y="1358923"/>
            <a:ext cx="2059781" cy="664574"/>
            <a:chOff x="5075151" y="1811883"/>
            <a:chExt cx="2746667" cy="884674"/>
          </a:xfrm>
        </p:grpSpPr>
        <p:sp>
          <p:nvSpPr>
            <p:cNvPr id="31" name="Text Placeholder 8"/>
            <p:cNvSpPr txBox="1">
              <a:spLocks/>
            </p:cNvSpPr>
            <p:nvPr/>
          </p:nvSpPr>
          <p:spPr>
            <a:xfrm>
              <a:off x="5075151" y="1811883"/>
              <a:ext cx="1605133" cy="286964"/>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783">
                <a:defRPr/>
              </a:pPr>
              <a:r>
                <a:rPr lang="zh-CN" altLang="en-US" dirty="0">
                  <a:solidFill>
                    <a:schemeClr val="bg1">
                      <a:lumMod val="50000"/>
                    </a:schemeClr>
                  </a:solidFill>
                  <a:latin typeface="微软雅黑" panose="020B0503020204020204" pitchFamily="34" charset="-122"/>
                  <a:ea typeface="微软雅黑" panose="020B0503020204020204" pitchFamily="34" charset="-122"/>
                </a:rPr>
                <a:t>这里输入标题</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Text Placeholder 1"/>
            <p:cNvSpPr txBox="1">
              <a:spLocks/>
            </p:cNvSpPr>
            <p:nvPr/>
          </p:nvSpPr>
          <p:spPr>
            <a:xfrm>
              <a:off x="5170411" y="2082992"/>
              <a:ext cx="2651407" cy="613565"/>
            </a:xfrm>
            <a:prstGeom prst="rect">
              <a:avLst/>
            </a:prstGeom>
          </p:spPr>
          <p:txBody>
            <a:bodyPr lIns="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205">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点击更改您的文字内容以下内容并没有什么实际意义</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20" name="Group 56"/>
          <p:cNvGrpSpPr>
            <a:grpSpLocks/>
          </p:cNvGrpSpPr>
          <p:nvPr/>
        </p:nvGrpSpPr>
        <p:grpSpPr bwMode="auto">
          <a:xfrm>
            <a:off x="1604008" y="2432007"/>
            <a:ext cx="2059781" cy="686012"/>
            <a:chOff x="1505293" y="3242448"/>
            <a:chExt cx="2746668" cy="913701"/>
          </a:xfrm>
        </p:grpSpPr>
        <p:sp>
          <p:nvSpPr>
            <p:cNvPr id="35" name="Text Placeholder 8"/>
            <p:cNvSpPr txBox="1">
              <a:spLocks/>
            </p:cNvSpPr>
            <p:nvPr/>
          </p:nvSpPr>
          <p:spPr>
            <a:xfrm>
              <a:off x="1505293" y="3242448"/>
              <a:ext cx="1868687" cy="345810"/>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783">
                <a:defRPr/>
              </a:pPr>
              <a:r>
                <a:rPr lang="zh-CN" altLang="en-US" dirty="0">
                  <a:solidFill>
                    <a:schemeClr val="bg1">
                      <a:lumMod val="50000"/>
                    </a:schemeClr>
                  </a:solidFill>
                  <a:latin typeface="微软雅黑" panose="020B0503020204020204" pitchFamily="34" charset="-122"/>
                  <a:ea typeface="微软雅黑" panose="020B0503020204020204" pitchFamily="34" charset="-122"/>
                </a:rPr>
                <a:t>这里输入标题</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Text Placeholder 1"/>
            <p:cNvSpPr txBox="1">
              <a:spLocks/>
            </p:cNvSpPr>
            <p:nvPr/>
          </p:nvSpPr>
          <p:spPr>
            <a:xfrm>
              <a:off x="1600553" y="3542257"/>
              <a:ext cx="2651408" cy="613892"/>
            </a:xfrm>
            <a:prstGeom prst="rect">
              <a:avLst/>
            </a:prstGeom>
          </p:spPr>
          <p:txBody>
            <a:bodyPr lIns="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205">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点击更改您的文字内容以下内容并没有什么实际意义</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22" name="Group 50"/>
          <p:cNvGrpSpPr>
            <a:grpSpLocks/>
          </p:cNvGrpSpPr>
          <p:nvPr/>
        </p:nvGrpSpPr>
        <p:grpSpPr bwMode="auto">
          <a:xfrm>
            <a:off x="5680571" y="2421289"/>
            <a:ext cx="2059781" cy="696730"/>
            <a:chOff x="5082771" y="3227933"/>
            <a:chExt cx="2746667" cy="928216"/>
          </a:xfrm>
        </p:grpSpPr>
        <p:sp>
          <p:nvSpPr>
            <p:cNvPr id="37" name="Text Placeholder 8"/>
            <p:cNvSpPr txBox="1">
              <a:spLocks/>
            </p:cNvSpPr>
            <p:nvPr/>
          </p:nvSpPr>
          <p:spPr>
            <a:xfrm>
              <a:off x="5082771" y="3227933"/>
              <a:ext cx="1597195" cy="372873"/>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783">
                <a:defRPr/>
              </a:pPr>
              <a:r>
                <a:rPr lang="zh-CN" altLang="en-US" dirty="0">
                  <a:solidFill>
                    <a:schemeClr val="bg1">
                      <a:lumMod val="50000"/>
                    </a:schemeClr>
                  </a:solidFill>
                  <a:latin typeface="微软雅黑" panose="020B0503020204020204" pitchFamily="34" charset="-122"/>
                  <a:ea typeface="微软雅黑" panose="020B0503020204020204" pitchFamily="34" charset="-122"/>
                </a:rPr>
                <a:t>这里输入标题</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Text Placeholder 1"/>
            <p:cNvSpPr txBox="1">
              <a:spLocks/>
            </p:cNvSpPr>
            <p:nvPr/>
          </p:nvSpPr>
          <p:spPr>
            <a:xfrm>
              <a:off x="5178031" y="3542099"/>
              <a:ext cx="2651407" cy="614050"/>
            </a:xfrm>
            <a:prstGeom prst="rect">
              <a:avLst/>
            </a:prstGeom>
          </p:spPr>
          <p:txBody>
            <a:bodyPr lIns="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205">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点击更改您的文字内容以下内容并没有什么实际意义</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25" name="Group 57"/>
          <p:cNvGrpSpPr>
            <a:grpSpLocks/>
          </p:cNvGrpSpPr>
          <p:nvPr/>
        </p:nvGrpSpPr>
        <p:grpSpPr bwMode="auto">
          <a:xfrm>
            <a:off x="1584957" y="3605136"/>
            <a:ext cx="2066925" cy="663382"/>
            <a:chOff x="1479894" y="4804867"/>
            <a:chExt cx="2756192" cy="884673"/>
          </a:xfrm>
        </p:grpSpPr>
        <p:sp>
          <p:nvSpPr>
            <p:cNvPr id="41" name="Text Placeholder 8"/>
            <p:cNvSpPr txBox="1">
              <a:spLocks/>
            </p:cNvSpPr>
            <p:nvPr/>
          </p:nvSpPr>
          <p:spPr>
            <a:xfrm>
              <a:off x="1479894" y="4804867"/>
              <a:ext cx="1709919" cy="252536"/>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783">
                <a:defRPr/>
              </a:pPr>
              <a:r>
                <a:rPr lang="zh-CN" altLang="en-US" dirty="0">
                  <a:solidFill>
                    <a:schemeClr val="bg1">
                      <a:lumMod val="50000"/>
                    </a:schemeClr>
                  </a:solidFill>
                  <a:latin typeface="微软雅黑" panose="020B0503020204020204" pitchFamily="34" charset="-122"/>
                  <a:ea typeface="微软雅黑" panose="020B0503020204020204" pitchFamily="34" charset="-122"/>
                </a:rPr>
                <a:t>这里输入标题</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Text Placeholder 1"/>
            <p:cNvSpPr txBox="1">
              <a:spLocks/>
            </p:cNvSpPr>
            <p:nvPr/>
          </p:nvSpPr>
          <p:spPr>
            <a:xfrm>
              <a:off x="1584680" y="5076463"/>
              <a:ext cx="2651406" cy="613077"/>
            </a:xfrm>
            <a:prstGeom prst="rect">
              <a:avLst/>
            </a:prstGeom>
          </p:spPr>
          <p:txBody>
            <a:bodyPr lIns="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205">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点击更改您的文字内容以下内容并没有什么实际意义</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26" name="Group 58"/>
          <p:cNvGrpSpPr>
            <a:grpSpLocks/>
          </p:cNvGrpSpPr>
          <p:nvPr/>
        </p:nvGrpSpPr>
        <p:grpSpPr bwMode="auto">
          <a:xfrm>
            <a:off x="5675807" y="3605136"/>
            <a:ext cx="2052638" cy="663382"/>
            <a:chOff x="5076421" y="4804867"/>
            <a:chExt cx="2737142" cy="884673"/>
          </a:xfrm>
        </p:grpSpPr>
        <p:sp>
          <p:nvSpPr>
            <p:cNvPr id="43" name="Text Placeholder 8"/>
            <p:cNvSpPr txBox="1">
              <a:spLocks/>
            </p:cNvSpPr>
            <p:nvPr/>
          </p:nvSpPr>
          <p:spPr>
            <a:xfrm>
              <a:off x="5076421" y="4804867"/>
              <a:ext cx="1613072" cy="244596"/>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783">
                <a:defRPr/>
              </a:pPr>
              <a:r>
                <a:rPr lang="zh-CN" altLang="en-US" dirty="0">
                  <a:solidFill>
                    <a:schemeClr val="bg1">
                      <a:lumMod val="50000"/>
                    </a:schemeClr>
                  </a:solidFill>
                  <a:latin typeface="微软雅黑" panose="020B0503020204020204" pitchFamily="34" charset="-122"/>
                  <a:ea typeface="微软雅黑" panose="020B0503020204020204" pitchFamily="34" charset="-122"/>
                </a:rPr>
                <a:t>这里输入标题</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Text Placeholder 1"/>
            <p:cNvSpPr txBox="1">
              <a:spLocks/>
            </p:cNvSpPr>
            <p:nvPr/>
          </p:nvSpPr>
          <p:spPr>
            <a:xfrm>
              <a:off x="5162155" y="5076463"/>
              <a:ext cx="2651408" cy="613077"/>
            </a:xfrm>
            <a:prstGeom prst="rect">
              <a:avLst/>
            </a:prstGeom>
          </p:spPr>
          <p:txBody>
            <a:bodyPr lIns="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205">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点击更改您的文字内容以下内容并没有什么实际意义</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spTree>
    <p:extLst>
      <p:ext uri="{BB962C8B-B14F-4D97-AF65-F5344CB8AC3E}">
        <p14:creationId xmlns:p14="http://schemas.microsoft.com/office/powerpoint/2010/main" val="128214318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nodeType="with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nodeType="with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nodeType="with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nodeType="withGroup">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nodeType="with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par>
                          <p:cTn id="28" fill="hold" nodeType="withGroup">
                            <p:stCondLst>
                              <p:cond delay="3000"/>
                            </p:stCondLst>
                            <p:childTnLst>
                              <p:par>
                                <p:cTn id="29" presetID="10"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nodeType="withGroup">
                            <p:stCondLst>
                              <p:cond delay="3500"/>
                            </p:stCondLst>
                            <p:childTnLst>
                              <p:par>
                                <p:cTn id="33" presetID="22" presetClass="entr" presetSubtype="8"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left)">
                                      <p:cBhvr>
                                        <p:cTn id="35" dur="500"/>
                                        <p:tgtEl>
                                          <p:spTgt spid="22"/>
                                        </p:tgtEl>
                                      </p:cBhvr>
                                    </p:animEffect>
                                  </p:childTnLst>
                                </p:cTn>
                              </p:par>
                            </p:childTnLst>
                          </p:cTn>
                        </p:par>
                        <p:par>
                          <p:cTn id="36" fill="hold" nodeType="withGroup">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nodeType="withGroup">
                            <p:stCondLst>
                              <p:cond delay="4500"/>
                            </p:stCondLst>
                            <p:childTnLst>
                              <p:par>
                                <p:cTn id="41" presetID="22" presetClass="entr" presetSubtype="8"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500"/>
                                        <p:tgtEl>
                                          <p:spTgt spid="25"/>
                                        </p:tgtEl>
                                      </p:cBhvr>
                                    </p:animEffect>
                                  </p:childTnLst>
                                </p:cTn>
                              </p:par>
                            </p:childTnLst>
                          </p:cTn>
                        </p:par>
                        <p:par>
                          <p:cTn id="44" fill="hold" nodeType="withGroup">
                            <p:stCondLst>
                              <p:cond delay="5000"/>
                            </p:stCondLst>
                            <p:childTnLst>
                              <p:par>
                                <p:cTn id="45" presetID="10" presetClass="entr" presetSubtype="0"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nodeType="withGroup">
                            <p:stCondLst>
                              <p:cond delay="5500"/>
                            </p:stCondLst>
                            <p:childTnLst>
                              <p:par>
                                <p:cTn id="49" presetID="22" presetClass="entr" presetSubtype="8" fill="hold"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6"/>
          <p:cNvGrpSpPr>
            <a:grpSpLocks/>
          </p:cNvGrpSpPr>
          <p:nvPr/>
        </p:nvGrpSpPr>
        <p:grpSpPr bwMode="auto">
          <a:xfrm>
            <a:off x="1275160" y="1738849"/>
            <a:ext cx="1330282" cy="2175944"/>
            <a:chOff x="6678612" y="1308100"/>
            <a:chExt cx="549275" cy="779463"/>
          </a:xfrm>
        </p:grpSpPr>
        <p:sp>
          <p:nvSpPr>
            <p:cNvPr id="8" name="Freeform 7"/>
            <p:cNvSpPr>
              <a:spLocks noEditPoints="1"/>
            </p:cNvSpPr>
            <p:nvPr/>
          </p:nvSpPr>
          <p:spPr bwMode="auto">
            <a:xfrm>
              <a:off x="6678612" y="1308100"/>
              <a:ext cx="549275" cy="779463"/>
            </a:xfrm>
            <a:custGeom>
              <a:avLst/>
              <a:gdLst>
                <a:gd name="T0" fmla="*/ 243 w 284"/>
                <a:gd name="T1" fmla="*/ 155 h 403"/>
                <a:gd name="T2" fmla="*/ 268 w 284"/>
                <a:gd name="T3" fmla="*/ 108 h 403"/>
                <a:gd name="T4" fmla="*/ 268 w 284"/>
                <a:gd name="T5" fmla="*/ 47 h 403"/>
                <a:gd name="T6" fmla="*/ 277 w 284"/>
                <a:gd name="T7" fmla="*/ 47 h 403"/>
                <a:gd name="T8" fmla="*/ 284 w 284"/>
                <a:gd name="T9" fmla="*/ 40 h 403"/>
                <a:gd name="T10" fmla="*/ 284 w 284"/>
                <a:gd name="T11" fmla="*/ 7 h 403"/>
                <a:gd name="T12" fmla="*/ 277 w 284"/>
                <a:gd name="T13" fmla="*/ 0 h 403"/>
                <a:gd name="T14" fmla="*/ 7 w 284"/>
                <a:gd name="T15" fmla="*/ 0 h 403"/>
                <a:gd name="T16" fmla="*/ 0 w 284"/>
                <a:gd name="T17" fmla="*/ 7 h 403"/>
                <a:gd name="T18" fmla="*/ 0 w 284"/>
                <a:gd name="T19" fmla="*/ 40 h 403"/>
                <a:gd name="T20" fmla="*/ 7 w 284"/>
                <a:gd name="T21" fmla="*/ 47 h 403"/>
                <a:gd name="T22" fmla="*/ 15 w 284"/>
                <a:gd name="T23" fmla="*/ 47 h 403"/>
                <a:gd name="T24" fmla="*/ 15 w 284"/>
                <a:gd name="T25" fmla="*/ 109 h 403"/>
                <a:gd name="T26" fmla="*/ 40 w 284"/>
                <a:gd name="T27" fmla="*/ 155 h 403"/>
                <a:gd name="T28" fmla="*/ 109 w 284"/>
                <a:gd name="T29" fmla="*/ 197 h 403"/>
                <a:gd name="T30" fmla="*/ 109 w 284"/>
                <a:gd name="T31" fmla="*/ 215 h 403"/>
                <a:gd name="T32" fmla="*/ 40 w 284"/>
                <a:gd name="T33" fmla="*/ 257 h 403"/>
                <a:gd name="T34" fmla="*/ 15 w 284"/>
                <a:gd name="T35" fmla="*/ 304 h 403"/>
                <a:gd name="T36" fmla="*/ 15 w 284"/>
                <a:gd name="T37" fmla="*/ 357 h 403"/>
                <a:gd name="T38" fmla="*/ 7 w 284"/>
                <a:gd name="T39" fmla="*/ 357 h 403"/>
                <a:gd name="T40" fmla="*/ 0 w 284"/>
                <a:gd name="T41" fmla="*/ 364 h 403"/>
                <a:gd name="T42" fmla="*/ 0 w 284"/>
                <a:gd name="T43" fmla="*/ 397 h 403"/>
                <a:gd name="T44" fmla="*/ 7 w 284"/>
                <a:gd name="T45" fmla="*/ 403 h 403"/>
                <a:gd name="T46" fmla="*/ 277 w 284"/>
                <a:gd name="T47" fmla="*/ 403 h 403"/>
                <a:gd name="T48" fmla="*/ 284 w 284"/>
                <a:gd name="T49" fmla="*/ 397 h 403"/>
                <a:gd name="T50" fmla="*/ 284 w 284"/>
                <a:gd name="T51" fmla="*/ 364 h 403"/>
                <a:gd name="T52" fmla="*/ 277 w 284"/>
                <a:gd name="T53" fmla="*/ 357 h 403"/>
                <a:gd name="T54" fmla="*/ 268 w 284"/>
                <a:gd name="T55" fmla="*/ 357 h 403"/>
                <a:gd name="T56" fmla="*/ 268 w 284"/>
                <a:gd name="T57" fmla="*/ 303 h 403"/>
                <a:gd name="T58" fmla="*/ 244 w 284"/>
                <a:gd name="T59" fmla="*/ 257 h 403"/>
                <a:gd name="T60" fmla="*/ 175 w 284"/>
                <a:gd name="T61" fmla="*/ 215 h 403"/>
                <a:gd name="T62" fmla="*/ 175 w 284"/>
                <a:gd name="T63" fmla="*/ 197 h 403"/>
                <a:gd name="T64" fmla="*/ 243 w 284"/>
                <a:gd name="T65" fmla="*/ 155 h 403"/>
                <a:gd name="T66" fmla="*/ 156 w 284"/>
                <a:gd name="T67" fmla="*/ 233 h 403"/>
                <a:gd name="T68" fmla="*/ 230 w 284"/>
                <a:gd name="T69" fmla="*/ 278 h 403"/>
                <a:gd name="T70" fmla="*/ 241 w 284"/>
                <a:gd name="T71" fmla="*/ 286 h 403"/>
                <a:gd name="T72" fmla="*/ 243 w 284"/>
                <a:gd name="T73" fmla="*/ 303 h 403"/>
                <a:gd name="T74" fmla="*/ 243 w 284"/>
                <a:gd name="T75" fmla="*/ 357 h 403"/>
                <a:gd name="T76" fmla="*/ 40 w 284"/>
                <a:gd name="T77" fmla="*/ 357 h 403"/>
                <a:gd name="T78" fmla="*/ 40 w 284"/>
                <a:gd name="T79" fmla="*/ 304 h 403"/>
                <a:gd name="T80" fmla="*/ 55 w 284"/>
                <a:gd name="T81" fmla="*/ 277 h 403"/>
                <a:gd name="T82" fmla="*/ 128 w 284"/>
                <a:gd name="T83" fmla="*/ 233 h 403"/>
                <a:gd name="T84" fmla="*/ 134 w 284"/>
                <a:gd name="T85" fmla="*/ 222 h 403"/>
                <a:gd name="T86" fmla="*/ 134 w 284"/>
                <a:gd name="T87" fmla="*/ 190 h 403"/>
                <a:gd name="T88" fmla="*/ 128 w 284"/>
                <a:gd name="T89" fmla="*/ 179 h 403"/>
                <a:gd name="T90" fmla="*/ 53 w 284"/>
                <a:gd name="T91" fmla="*/ 134 h 403"/>
                <a:gd name="T92" fmla="*/ 53 w 284"/>
                <a:gd name="T93" fmla="*/ 134 h 403"/>
                <a:gd name="T94" fmla="*/ 43 w 284"/>
                <a:gd name="T95" fmla="*/ 126 h 403"/>
                <a:gd name="T96" fmla="*/ 40 w 284"/>
                <a:gd name="T97" fmla="*/ 109 h 403"/>
                <a:gd name="T98" fmla="*/ 40 w 284"/>
                <a:gd name="T99" fmla="*/ 47 h 403"/>
                <a:gd name="T100" fmla="*/ 243 w 284"/>
                <a:gd name="T101" fmla="*/ 47 h 403"/>
                <a:gd name="T102" fmla="*/ 243 w 284"/>
                <a:gd name="T103" fmla="*/ 108 h 403"/>
                <a:gd name="T104" fmla="*/ 229 w 284"/>
                <a:gd name="T105" fmla="*/ 135 h 403"/>
                <a:gd name="T106" fmla="*/ 156 w 284"/>
                <a:gd name="T107" fmla="*/ 179 h 403"/>
                <a:gd name="T108" fmla="*/ 150 w 284"/>
                <a:gd name="T109" fmla="*/ 190 h 403"/>
                <a:gd name="T110" fmla="*/ 150 w 284"/>
                <a:gd name="T111" fmla="*/ 222 h 403"/>
                <a:gd name="T112" fmla="*/ 156 w 284"/>
                <a:gd name="T113" fmla="*/ 23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4" h="403">
                  <a:moveTo>
                    <a:pt x="243" y="155"/>
                  </a:moveTo>
                  <a:cubicBezTo>
                    <a:pt x="251" y="150"/>
                    <a:pt x="268" y="138"/>
                    <a:pt x="268" y="108"/>
                  </a:cubicBezTo>
                  <a:cubicBezTo>
                    <a:pt x="268" y="47"/>
                    <a:pt x="268" y="47"/>
                    <a:pt x="268" y="47"/>
                  </a:cubicBezTo>
                  <a:cubicBezTo>
                    <a:pt x="277" y="47"/>
                    <a:pt x="277" y="47"/>
                    <a:pt x="277" y="47"/>
                  </a:cubicBezTo>
                  <a:cubicBezTo>
                    <a:pt x="281" y="47"/>
                    <a:pt x="284" y="44"/>
                    <a:pt x="284" y="40"/>
                  </a:cubicBezTo>
                  <a:cubicBezTo>
                    <a:pt x="284" y="7"/>
                    <a:pt x="284" y="7"/>
                    <a:pt x="284" y="7"/>
                  </a:cubicBezTo>
                  <a:cubicBezTo>
                    <a:pt x="284" y="3"/>
                    <a:pt x="281" y="0"/>
                    <a:pt x="277" y="0"/>
                  </a:cubicBezTo>
                  <a:cubicBezTo>
                    <a:pt x="7" y="0"/>
                    <a:pt x="7" y="0"/>
                    <a:pt x="7" y="0"/>
                  </a:cubicBezTo>
                  <a:cubicBezTo>
                    <a:pt x="3" y="0"/>
                    <a:pt x="0" y="3"/>
                    <a:pt x="0" y="7"/>
                  </a:cubicBezTo>
                  <a:cubicBezTo>
                    <a:pt x="0" y="40"/>
                    <a:pt x="0" y="40"/>
                    <a:pt x="0" y="40"/>
                  </a:cubicBezTo>
                  <a:cubicBezTo>
                    <a:pt x="0" y="44"/>
                    <a:pt x="3" y="47"/>
                    <a:pt x="7" y="47"/>
                  </a:cubicBezTo>
                  <a:cubicBezTo>
                    <a:pt x="15" y="47"/>
                    <a:pt x="15" y="47"/>
                    <a:pt x="15" y="47"/>
                  </a:cubicBezTo>
                  <a:cubicBezTo>
                    <a:pt x="15" y="109"/>
                    <a:pt x="15" y="109"/>
                    <a:pt x="15" y="109"/>
                  </a:cubicBezTo>
                  <a:cubicBezTo>
                    <a:pt x="15" y="139"/>
                    <a:pt x="24" y="146"/>
                    <a:pt x="40" y="155"/>
                  </a:cubicBezTo>
                  <a:cubicBezTo>
                    <a:pt x="109" y="197"/>
                    <a:pt x="109" y="197"/>
                    <a:pt x="109" y="197"/>
                  </a:cubicBezTo>
                  <a:cubicBezTo>
                    <a:pt x="109" y="215"/>
                    <a:pt x="109" y="215"/>
                    <a:pt x="109" y="215"/>
                  </a:cubicBezTo>
                  <a:cubicBezTo>
                    <a:pt x="92" y="225"/>
                    <a:pt x="46" y="253"/>
                    <a:pt x="40" y="257"/>
                  </a:cubicBezTo>
                  <a:cubicBezTo>
                    <a:pt x="33" y="262"/>
                    <a:pt x="15" y="274"/>
                    <a:pt x="15" y="304"/>
                  </a:cubicBezTo>
                  <a:cubicBezTo>
                    <a:pt x="15" y="357"/>
                    <a:pt x="15" y="357"/>
                    <a:pt x="15" y="357"/>
                  </a:cubicBezTo>
                  <a:cubicBezTo>
                    <a:pt x="7" y="357"/>
                    <a:pt x="7" y="357"/>
                    <a:pt x="7" y="357"/>
                  </a:cubicBezTo>
                  <a:cubicBezTo>
                    <a:pt x="3" y="357"/>
                    <a:pt x="0" y="360"/>
                    <a:pt x="0" y="364"/>
                  </a:cubicBezTo>
                  <a:cubicBezTo>
                    <a:pt x="0" y="397"/>
                    <a:pt x="0" y="397"/>
                    <a:pt x="0" y="397"/>
                  </a:cubicBezTo>
                  <a:cubicBezTo>
                    <a:pt x="0" y="400"/>
                    <a:pt x="3" y="403"/>
                    <a:pt x="7" y="403"/>
                  </a:cubicBezTo>
                  <a:cubicBezTo>
                    <a:pt x="277" y="403"/>
                    <a:pt x="277" y="403"/>
                    <a:pt x="277" y="403"/>
                  </a:cubicBezTo>
                  <a:cubicBezTo>
                    <a:pt x="281" y="403"/>
                    <a:pt x="284" y="400"/>
                    <a:pt x="284" y="397"/>
                  </a:cubicBezTo>
                  <a:cubicBezTo>
                    <a:pt x="284" y="364"/>
                    <a:pt x="284" y="364"/>
                    <a:pt x="284" y="364"/>
                  </a:cubicBezTo>
                  <a:cubicBezTo>
                    <a:pt x="284" y="360"/>
                    <a:pt x="281" y="357"/>
                    <a:pt x="277" y="357"/>
                  </a:cubicBezTo>
                  <a:cubicBezTo>
                    <a:pt x="268" y="357"/>
                    <a:pt x="268" y="357"/>
                    <a:pt x="268" y="357"/>
                  </a:cubicBezTo>
                  <a:cubicBezTo>
                    <a:pt x="268" y="303"/>
                    <a:pt x="268" y="303"/>
                    <a:pt x="268" y="303"/>
                  </a:cubicBezTo>
                  <a:cubicBezTo>
                    <a:pt x="268" y="274"/>
                    <a:pt x="259" y="267"/>
                    <a:pt x="244" y="257"/>
                  </a:cubicBezTo>
                  <a:cubicBezTo>
                    <a:pt x="175" y="215"/>
                    <a:pt x="175" y="215"/>
                    <a:pt x="175" y="215"/>
                  </a:cubicBezTo>
                  <a:cubicBezTo>
                    <a:pt x="175" y="197"/>
                    <a:pt x="175" y="197"/>
                    <a:pt x="175" y="197"/>
                  </a:cubicBezTo>
                  <a:cubicBezTo>
                    <a:pt x="192" y="187"/>
                    <a:pt x="237" y="159"/>
                    <a:pt x="243" y="155"/>
                  </a:cubicBezTo>
                  <a:close/>
                  <a:moveTo>
                    <a:pt x="156" y="233"/>
                  </a:moveTo>
                  <a:cubicBezTo>
                    <a:pt x="230" y="278"/>
                    <a:pt x="230" y="278"/>
                    <a:pt x="230" y="278"/>
                  </a:cubicBezTo>
                  <a:cubicBezTo>
                    <a:pt x="236" y="282"/>
                    <a:pt x="239" y="284"/>
                    <a:pt x="241" y="286"/>
                  </a:cubicBezTo>
                  <a:cubicBezTo>
                    <a:pt x="242" y="289"/>
                    <a:pt x="243" y="294"/>
                    <a:pt x="243" y="303"/>
                  </a:cubicBezTo>
                  <a:cubicBezTo>
                    <a:pt x="243" y="357"/>
                    <a:pt x="243" y="357"/>
                    <a:pt x="243" y="357"/>
                  </a:cubicBezTo>
                  <a:cubicBezTo>
                    <a:pt x="40" y="357"/>
                    <a:pt x="40" y="357"/>
                    <a:pt x="40" y="357"/>
                  </a:cubicBezTo>
                  <a:cubicBezTo>
                    <a:pt x="40" y="304"/>
                    <a:pt x="40" y="304"/>
                    <a:pt x="40" y="304"/>
                  </a:cubicBezTo>
                  <a:cubicBezTo>
                    <a:pt x="40" y="287"/>
                    <a:pt x="49" y="282"/>
                    <a:pt x="55" y="277"/>
                  </a:cubicBezTo>
                  <a:cubicBezTo>
                    <a:pt x="59" y="274"/>
                    <a:pt x="101" y="249"/>
                    <a:pt x="128" y="233"/>
                  </a:cubicBezTo>
                  <a:cubicBezTo>
                    <a:pt x="132" y="231"/>
                    <a:pt x="134" y="226"/>
                    <a:pt x="134" y="222"/>
                  </a:cubicBezTo>
                  <a:cubicBezTo>
                    <a:pt x="134" y="190"/>
                    <a:pt x="134" y="190"/>
                    <a:pt x="134" y="190"/>
                  </a:cubicBezTo>
                  <a:cubicBezTo>
                    <a:pt x="134" y="186"/>
                    <a:pt x="132" y="182"/>
                    <a:pt x="128" y="179"/>
                  </a:cubicBezTo>
                  <a:cubicBezTo>
                    <a:pt x="53" y="134"/>
                    <a:pt x="53" y="134"/>
                    <a:pt x="53" y="134"/>
                  </a:cubicBezTo>
                  <a:cubicBezTo>
                    <a:pt x="53" y="134"/>
                    <a:pt x="53" y="134"/>
                    <a:pt x="53" y="134"/>
                  </a:cubicBezTo>
                  <a:cubicBezTo>
                    <a:pt x="47" y="130"/>
                    <a:pt x="44" y="128"/>
                    <a:pt x="43" y="126"/>
                  </a:cubicBezTo>
                  <a:cubicBezTo>
                    <a:pt x="41" y="123"/>
                    <a:pt x="40" y="118"/>
                    <a:pt x="40" y="109"/>
                  </a:cubicBezTo>
                  <a:cubicBezTo>
                    <a:pt x="40" y="47"/>
                    <a:pt x="40" y="47"/>
                    <a:pt x="40" y="47"/>
                  </a:cubicBezTo>
                  <a:cubicBezTo>
                    <a:pt x="243" y="47"/>
                    <a:pt x="243" y="47"/>
                    <a:pt x="243" y="47"/>
                  </a:cubicBezTo>
                  <a:cubicBezTo>
                    <a:pt x="243" y="108"/>
                    <a:pt x="243" y="108"/>
                    <a:pt x="243" y="108"/>
                  </a:cubicBezTo>
                  <a:cubicBezTo>
                    <a:pt x="243" y="125"/>
                    <a:pt x="235" y="131"/>
                    <a:pt x="229" y="135"/>
                  </a:cubicBezTo>
                  <a:cubicBezTo>
                    <a:pt x="224" y="138"/>
                    <a:pt x="183" y="163"/>
                    <a:pt x="156" y="179"/>
                  </a:cubicBezTo>
                  <a:cubicBezTo>
                    <a:pt x="152" y="182"/>
                    <a:pt x="150" y="186"/>
                    <a:pt x="150" y="190"/>
                  </a:cubicBezTo>
                  <a:cubicBezTo>
                    <a:pt x="150" y="222"/>
                    <a:pt x="150" y="222"/>
                    <a:pt x="150" y="222"/>
                  </a:cubicBezTo>
                  <a:cubicBezTo>
                    <a:pt x="150" y="226"/>
                    <a:pt x="152" y="231"/>
                    <a:pt x="156" y="233"/>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mn-lt"/>
              </a:endParaRPr>
            </a:p>
          </p:txBody>
        </p:sp>
        <p:sp>
          <p:nvSpPr>
            <p:cNvPr id="9" name="Freeform 8"/>
            <p:cNvSpPr>
              <a:spLocks/>
            </p:cNvSpPr>
            <p:nvPr/>
          </p:nvSpPr>
          <p:spPr bwMode="auto">
            <a:xfrm>
              <a:off x="6807244" y="1554269"/>
              <a:ext cx="309383" cy="93433"/>
            </a:xfrm>
            <a:custGeom>
              <a:avLst/>
              <a:gdLst>
                <a:gd name="T0" fmla="*/ 155 w 160"/>
                <a:gd name="T1" fmla="*/ 5 h 49"/>
                <a:gd name="T2" fmla="*/ 153 w 160"/>
                <a:gd name="T3" fmla="*/ 2 h 49"/>
                <a:gd name="T4" fmla="*/ 76 w 160"/>
                <a:gd name="T5" fmla="*/ 23 h 49"/>
                <a:gd name="T6" fmla="*/ 4 w 160"/>
                <a:gd name="T7" fmla="*/ 5 h 49"/>
                <a:gd name="T8" fmla="*/ 5 w 160"/>
                <a:gd name="T9" fmla="*/ 11 h 49"/>
                <a:gd name="T10" fmla="*/ 66 w 160"/>
                <a:gd name="T11" fmla="*/ 46 h 49"/>
                <a:gd name="T12" fmla="*/ 84 w 160"/>
                <a:gd name="T13" fmla="*/ 46 h 49"/>
                <a:gd name="T14" fmla="*/ 155 w 160"/>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49">
                  <a:moveTo>
                    <a:pt x="155" y="5"/>
                  </a:moveTo>
                  <a:cubicBezTo>
                    <a:pt x="155" y="5"/>
                    <a:pt x="160" y="1"/>
                    <a:pt x="153" y="2"/>
                  </a:cubicBezTo>
                  <a:cubicBezTo>
                    <a:pt x="137" y="5"/>
                    <a:pt x="110" y="21"/>
                    <a:pt x="76" y="23"/>
                  </a:cubicBezTo>
                  <a:cubicBezTo>
                    <a:pt x="41" y="26"/>
                    <a:pt x="25" y="0"/>
                    <a:pt x="4" y="5"/>
                  </a:cubicBezTo>
                  <a:cubicBezTo>
                    <a:pt x="0" y="6"/>
                    <a:pt x="0" y="8"/>
                    <a:pt x="5" y="11"/>
                  </a:cubicBezTo>
                  <a:cubicBezTo>
                    <a:pt x="10" y="15"/>
                    <a:pt x="59" y="42"/>
                    <a:pt x="66" y="46"/>
                  </a:cubicBezTo>
                  <a:cubicBezTo>
                    <a:pt x="73" y="49"/>
                    <a:pt x="77" y="49"/>
                    <a:pt x="84" y="46"/>
                  </a:cubicBezTo>
                  <a:cubicBezTo>
                    <a:pt x="94" y="41"/>
                    <a:pt x="155" y="5"/>
                    <a:pt x="155" y="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mn-lt"/>
              </a:endParaRPr>
            </a:p>
          </p:txBody>
        </p:sp>
        <p:sp>
          <p:nvSpPr>
            <p:cNvPr id="10" name="Freeform 9"/>
            <p:cNvSpPr>
              <a:spLocks/>
            </p:cNvSpPr>
            <p:nvPr/>
          </p:nvSpPr>
          <p:spPr bwMode="auto">
            <a:xfrm>
              <a:off x="6800960" y="1903257"/>
              <a:ext cx="307905" cy="78074"/>
            </a:xfrm>
            <a:custGeom>
              <a:avLst/>
              <a:gdLst>
                <a:gd name="T0" fmla="*/ 9 w 160"/>
                <a:gd name="T1" fmla="*/ 31 h 40"/>
                <a:gd name="T2" fmla="*/ 13 w 160"/>
                <a:gd name="T3" fmla="*/ 40 h 40"/>
                <a:gd name="T4" fmla="*/ 146 w 160"/>
                <a:gd name="T5" fmla="*/ 40 h 40"/>
                <a:gd name="T6" fmla="*/ 148 w 160"/>
                <a:gd name="T7" fmla="*/ 29 h 40"/>
                <a:gd name="T8" fmla="*/ 80 w 160"/>
                <a:gd name="T9" fmla="*/ 0 h 40"/>
                <a:gd name="T10" fmla="*/ 9 w 160"/>
                <a:gd name="T11" fmla="*/ 31 h 40"/>
              </a:gdLst>
              <a:ahLst/>
              <a:cxnLst>
                <a:cxn ang="0">
                  <a:pos x="T0" y="T1"/>
                </a:cxn>
                <a:cxn ang="0">
                  <a:pos x="T2" y="T3"/>
                </a:cxn>
                <a:cxn ang="0">
                  <a:pos x="T4" y="T5"/>
                </a:cxn>
                <a:cxn ang="0">
                  <a:pos x="T6" y="T7"/>
                </a:cxn>
                <a:cxn ang="0">
                  <a:pos x="T8" y="T9"/>
                </a:cxn>
                <a:cxn ang="0">
                  <a:pos x="T10" y="T11"/>
                </a:cxn>
              </a:cxnLst>
              <a:rect l="0" t="0" r="r" b="b"/>
              <a:pathLst>
                <a:path w="160" h="40">
                  <a:moveTo>
                    <a:pt x="9" y="31"/>
                  </a:moveTo>
                  <a:cubicBezTo>
                    <a:pt x="3" y="36"/>
                    <a:pt x="0" y="40"/>
                    <a:pt x="13" y="40"/>
                  </a:cubicBezTo>
                  <a:cubicBezTo>
                    <a:pt x="24" y="40"/>
                    <a:pt x="132" y="40"/>
                    <a:pt x="146" y="40"/>
                  </a:cubicBezTo>
                  <a:cubicBezTo>
                    <a:pt x="160" y="40"/>
                    <a:pt x="154" y="36"/>
                    <a:pt x="148" y="29"/>
                  </a:cubicBezTo>
                  <a:cubicBezTo>
                    <a:pt x="136" y="18"/>
                    <a:pt x="112" y="0"/>
                    <a:pt x="80" y="0"/>
                  </a:cubicBezTo>
                  <a:cubicBezTo>
                    <a:pt x="47" y="0"/>
                    <a:pt x="22" y="19"/>
                    <a:pt x="9" y="3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mn-lt"/>
              </a:endParaRPr>
            </a:p>
          </p:txBody>
        </p:sp>
        <p:sp>
          <p:nvSpPr>
            <p:cNvPr id="11" name="Oval 10"/>
            <p:cNvSpPr>
              <a:spLocks noChangeArrowheads="1"/>
            </p:cNvSpPr>
            <p:nvPr/>
          </p:nvSpPr>
          <p:spPr bwMode="auto">
            <a:xfrm>
              <a:off x="6945487" y="1669887"/>
              <a:ext cx="12568" cy="17492"/>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12" name="Oval 11"/>
            <p:cNvSpPr>
              <a:spLocks noChangeArrowheads="1"/>
            </p:cNvSpPr>
            <p:nvPr/>
          </p:nvSpPr>
          <p:spPr bwMode="auto">
            <a:xfrm>
              <a:off x="6945487" y="1701885"/>
              <a:ext cx="12568" cy="17492"/>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13" name="Oval 12"/>
            <p:cNvSpPr>
              <a:spLocks noChangeArrowheads="1"/>
            </p:cNvSpPr>
            <p:nvPr/>
          </p:nvSpPr>
          <p:spPr bwMode="auto">
            <a:xfrm>
              <a:off x="6945487" y="1736869"/>
              <a:ext cx="12568" cy="15785"/>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14" name="Oval 13"/>
            <p:cNvSpPr>
              <a:spLocks noChangeArrowheads="1"/>
            </p:cNvSpPr>
            <p:nvPr/>
          </p:nvSpPr>
          <p:spPr bwMode="auto">
            <a:xfrm>
              <a:off x="6945487" y="1770146"/>
              <a:ext cx="12568" cy="17492"/>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15" name="Oval 14"/>
            <p:cNvSpPr>
              <a:spLocks noChangeArrowheads="1"/>
            </p:cNvSpPr>
            <p:nvPr/>
          </p:nvSpPr>
          <p:spPr bwMode="auto">
            <a:xfrm>
              <a:off x="6945487" y="1803424"/>
              <a:ext cx="12568" cy="17492"/>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16" name="Oval 15"/>
            <p:cNvSpPr>
              <a:spLocks noChangeArrowheads="1"/>
            </p:cNvSpPr>
            <p:nvPr/>
          </p:nvSpPr>
          <p:spPr bwMode="auto">
            <a:xfrm>
              <a:off x="6945487" y="1838408"/>
              <a:ext cx="12568" cy="14079"/>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17" name="Oval 16"/>
            <p:cNvSpPr>
              <a:spLocks noChangeArrowheads="1"/>
            </p:cNvSpPr>
            <p:nvPr/>
          </p:nvSpPr>
          <p:spPr bwMode="auto">
            <a:xfrm>
              <a:off x="6945487" y="1869979"/>
              <a:ext cx="12568" cy="15785"/>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grpSp>
      <p:sp>
        <p:nvSpPr>
          <p:cNvPr id="28" name="Content Placeholder 2"/>
          <p:cNvSpPr txBox="1">
            <a:spLocks/>
          </p:cNvSpPr>
          <p:nvPr/>
        </p:nvSpPr>
        <p:spPr>
          <a:xfrm>
            <a:off x="1214797" y="1441853"/>
            <a:ext cx="1448991" cy="322869"/>
          </a:xfrm>
          <a:prstGeom prst="rect">
            <a:avLst/>
          </a:prstGeom>
        </p:spPr>
        <p:txBody>
          <a:bodyPr lIns="68589" tIns="34295" rIns="68589" bIns="34295"/>
          <a:lstStyle/>
          <a:p>
            <a:pPr 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单击编辑标题</a:t>
            </a:r>
          </a:p>
        </p:txBody>
      </p:sp>
      <p:sp>
        <p:nvSpPr>
          <p:cNvPr id="29" name="Content Placeholder 2"/>
          <p:cNvSpPr txBox="1">
            <a:spLocks/>
          </p:cNvSpPr>
          <p:nvPr/>
        </p:nvSpPr>
        <p:spPr>
          <a:xfrm>
            <a:off x="6456760" y="1420416"/>
            <a:ext cx="1448991" cy="322869"/>
          </a:xfrm>
          <a:prstGeom prst="rect">
            <a:avLst/>
          </a:prstGeom>
        </p:spPr>
        <p:txBody>
          <a:bodyPr lIns="68589" tIns="34295" rIns="68589" bIns="34295"/>
          <a:lstStyle/>
          <a:p>
            <a:pPr 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单击编辑标题</a:t>
            </a:r>
          </a:p>
        </p:txBody>
      </p:sp>
      <p:sp>
        <p:nvSpPr>
          <p:cNvPr id="30" name="Content Placeholder 2"/>
          <p:cNvSpPr txBox="1">
            <a:spLocks/>
          </p:cNvSpPr>
          <p:nvPr/>
        </p:nvSpPr>
        <p:spPr>
          <a:xfrm>
            <a:off x="3786188" y="1441853"/>
            <a:ext cx="1448990" cy="322869"/>
          </a:xfrm>
          <a:prstGeom prst="rect">
            <a:avLst/>
          </a:prstGeom>
        </p:spPr>
        <p:txBody>
          <a:bodyPr lIns="68589" tIns="34295" rIns="68589" bIns="34295"/>
          <a:lstStyle/>
          <a:p>
            <a:pPr 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单击编辑标题</a:t>
            </a:r>
          </a:p>
        </p:txBody>
      </p:sp>
      <p:grpSp>
        <p:nvGrpSpPr>
          <p:cNvPr id="3" name="组合 41"/>
          <p:cNvGrpSpPr/>
          <p:nvPr/>
        </p:nvGrpSpPr>
        <p:grpSpPr>
          <a:xfrm>
            <a:off x="3864420" y="1738422"/>
            <a:ext cx="1330860" cy="2176293"/>
            <a:chOff x="3864420" y="1738422"/>
            <a:chExt cx="1770039" cy="2176293"/>
          </a:xfrm>
        </p:grpSpPr>
        <p:grpSp>
          <p:nvGrpSpPr>
            <p:cNvPr id="4" name="Group 18"/>
            <p:cNvGrpSpPr/>
            <p:nvPr/>
          </p:nvGrpSpPr>
          <p:grpSpPr>
            <a:xfrm>
              <a:off x="3864420" y="1738422"/>
              <a:ext cx="1770039" cy="2176293"/>
              <a:chOff x="7424737" y="1308100"/>
              <a:chExt cx="549275" cy="779463"/>
            </a:xfrm>
            <a:solidFill>
              <a:schemeClr val="accent2"/>
            </a:solidFill>
          </p:grpSpPr>
          <p:sp>
            <p:nvSpPr>
              <p:cNvPr id="20" name="Freeform 19"/>
              <p:cNvSpPr>
                <a:spLocks noEditPoints="1"/>
              </p:cNvSpPr>
              <p:nvPr/>
            </p:nvSpPr>
            <p:spPr bwMode="auto">
              <a:xfrm>
                <a:off x="7424737" y="1308100"/>
                <a:ext cx="549275" cy="779463"/>
              </a:xfrm>
              <a:custGeom>
                <a:avLst/>
                <a:gdLst>
                  <a:gd name="T0" fmla="*/ 243 w 284"/>
                  <a:gd name="T1" fmla="*/ 155 h 403"/>
                  <a:gd name="T2" fmla="*/ 268 w 284"/>
                  <a:gd name="T3" fmla="*/ 108 h 403"/>
                  <a:gd name="T4" fmla="*/ 268 w 284"/>
                  <a:gd name="T5" fmla="*/ 47 h 403"/>
                  <a:gd name="T6" fmla="*/ 277 w 284"/>
                  <a:gd name="T7" fmla="*/ 47 h 403"/>
                  <a:gd name="T8" fmla="*/ 284 w 284"/>
                  <a:gd name="T9" fmla="*/ 40 h 403"/>
                  <a:gd name="T10" fmla="*/ 284 w 284"/>
                  <a:gd name="T11" fmla="*/ 7 h 403"/>
                  <a:gd name="T12" fmla="*/ 277 w 284"/>
                  <a:gd name="T13" fmla="*/ 0 h 403"/>
                  <a:gd name="T14" fmla="*/ 7 w 284"/>
                  <a:gd name="T15" fmla="*/ 0 h 403"/>
                  <a:gd name="T16" fmla="*/ 0 w 284"/>
                  <a:gd name="T17" fmla="*/ 7 h 403"/>
                  <a:gd name="T18" fmla="*/ 0 w 284"/>
                  <a:gd name="T19" fmla="*/ 40 h 403"/>
                  <a:gd name="T20" fmla="*/ 7 w 284"/>
                  <a:gd name="T21" fmla="*/ 47 h 403"/>
                  <a:gd name="T22" fmla="*/ 16 w 284"/>
                  <a:gd name="T23" fmla="*/ 47 h 403"/>
                  <a:gd name="T24" fmla="*/ 16 w 284"/>
                  <a:gd name="T25" fmla="*/ 109 h 403"/>
                  <a:gd name="T26" fmla="*/ 40 w 284"/>
                  <a:gd name="T27" fmla="*/ 155 h 403"/>
                  <a:gd name="T28" fmla="*/ 109 w 284"/>
                  <a:gd name="T29" fmla="*/ 197 h 403"/>
                  <a:gd name="T30" fmla="*/ 109 w 284"/>
                  <a:gd name="T31" fmla="*/ 215 h 403"/>
                  <a:gd name="T32" fmla="*/ 41 w 284"/>
                  <a:gd name="T33" fmla="*/ 257 h 403"/>
                  <a:gd name="T34" fmla="*/ 16 w 284"/>
                  <a:gd name="T35" fmla="*/ 304 h 403"/>
                  <a:gd name="T36" fmla="*/ 16 w 284"/>
                  <a:gd name="T37" fmla="*/ 357 h 403"/>
                  <a:gd name="T38" fmla="*/ 7 w 284"/>
                  <a:gd name="T39" fmla="*/ 357 h 403"/>
                  <a:gd name="T40" fmla="*/ 0 w 284"/>
                  <a:gd name="T41" fmla="*/ 364 h 403"/>
                  <a:gd name="T42" fmla="*/ 0 w 284"/>
                  <a:gd name="T43" fmla="*/ 397 h 403"/>
                  <a:gd name="T44" fmla="*/ 7 w 284"/>
                  <a:gd name="T45" fmla="*/ 403 h 403"/>
                  <a:gd name="T46" fmla="*/ 277 w 284"/>
                  <a:gd name="T47" fmla="*/ 403 h 403"/>
                  <a:gd name="T48" fmla="*/ 284 w 284"/>
                  <a:gd name="T49" fmla="*/ 397 h 403"/>
                  <a:gd name="T50" fmla="*/ 284 w 284"/>
                  <a:gd name="T51" fmla="*/ 364 h 403"/>
                  <a:gd name="T52" fmla="*/ 277 w 284"/>
                  <a:gd name="T53" fmla="*/ 357 h 403"/>
                  <a:gd name="T54" fmla="*/ 268 w 284"/>
                  <a:gd name="T55" fmla="*/ 357 h 403"/>
                  <a:gd name="T56" fmla="*/ 268 w 284"/>
                  <a:gd name="T57" fmla="*/ 303 h 403"/>
                  <a:gd name="T58" fmla="*/ 244 w 284"/>
                  <a:gd name="T59" fmla="*/ 257 h 403"/>
                  <a:gd name="T60" fmla="*/ 175 w 284"/>
                  <a:gd name="T61" fmla="*/ 215 h 403"/>
                  <a:gd name="T62" fmla="*/ 175 w 284"/>
                  <a:gd name="T63" fmla="*/ 197 h 403"/>
                  <a:gd name="T64" fmla="*/ 243 w 284"/>
                  <a:gd name="T65" fmla="*/ 155 h 403"/>
                  <a:gd name="T66" fmla="*/ 156 w 284"/>
                  <a:gd name="T67" fmla="*/ 233 h 403"/>
                  <a:gd name="T68" fmla="*/ 231 w 284"/>
                  <a:gd name="T69" fmla="*/ 278 h 403"/>
                  <a:gd name="T70" fmla="*/ 241 w 284"/>
                  <a:gd name="T71" fmla="*/ 286 h 403"/>
                  <a:gd name="T72" fmla="*/ 243 w 284"/>
                  <a:gd name="T73" fmla="*/ 303 h 403"/>
                  <a:gd name="T74" fmla="*/ 243 w 284"/>
                  <a:gd name="T75" fmla="*/ 357 h 403"/>
                  <a:gd name="T76" fmla="*/ 41 w 284"/>
                  <a:gd name="T77" fmla="*/ 357 h 403"/>
                  <a:gd name="T78" fmla="*/ 41 w 284"/>
                  <a:gd name="T79" fmla="*/ 304 h 403"/>
                  <a:gd name="T80" fmla="*/ 55 w 284"/>
                  <a:gd name="T81" fmla="*/ 277 h 403"/>
                  <a:gd name="T82" fmla="*/ 128 w 284"/>
                  <a:gd name="T83" fmla="*/ 233 h 403"/>
                  <a:gd name="T84" fmla="*/ 134 w 284"/>
                  <a:gd name="T85" fmla="*/ 222 h 403"/>
                  <a:gd name="T86" fmla="*/ 134 w 284"/>
                  <a:gd name="T87" fmla="*/ 190 h 403"/>
                  <a:gd name="T88" fmla="*/ 128 w 284"/>
                  <a:gd name="T89" fmla="*/ 179 h 403"/>
                  <a:gd name="T90" fmla="*/ 53 w 284"/>
                  <a:gd name="T91" fmla="*/ 134 h 403"/>
                  <a:gd name="T92" fmla="*/ 43 w 284"/>
                  <a:gd name="T93" fmla="*/ 126 h 403"/>
                  <a:gd name="T94" fmla="*/ 41 w 284"/>
                  <a:gd name="T95" fmla="*/ 109 h 403"/>
                  <a:gd name="T96" fmla="*/ 41 w 284"/>
                  <a:gd name="T97" fmla="*/ 47 h 403"/>
                  <a:gd name="T98" fmla="*/ 243 w 284"/>
                  <a:gd name="T99" fmla="*/ 47 h 403"/>
                  <a:gd name="T100" fmla="*/ 243 w 284"/>
                  <a:gd name="T101" fmla="*/ 108 h 403"/>
                  <a:gd name="T102" fmla="*/ 229 w 284"/>
                  <a:gd name="T103" fmla="*/ 135 h 403"/>
                  <a:gd name="T104" fmla="*/ 156 w 284"/>
                  <a:gd name="T105" fmla="*/ 179 h 403"/>
                  <a:gd name="T106" fmla="*/ 150 w 284"/>
                  <a:gd name="T107" fmla="*/ 190 h 403"/>
                  <a:gd name="T108" fmla="*/ 150 w 284"/>
                  <a:gd name="T109" fmla="*/ 222 h 403"/>
                  <a:gd name="T110" fmla="*/ 156 w 284"/>
                  <a:gd name="T111" fmla="*/ 23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03">
                    <a:moveTo>
                      <a:pt x="243" y="155"/>
                    </a:moveTo>
                    <a:cubicBezTo>
                      <a:pt x="251" y="150"/>
                      <a:pt x="268" y="138"/>
                      <a:pt x="268" y="108"/>
                    </a:cubicBezTo>
                    <a:cubicBezTo>
                      <a:pt x="268" y="47"/>
                      <a:pt x="268" y="47"/>
                      <a:pt x="268" y="47"/>
                    </a:cubicBezTo>
                    <a:cubicBezTo>
                      <a:pt x="277" y="47"/>
                      <a:pt x="277" y="47"/>
                      <a:pt x="277" y="47"/>
                    </a:cubicBezTo>
                    <a:cubicBezTo>
                      <a:pt x="281" y="47"/>
                      <a:pt x="284" y="44"/>
                      <a:pt x="284" y="40"/>
                    </a:cubicBezTo>
                    <a:cubicBezTo>
                      <a:pt x="284" y="7"/>
                      <a:pt x="284" y="7"/>
                      <a:pt x="284" y="7"/>
                    </a:cubicBezTo>
                    <a:cubicBezTo>
                      <a:pt x="284" y="3"/>
                      <a:pt x="281" y="0"/>
                      <a:pt x="277" y="0"/>
                    </a:cubicBezTo>
                    <a:cubicBezTo>
                      <a:pt x="7" y="0"/>
                      <a:pt x="7" y="0"/>
                      <a:pt x="7" y="0"/>
                    </a:cubicBezTo>
                    <a:cubicBezTo>
                      <a:pt x="3" y="0"/>
                      <a:pt x="0" y="3"/>
                      <a:pt x="0" y="7"/>
                    </a:cubicBezTo>
                    <a:cubicBezTo>
                      <a:pt x="0" y="40"/>
                      <a:pt x="0" y="40"/>
                      <a:pt x="0" y="40"/>
                    </a:cubicBezTo>
                    <a:cubicBezTo>
                      <a:pt x="0" y="44"/>
                      <a:pt x="3" y="47"/>
                      <a:pt x="7" y="47"/>
                    </a:cubicBezTo>
                    <a:cubicBezTo>
                      <a:pt x="16" y="47"/>
                      <a:pt x="16" y="47"/>
                      <a:pt x="16" y="47"/>
                    </a:cubicBezTo>
                    <a:cubicBezTo>
                      <a:pt x="16" y="109"/>
                      <a:pt x="16" y="109"/>
                      <a:pt x="16" y="109"/>
                    </a:cubicBezTo>
                    <a:cubicBezTo>
                      <a:pt x="16" y="139"/>
                      <a:pt x="24" y="146"/>
                      <a:pt x="40" y="155"/>
                    </a:cubicBezTo>
                    <a:cubicBezTo>
                      <a:pt x="109" y="197"/>
                      <a:pt x="109" y="197"/>
                      <a:pt x="109" y="197"/>
                    </a:cubicBezTo>
                    <a:cubicBezTo>
                      <a:pt x="109" y="215"/>
                      <a:pt x="109" y="215"/>
                      <a:pt x="109" y="215"/>
                    </a:cubicBezTo>
                    <a:cubicBezTo>
                      <a:pt x="92" y="225"/>
                      <a:pt x="47" y="253"/>
                      <a:pt x="41" y="257"/>
                    </a:cubicBezTo>
                    <a:cubicBezTo>
                      <a:pt x="33" y="262"/>
                      <a:pt x="16" y="274"/>
                      <a:pt x="16" y="304"/>
                    </a:cubicBezTo>
                    <a:cubicBezTo>
                      <a:pt x="16" y="357"/>
                      <a:pt x="16" y="357"/>
                      <a:pt x="16" y="357"/>
                    </a:cubicBezTo>
                    <a:cubicBezTo>
                      <a:pt x="7" y="357"/>
                      <a:pt x="7" y="357"/>
                      <a:pt x="7" y="357"/>
                    </a:cubicBezTo>
                    <a:cubicBezTo>
                      <a:pt x="3" y="357"/>
                      <a:pt x="0" y="360"/>
                      <a:pt x="0" y="364"/>
                    </a:cubicBezTo>
                    <a:cubicBezTo>
                      <a:pt x="0" y="397"/>
                      <a:pt x="0" y="397"/>
                      <a:pt x="0" y="397"/>
                    </a:cubicBezTo>
                    <a:cubicBezTo>
                      <a:pt x="0" y="400"/>
                      <a:pt x="3" y="403"/>
                      <a:pt x="7" y="403"/>
                    </a:cubicBezTo>
                    <a:cubicBezTo>
                      <a:pt x="277" y="403"/>
                      <a:pt x="277" y="403"/>
                      <a:pt x="277" y="403"/>
                    </a:cubicBezTo>
                    <a:cubicBezTo>
                      <a:pt x="281" y="403"/>
                      <a:pt x="284" y="400"/>
                      <a:pt x="284" y="397"/>
                    </a:cubicBezTo>
                    <a:cubicBezTo>
                      <a:pt x="284" y="364"/>
                      <a:pt x="284" y="364"/>
                      <a:pt x="284" y="364"/>
                    </a:cubicBezTo>
                    <a:cubicBezTo>
                      <a:pt x="284" y="360"/>
                      <a:pt x="281" y="357"/>
                      <a:pt x="277" y="357"/>
                    </a:cubicBezTo>
                    <a:cubicBezTo>
                      <a:pt x="268" y="357"/>
                      <a:pt x="268" y="357"/>
                      <a:pt x="268" y="357"/>
                    </a:cubicBezTo>
                    <a:cubicBezTo>
                      <a:pt x="268" y="303"/>
                      <a:pt x="268" y="303"/>
                      <a:pt x="268" y="303"/>
                    </a:cubicBezTo>
                    <a:cubicBezTo>
                      <a:pt x="268" y="274"/>
                      <a:pt x="260" y="267"/>
                      <a:pt x="244" y="257"/>
                    </a:cubicBezTo>
                    <a:cubicBezTo>
                      <a:pt x="175" y="215"/>
                      <a:pt x="175" y="215"/>
                      <a:pt x="175" y="215"/>
                    </a:cubicBezTo>
                    <a:cubicBezTo>
                      <a:pt x="175" y="197"/>
                      <a:pt x="175" y="197"/>
                      <a:pt x="175" y="197"/>
                    </a:cubicBezTo>
                    <a:cubicBezTo>
                      <a:pt x="192" y="187"/>
                      <a:pt x="237" y="159"/>
                      <a:pt x="243" y="155"/>
                    </a:cubicBezTo>
                    <a:close/>
                    <a:moveTo>
                      <a:pt x="156" y="233"/>
                    </a:moveTo>
                    <a:cubicBezTo>
                      <a:pt x="231" y="278"/>
                      <a:pt x="231" y="278"/>
                      <a:pt x="231" y="278"/>
                    </a:cubicBezTo>
                    <a:cubicBezTo>
                      <a:pt x="236" y="282"/>
                      <a:pt x="239" y="284"/>
                      <a:pt x="241" y="286"/>
                    </a:cubicBezTo>
                    <a:cubicBezTo>
                      <a:pt x="243" y="289"/>
                      <a:pt x="243" y="294"/>
                      <a:pt x="243" y="303"/>
                    </a:cubicBezTo>
                    <a:cubicBezTo>
                      <a:pt x="243" y="357"/>
                      <a:pt x="243" y="357"/>
                      <a:pt x="243" y="357"/>
                    </a:cubicBezTo>
                    <a:cubicBezTo>
                      <a:pt x="41" y="357"/>
                      <a:pt x="41" y="357"/>
                      <a:pt x="41" y="357"/>
                    </a:cubicBezTo>
                    <a:cubicBezTo>
                      <a:pt x="41" y="304"/>
                      <a:pt x="41" y="304"/>
                      <a:pt x="41" y="304"/>
                    </a:cubicBezTo>
                    <a:cubicBezTo>
                      <a:pt x="41" y="287"/>
                      <a:pt x="49" y="282"/>
                      <a:pt x="55" y="277"/>
                    </a:cubicBezTo>
                    <a:cubicBezTo>
                      <a:pt x="60" y="274"/>
                      <a:pt x="101" y="249"/>
                      <a:pt x="128" y="233"/>
                    </a:cubicBezTo>
                    <a:cubicBezTo>
                      <a:pt x="132" y="231"/>
                      <a:pt x="134" y="226"/>
                      <a:pt x="134" y="222"/>
                    </a:cubicBezTo>
                    <a:cubicBezTo>
                      <a:pt x="134" y="190"/>
                      <a:pt x="134" y="190"/>
                      <a:pt x="134" y="190"/>
                    </a:cubicBezTo>
                    <a:cubicBezTo>
                      <a:pt x="134" y="186"/>
                      <a:pt x="132" y="182"/>
                      <a:pt x="128" y="179"/>
                    </a:cubicBezTo>
                    <a:cubicBezTo>
                      <a:pt x="53" y="134"/>
                      <a:pt x="53" y="134"/>
                      <a:pt x="53" y="134"/>
                    </a:cubicBezTo>
                    <a:cubicBezTo>
                      <a:pt x="48" y="130"/>
                      <a:pt x="45" y="128"/>
                      <a:pt x="43" y="126"/>
                    </a:cubicBezTo>
                    <a:cubicBezTo>
                      <a:pt x="41" y="123"/>
                      <a:pt x="41" y="118"/>
                      <a:pt x="41" y="109"/>
                    </a:cubicBezTo>
                    <a:cubicBezTo>
                      <a:pt x="41" y="47"/>
                      <a:pt x="41" y="47"/>
                      <a:pt x="41" y="47"/>
                    </a:cubicBezTo>
                    <a:cubicBezTo>
                      <a:pt x="243" y="47"/>
                      <a:pt x="243" y="47"/>
                      <a:pt x="243" y="47"/>
                    </a:cubicBezTo>
                    <a:cubicBezTo>
                      <a:pt x="243" y="108"/>
                      <a:pt x="243" y="108"/>
                      <a:pt x="243" y="108"/>
                    </a:cubicBezTo>
                    <a:cubicBezTo>
                      <a:pt x="243" y="125"/>
                      <a:pt x="235" y="131"/>
                      <a:pt x="229" y="135"/>
                    </a:cubicBezTo>
                    <a:cubicBezTo>
                      <a:pt x="224" y="138"/>
                      <a:pt x="183" y="163"/>
                      <a:pt x="156" y="179"/>
                    </a:cubicBezTo>
                    <a:cubicBezTo>
                      <a:pt x="152" y="182"/>
                      <a:pt x="150" y="186"/>
                      <a:pt x="150" y="190"/>
                    </a:cubicBezTo>
                    <a:cubicBezTo>
                      <a:pt x="150" y="222"/>
                      <a:pt x="150" y="222"/>
                      <a:pt x="150" y="222"/>
                    </a:cubicBezTo>
                    <a:cubicBezTo>
                      <a:pt x="150" y="226"/>
                      <a:pt x="152" y="231"/>
                      <a:pt x="156" y="233"/>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mn-lt"/>
                </a:endParaRPr>
              </a:p>
            </p:txBody>
          </p:sp>
          <p:sp>
            <p:nvSpPr>
              <p:cNvPr id="21" name="Freeform 20"/>
              <p:cNvSpPr>
                <a:spLocks/>
              </p:cNvSpPr>
              <p:nvPr/>
            </p:nvSpPr>
            <p:spPr bwMode="auto">
              <a:xfrm>
                <a:off x="7521575" y="1826068"/>
                <a:ext cx="355600" cy="155131"/>
              </a:xfrm>
              <a:custGeom>
                <a:avLst/>
                <a:gdLst>
                  <a:gd name="T0" fmla="*/ 3 w 184"/>
                  <a:gd name="T1" fmla="*/ 52 h 93"/>
                  <a:gd name="T2" fmla="*/ 0 w 184"/>
                  <a:gd name="T3" fmla="*/ 57 h 93"/>
                  <a:gd name="T4" fmla="*/ 0 w 184"/>
                  <a:gd name="T5" fmla="*/ 89 h 93"/>
                  <a:gd name="T6" fmla="*/ 3 w 184"/>
                  <a:gd name="T7" fmla="*/ 92 h 93"/>
                  <a:gd name="T8" fmla="*/ 92 w 184"/>
                  <a:gd name="T9" fmla="*/ 93 h 93"/>
                  <a:gd name="T10" fmla="*/ 180 w 184"/>
                  <a:gd name="T11" fmla="*/ 92 h 93"/>
                  <a:gd name="T12" fmla="*/ 183 w 184"/>
                  <a:gd name="T13" fmla="*/ 89 h 93"/>
                  <a:gd name="T14" fmla="*/ 183 w 184"/>
                  <a:gd name="T15" fmla="*/ 57 h 93"/>
                  <a:gd name="T16" fmla="*/ 181 w 184"/>
                  <a:gd name="T17" fmla="*/ 52 h 93"/>
                  <a:gd name="T18" fmla="*/ 92 w 184"/>
                  <a:gd name="T19" fmla="*/ 0 h 93"/>
                  <a:gd name="T20" fmla="*/ 3 w 184"/>
                  <a:gd name="T21" fmla="*/ 5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93">
                    <a:moveTo>
                      <a:pt x="3" y="52"/>
                    </a:moveTo>
                    <a:cubicBezTo>
                      <a:pt x="1" y="53"/>
                      <a:pt x="0" y="54"/>
                      <a:pt x="0" y="57"/>
                    </a:cubicBezTo>
                    <a:cubicBezTo>
                      <a:pt x="0" y="60"/>
                      <a:pt x="0" y="89"/>
                      <a:pt x="0" y="89"/>
                    </a:cubicBezTo>
                    <a:cubicBezTo>
                      <a:pt x="0" y="89"/>
                      <a:pt x="0" y="92"/>
                      <a:pt x="3" y="92"/>
                    </a:cubicBezTo>
                    <a:cubicBezTo>
                      <a:pt x="5" y="92"/>
                      <a:pt x="48" y="93"/>
                      <a:pt x="92" y="93"/>
                    </a:cubicBezTo>
                    <a:cubicBezTo>
                      <a:pt x="136" y="93"/>
                      <a:pt x="179" y="92"/>
                      <a:pt x="180" y="92"/>
                    </a:cubicBezTo>
                    <a:cubicBezTo>
                      <a:pt x="184" y="92"/>
                      <a:pt x="183" y="89"/>
                      <a:pt x="183" y="89"/>
                    </a:cubicBezTo>
                    <a:cubicBezTo>
                      <a:pt x="183" y="89"/>
                      <a:pt x="183" y="60"/>
                      <a:pt x="183" y="57"/>
                    </a:cubicBezTo>
                    <a:cubicBezTo>
                      <a:pt x="183" y="54"/>
                      <a:pt x="183" y="53"/>
                      <a:pt x="181" y="52"/>
                    </a:cubicBezTo>
                    <a:cubicBezTo>
                      <a:pt x="169" y="43"/>
                      <a:pt x="115" y="0"/>
                      <a:pt x="92" y="0"/>
                    </a:cubicBezTo>
                    <a:cubicBezTo>
                      <a:pt x="68" y="0"/>
                      <a:pt x="15" y="43"/>
                      <a:pt x="3"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mn-lt"/>
                </a:endParaRPr>
              </a:p>
            </p:txBody>
          </p:sp>
        </p:grpSp>
        <p:sp>
          <p:nvSpPr>
            <p:cNvPr id="31" name="Freeform 30"/>
            <p:cNvSpPr>
              <a:spLocks/>
            </p:cNvSpPr>
            <p:nvPr/>
          </p:nvSpPr>
          <p:spPr bwMode="auto">
            <a:xfrm>
              <a:off x="4250532" y="2351020"/>
              <a:ext cx="997744" cy="260828"/>
            </a:xfrm>
            <a:custGeom>
              <a:avLst/>
              <a:gdLst>
                <a:gd name="T0" fmla="*/ 155 w 160"/>
                <a:gd name="T1" fmla="*/ 5 h 49"/>
                <a:gd name="T2" fmla="*/ 153 w 160"/>
                <a:gd name="T3" fmla="*/ 2 h 49"/>
                <a:gd name="T4" fmla="*/ 76 w 160"/>
                <a:gd name="T5" fmla="*/ 23 h 49"/>
                <a:gd name="T6" fmla="*/ 4 w 160"/>
                <a:gd name="T7" fmla="*/ 5 h 49"/>
                <a:gd name="T8" fmla="*/ 5 w 160"/>
                <a:gd name="T9" fmla="*/ 11 h 49"/>
                <a:gd name="T10" fmla="*/ 66 w 160"/>
                <a:gd name="T11" fmla="*/ 46 h 49"/>
                <a:gd name="T12" fmla="*/ 84 w 160"/>
                <a:gd name="T13" fmla="*/ 46 h 49"/>
                <a:gd name="T14" fmla="*/ 155 w 160"/>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49">
                  <a:moveTo>
                    <a:pt x="155" y="5"/>
                  </a:moveTo>
                  <a:cubicBezTo>
                    <a:pt x="155" y="5"/>
                    <a:pt x="160" y="1"/>
                    <a:pt x="153" y="2"/>
                  </a:cubicBezTo>
                  <a:cubicBezTo>
                    <a:pt x="137" y="5"/>
                    <a:pt x="110" y="21"/>
                    <a:pt x="76" y="23"/>
                  </a:cubicBezTo>
                  <a:cubicBezTo>
                    <a:pt x="41" y="26"/>
                    <a:pt x="25" y="0"/>
                    <a:pt x="4" y="5"/>
                  </a:cubicBezTo>
                  <a:cubicBezTo>
                    <a:pt x="0" y="6"/>
                    <a:pt x="0" y="8"/>
                    <a:pt x="5" y="11"/>
                  </a:cubicBezTo>
                  <a:cubicBezTo>
                    <a:pt x="10" y="15"/>
                    <a:pt x="59" y="42"/>
                    <a:pt x="66" y="46"/>
                  </a:cubicBezTo>
                  <a:cubicBezTo>
                    <a:pt x="73" y="49"/>
                    <a:pt x="77" y="49"/>
                    <a:pt x="84" y="46"/>
                  </a:cubicBezTo>
                  <a:cubicBezTo>
                    <a:pt x="94" y="41"/>
                    <a:pt x="155" y="5"/>
                    <a:pt x="155" y="5"/>
                  </a:cubicBezTo>
                  <a:close/>
                </a:path>
              </a:pathLst>
            </a:custGeom>
            <a:solidFill>
              <a:schemeClr val="accent3"/>
            </a:solidFill>
            <a:ln>
              <a:noFill/>
            </a:ln>
            <a:extLst/>
          </p:spPr>
          <p:txBody>
            <a:bodyPr lIns="68589" tIns="34295" rIns="68589" bIns="34295"/>
            <a:lstStyle/>
            <a:p>
              <a:pPr fontAlgn="auto">
                <a:spcBef>
                  <a:spcPts val="0"/>
                </a:spcBef>
                <a:spcAft>
                  <a:spcPts val="0"/>
                </a:spcAft>
                <a:defRPr/>
              </a:pPr>
              <a:endParaRPr lang="en-US" dirty="0">
                <a:latin typeface="+mn-lt"/>
              </a:endParaRPr>
            </a:p>
          </p:txBody>
        </p:sp>
      </p:grpSp>
      <p:grpSp>
        <p:nvGrpSpPr>
          <p:cNvPr id="7" name="组合 42"/>
          <p:cNvGrpSpPr/>
          <p:nvPr/>
        </p:nvGrpSpPr>
        <p:grpSpPr>
          <a:xfrm>
            <a:off x="6556773" y="1738849"/>
            <a:ext cx="1327595" cy="2175944"/>
            <a:chOff x="6556773" y="1738849"/>
            <a:chExt cx="1765696" cy="2175944"/>
          </a:xfrm>
        </p:grpSpPr>
        <p:sp>
          <p:nvSpPr>
            <p:cNvPr id="18" name="Freeform 17"/>
            <p:cNvSpPr>
              <a:spLocks noEditPoints="1"/>
            </p:cNvSpPr>
            <p:nvPr/>
          </p:nvSpPr>
          <p:spPr bwMode="auto">
            <a:xfrm>
              <a:off x="6556773" y="1738849"/>
              <a:ext cx="1765696" cy="2175944"/>
            </a:xfrm>
            <a:custGeom>
              <a:avLst/>
              <a:gdLst>
                <a:gd name="T0" fmla="*/ 243 w 283"/>
                <a:gd name="T1" fmla="*/ 155 h 403"/>
                <a:gd name="T2" fmla="*/ 268 w 283"/>
                <a:gd name="T3" fmla="*/ 108 h 403"/>
                <a:gd name="T4" fmla="*/ 268 w 283"/>
                <a:gd name="T5" fmla="*/ 47 h 403"/>
                <a:gd name="T6" fmla="*/ 276 w 283"/>
                <a:gd name="T7" fmla="*/ 47 h 403"/>
                <a:gd name="T8" fmla="*/ 283 w 283"/>
                <a:gd name="T9" fmla="*/ 40 h 403"/>
                <a:gd name="T10" fmla="*/ 283 w 283"/>
                <a:gd name="T11" fmla="*/ 7 h 403"/>
                <a:gd name="T12" fmla="*/ 276 w 283"/>
                <a:gd name="T13" fmla="*/ 0 h 403"/>
                <a:gd name="T14" fmla="*/ 7 w 283"/>
                <a:gd name="T15" fmla="*/ 0 h 403"/>
                <a:gd name="T16" fmla="*/ 0 w 283"/>
                <a:gd name="T17" fmla="*/ 7 h 403"/>
                <a:gd name="T18" fmla="*/ 0 w 283"/>
                <a:gd name="T19" fmla="*/ 40 h 403"/>
                <a:gd name="T20" fmla="*/ 7 w 283"/>
                <a:gd name="T21" fmla="*/ 47 h 403"/>
                <a:gd name="T22" fmla="*/ 15 w 283"/>
                <a:gd name="T23" fmla="*/ 47 h 403"/>
                <a:gd name="T24" fmla="*/ 15 w 283"/>
                <a:gd name="T25" fmla="*/ 109 h 403"/>
                <a:gd name="T26" fmla="*/ 40 w 283"/>
                <a:gd name="T27" fmla="*/ 155 h 403"/>
                <a:gd name="T28" fmla="*/ 109 w 283"/>
                <a:gd name="T29" fmla="*/ 197 h 403"/>
                <a:gd name="T30" fmla="*/ 109 w 283"/>
                <a:gd name="T31" fmla="*/ 215 h 403"/>
                <a:gd name="T32" fmla="*/ 40 w 283"/>
                <a:gd name="T33" fmla="*/ 257 h 403"/>
                <a:gd name="T34" fmla="*/ 15 w 283"/>
                <a:gd name="T35" fmla="*/ 304 h 403"/>
                <a:gd name="T36" fmla="*/ 15 w 283"/>
                <a:gd name="T37" fmla="*/ 357 h 403"/>
                <a:gd name="T38" fmla="*/ 7 w 283"/>
                <a:gd name="T39" fmla="*/ 357 h 403"/>
                <a:gd name="T40" fmla="*/ 0 w 283"/>
                <a:gd name="T41" fmla="*/ 364 h 403"/>
                <a:gd name="T42" fmla="*/ 0 w 283"/>
                <a:gd name="T43" fmla="*/ 397 h 403"/>
                <a:gd name="T44" fmla="*/ 7 w 283"/>
                <a:gd name="T45" fmla="*/ 403 h 403"/>
                <a:gd name="T46" fmla="*/ 276 w 283"/>
                <a:gd name="T47" fmla="*/ 403 h 403"/>
                <a:gd name="T48" fmla="*/ 283 w 283"/>
                <a:gd name="T49" fmla="*/ 397 h 403"/>
                <a:gd name="T50" fmla="*/ 283 w 283"/>
                <a:gd name="T51" fmla="*/ 364 h 403"/>
                <a:gd name="T52" fmla="*/ 276 w 283"/>
                <a:gd name="T53" fmla="*/ 357 h 403"/>
                <a:gd name="T54" fmla="*/ 268 w 283"/>
                <a:gd name="T55" fmla="*/ 357 h 403"/>
                <a:gd name="T56" fmla="*/ 268 w 283"/>
                <a:gd name="T57" fmla="*/ 303 h 403"/>
                <a:gd name="T58" fmla="*/ 243 w 283"/>
                <a:gd name="T59" fmla="*/ 257 h 403"/>
                <a:gd name="T60" fmla="*/ 174 w 283"/>
                <a:gd name="T61" fmla="*/ 215 h 403"/>
                <a:gd name="T62" fmla="*/ 174 w 283"/>
                <a:gd name="T63" fmla="*/ 197 h 403"/>
                <a:gd name="T64" fmla="*/ 243 w 283"/>
                <a:gd name="T65" fmla="*/ 155 h 403"/>
                <a:gd name="T66" fmla="*/ 155 w 283"/>
                <a:gd name="T67" fmla="*/ 233 h 403"/>
                <a:gd name="T68" fmla="*/ 230 w 283"/>
                <a:gd name="T69" fmla="*/ 278 h 403"/>
                <a:gd name="T70" fmla="*/ 240 w 283"/>
                <a:gd name="T71" fmla="*/ 286 h 403"/>
                <a:gd name="T72" fmla="*/ 243 w 283"/>
                <a:gd name="T73" fmla="*/ 303 h 403"/>
                <a:gd name="T74" fmla="*/ 243 w 283"/>
                <a:gd name="T75" fmla="*/ 357 h 403"/>
                <a:gd name="T76" fmla="*/ 40 w 283"/>
                <a:gd name="T77" fmla="*/ 357 h 403"/>
                <a:gd name="T78" fmla="*/ 40 w 283"/>
                <a:gd name="T79" fmla="*/ 304 h 403"/>
                <a:gd name="T80" fmla="*/ 54 w 283"/>
                <a:gd name="T81" fmla="*/ 277 h 403"/>
                <a:gd name="T82" fmla="*/ 128 w 283"/>
                <a:gd name="T83" fmla="*/ 233 h 403"/>
                <a:gd name="T84" fmla="*/ 134 w 283"/>
                <a:gd name="T85" fmla="*/ 222 h 403"/>
                <a:gd name="T86" fmla="*/ 134 w 283"/>
                <a:gd name="T87" fmla="*/ 190 h 403"/>
                <a:gd name="T88" fmla="*/ 128 w 283"/>
                <a:gd name="T89" fmla="*/ 179 h 403"/>
                <a:gd name="T90" fmla="*/ 53 w 283"/>
                <a:gd name="T91" fmla="*/ 134 h 403"/>
                <a:gd name="T92" fmla="*/ 43 w 283"/>
                <a:gd name="T93" fmla="*/ 126 h 403"/>
                <a:gd name="T94" fmla="*/ 40 w 283"/>
                <a:gd name="T95" fmla="*/ 109 h 403"/>
                <a:gd name="T96" fmla="*/ 40 w 283"/>
                <a:gd name="T97" fmla="*/ 47 h 403"/>
                <a:gd name="T98" fmla="*/ 243 w 283"/>
                <a:gd name="T99" fmla="*/ 47 h 403"/>
                <a:gd name="T100" fmla="*/ 243 w 283"/>
                <a:gd name="T101" fmla="*/ 108 h 403"/>
                <a:gd name="T102" fmla="*/ 229 w 283"/>
                <a:gd name="T103" fmla="*/ 135 h 403"/>
                <a:gd name="T104" fmla="*/ 155 w 283"/>
                <a:gd name="T105" fmla="*/ 179 h 403"/>
                <a:gd name="T106" fmla="*/ 149 w 283"/>
                <a:gd name="T107" fmla="*/ 190 h 403"/>
                <a:gd name="T108" fmla="*/ 149 w 283"/>
                <a:gd name="T109" fmla="*/ 222 h 403"/>
                <a:gd name="T110" fmla="*/ 155 w 283"/>
                <a:gd name="T111" fmla="*/ 23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3" h="403">
                  <a:moveTo>
                    <a:pt x="243" y="155"/>
                  </a:moveTo>
                  <a:cubicBezTo>
                    <a:pt x="250" y="150"/>
                    <a:pt x="268" y="138"/>
                    <a:pt x="268" y="108"/>
                  </a:cubicBezTo>
                  <a:cubicBezTo>
                    <a:pt x="268" y="47"/>
                    <a:pt x="268" y="47"/>
                    <a:pt x="268" y="47"/>
                  </a:cubicBezTo>
                  <a:cubicBezTo>
                    <a:pt x="276" y="47"/>
                    <a:pt x="276" y="47"/>
                    <a:pt x="276" y="47"/>
                  </a:cubicBezTo>
                  <a:cubicBezTo>
                    <a:pt x="280" y="47"/>
                    <a:pt x="283" y="44"/>
                    <a:pt x="283" y="40"/>
                  </a:cubicBezTo>
                  <a:cubicBezTo>
                    <a:pt x="283" y="7"/>
                    <a:pt x="283" y="7"/>
                    <a:pt x="283" y="7"/>
                  </a:cubicBezTo>
                  <a:cubicBezTo>
                    <a:pt x="283" y="3"/>
                    <a:pt x="280" y="0"/>
                    <a:pt x="276" y="0"/>
                  </a:cubicBezTo>
                  <a:cubicBezTo>
                    <a:pt x="7" y="0"/>
                    <a:pt x="7" y="0"/>
                    <a:pt x="7" y="0"/>
                  </a:cubicBezTo>
                  <a:cubicBezTo>
                    <a:pt x="3" y="0"/>
                    <a:pt x="0" y="3"/>
                    <a:pt x="0" y="7"/>
                  </a:cubicBezTo>
                  <a:cubicBezTo>
                    <a:pt x="0" y="40"/>
                    <a:pt x="0" y="40"/>
                    <a:pt x="0" y="40"/>
                  </a:cubicBezTo>
                  <a:cubicBezTo>
                    <a:pt x="0" y="44"/>
                    <a:pt x="3" y="47"/>
                    <a:pt x="7" y="47"/>
                  </a:cubicBezTo>
                  <a:cubicBezTo>
                    <a:pt x="15" y="47"/>
                    <a:pt x="15" y="47"/>
                    <a:pt x="15" y="47"/>
                  </a:cubicBezTo>
                  <a:cubicBezTo>
                    <a:pt x="15" y="109"/>
                    <a:pt x="15" y="109"/>
                    <a:pt x="15" y="109"/>
                  </a:cubicBezTo>
                  <a:cubicBezTo>
                    <a:pt x="15" y="139"/>
                    <a:pt x="24" y="146"/>
                    <a:pt x="40" y="155"/>
                  </a:cubicBezTo>
                  <a:cubicBezTo>
                    <a:pt x="109" y="197"/>
                    <a:pt x="109" y="197"/>
                    <a:pt x="109" y="197"/>
                  </a:cubicBezTo>
                  <a:cubicBezTo>
                    <a:pt x="109" y="215"/>
                    <a:pt x="109" y="215"/>
                    <a:pt x="109" y="215"/>
                  </a:cubicBezTo>
                  <a:cubicBezTo>
                    <a:pt x="91" y="225"/>
                    <a:pt x="46" y="253"/>
                    <a:pt x="40" y="257"/>
                  </a:cubicBezTo>
                  <a:cubicBezTo>
                    <a:pt x="33" y="262"/>
                    <a:pt x="15" y="274"/>
                    <a:pt x="15" y="304"/>
                  </a:cubicBezTo>
                  <a:cubicBezTo>
                    <a:pt x="15" y="357"/>
                    <a:pt x="15" y="357"/>
                    <a:pt x="15" y="357"/>
                  </a:cubicBezTo>
                  <a:cubicBezTo>
                    <a:pt x="7" y="357"/>
                    <a:pt x="7" y="357"/>
                    <a:pt x="7" y="357"/>
                  </a:cubicBezTo>
                  <a:cubicBezTo>
                    <a:pt x="3" y="357"/>
                    <a:pt x="0" y="360"/>
                    <a:pt x="0" y="364"/>
                  </a:cubicBezTo>
                  <a:cubicBezTo>
                    <a:pt x="0" y="397"/>
                    <a:pt x="0" y="397"/>
                    <a:pt x="0" y="397"/>
                  </a:cubicBezTo>
                  <a:cubicBezTo>
                    <a:pt x="0" y="400"/>
                    <a:pt x="3" y="403"/>
                    <a:pt x="7" y="403"/>
                  </a:cubicBezTo>
                  <a:cubicBezTo>
                    <a:pt x="276" y="403"/>
                    <a:pt x="276" y="403"/>
                    <a:pt x="276" y="403"/>
                  </a:cubicBezTo>
                  <a:cubicBezTo>
                    <a:pt x="280" y="403"/>
                    <a:pt x="283" y="400"/>
                    <a:pt x="283" y="397"/>
                  </a:cubicBezTo>
                  <a:cubicBezTo>
                    <a:pt x="283" y="364"/>
                    <a:pt x="283" y="364"/>
                    <a:pt x="283" y="364"/>
                  </a:cubicBezTo>
                  <a:cubicBezTo>
                    <a:pt x="283" y="360"/>
                    <a:pt x="280" y="357"/>
                    <a:pt x="276" y="357"/>
                  </a:cubicBezTo>
                  <a:cubicBezTo>
                    <a:pt x="268" y="357"/>
                    <a:pt x="268" y="357"/>
                    <a:pt x="268" y="357"/>
                  </a:cubicBezTo>
                  <a:cubicBezTo>
                    <a:pt x="268" y="303"/>
                    <a:pt x="268" y="303"/>
                    <a:pt x="268" y="303"/>
                  </a:cubicBezTo>
                  <a:cubicBezTo>
                    <a:pt x="268" y="274"/>
                    <a:pt x="259" y="267"/>
                    <a:pt x="243" y="257"/>
                  </a:cubicBezTo>
                  <a:cubicBezTo>
                    <a:pt x="174" y="215"/>
                    <a:pt x="174" y="215"/>
                    <a:pt x="174" y="215"/>
                  </a:cubicBezTo>
                  <a:cubicBezTo>
                    <a:pt x="174" y="197"/>
                    <a:pt x="174" y="197"/>
                    <a:pt x="174" y="197"/>
                  </a:cubicBezTo>
                  <a:cubicBezTo>
                    <a:pt x="192" y="187"/>
                    <a:pt x="237" y="159"/>
                    <a:pt x="243" y="155"/>
                  </a:cubicBezTo>
                  <a:close/>
                  <a:moveTo>
                    <a:pt x="155" y="233"/>
                  </a:moveTo>
                  <a:cubicBezTo>
                    <a:pt x="230" y="278"/>
                    <a:pt x="230" y="278"/>
                    <a:pt x="230" y="278"/>
                  </a:cubicBezTo>
                  <a:cubicBezTo>
                    <a:pt x="236" y="282"/>
                    <a:pt x="239" y="284"/>
                    <a:pt x="240" y="286"/>
                  </a:cubicBezTo>
                  <a:cubicBezTo>
                    <a:pt x="242" y="289"/>
                    <a:pt x="243" y="294"/>
                    <a:pt x="243" y="303"/>
                  </a:cubicBezTo>
                  <a:cubicBezTo>
                    <a:pt x="243" y="357"/>
                    <a:pt x="243" y="357"/>
                    <a:pt x="243" y="357"/>
                  </a:cubicBezTo>
                  <a:cubicBezTo>
                    <a:pt x="40" y="357"/>
                    <a:pt x="40" y="357"/>
                    <a:pt x="40" y="357"/>
                  </a:cubicBezTo>
                  <a:cubicBezTo>
                    <a:pt x="40" y="304"/>
                    <a:pt x="40" y="304"/>
                    <a:pt x="40" y="304"/>
                  </a:cubicBezTo>
                  <a:cubicBezTo>
                    <a:pt x="40" y="287"/>
                    <a:pt x="48" y="282"/>
                    <a:pt x="54" y="277"/>
                  </a:cubicBezTo>
                  <a:cubicBezTo>
                    <a:pt x="59" y="274"/>
                    <a:pt x="101" y="249"/>
                    <a:pt x="128" y="233"/>
                  </a:cubicBezTo>
                  <a:cubicBezTo>
                    <a:pt x="131" y="231"/>
                    <a:pt x="134" y="226"/>
                    <a:pt x="134" y="222"/>
                  </a:cubicBezTo>
                  <a:cubicBezTo>
                    <a:pt x="134" y="190"/>
                    <a:pt x="134" y="190"/>
                    <a:pt x="134" y="190"/>
                  </a:cubicBezTo>
                  <a:cubicBezTo>
                    <a:pt x="134" y="186"/>
                    <a:pt x="131" y="182"/>
                    <a:pt x="128" y="179"/>
                  </a:cubicBezTo>
                  <a:cubicBezTo>
                    <a:pt x="53" y="134"/>
                    <a:pt x="53" y="134"/>
                    <a:pt x="53" y="134"/>
                  </a:cubicBezTo>
                  <a:cubicBezTo>
                    <a:pt x="47" y="130"/>
                    <a:pt x="44" y="128"/>
                    <a:pt x="43" y="126"/>
                  </a:cubicBezTo>
                  <a:cubicBezTo>
                    <a:pt x="41" y="123"/>
                    <a:pt x="40" y="118"/>
                    <a:pt x="40" y="109"/>
                  </a:cubicBezTo>
                  <a:cubicBezTo>
                    <a:pt x="40" y="47"/>
                    <a:pt x="40" y="47"/>
                    <a:pt x="40" y="47"/>
                  </a:cubicBezTo>
                  <a:cubicBezTo>
                    <a:pt x="243" y="47"/>
                    <a:pt x="243" y="47"/>
                    <a:pt x="243" y="47"/>
                  </a:cubicBezTo>
                  <a:cubicBezTo>
                    <a:pt x="243" y="108"/>
                    <a:pt x="243" y="108"/>
                    <a:pt x="243" y="108"/>
                  </a:cubicBezTo>
                  <a:cubicBezTo>
                    <a:pt x="243" y="125"/>
                    <a:pt x="235" y="131"/>
                    <a:pt x="229" y="135"/>
                  </a:cubicBezTo>
                  <a:cubicBezTo>
                    <a:pt x="224" y="138"/>
                    <a:pt x="182" y="163"/>
                    <a:pt x="155" y="179"/>
                  </a:cubicBezTo>
                  <a:cubicBezTo>
                    <a:pt x="152" y="182"/>
                    <a:pt x="149" y="186"/>
                    <a:pt x="149" y="190"/>
                  </a:cubicBezTo>
                  <a:cubicBezTo>
                    <a:pt x="149" y="222"/>
                    <a:pt x="149" y="222"/>
                    <a:pt x="149" y="222"/>
                  </a:cubicBezTo>
                  <a:cubicBezTo>
                    <a:pt x="149" y="226"/>
                    <a:pt x="152" y="231"/>
                    <a:pt x="155" y="233"/>
                  </a:cubicBezTo>
                  <a:close/>
                </a:path>
              </a:pathLst>
            </a:custGeom>
            <a:solidFill>
              <a:schemeClr val="bg2">
                <a:lumMod val="75000"/>
              </a:schemeClr>
            </a:solidFill>
            <a:ln>
              <a:noFill/>
            </a:ln>
            <a:extLst/>
          </p:spPr>
          <p:txBody>
            <a:bodyPr lIns="68589" tIns="34295" rIns="68589" bIns="34295"/>
            <a:lstStyle/>
            <a:p>
              <a:pPr fontAlgn="auto">
                <a:spcBef>
                  <a:spcPts val="0"/>
                </a:spcBef>
                <a:spcAft>
                  <a:spcPts val="0"/>
                </a:spcAft>
                <a:defRPr/>
              </a:pPr>
              <a:endParaRPr lang="en-US" dirty="0">
                <a:latin typeface="+mn-lt"/>
              </a:endParaRPr>
            </a:p>
          </p:txBody>
        </p:sp>
        <p:sp>
          <p:nvSpPr>
            <p:cNvPr id="32" name="Freeform 31"/>
            <p:cNvSpPr>
              <a:spLocks/>
            </p:cNvSpPr>
            <p:nvPr/>
          </p:nvSpPr>
          <p:spPr bwMode="auto">
            <a:xfrm>
              <a:off x="6866335" y="3106110"/>
              <a:ext cx="1146572" cy="504981"/>
            </a:xfrm>
            <a:custGeom>
              <a:avLst/>
              <a:gdLst>
                <a:gd name="T0" fmla="*/ 3 w 184"/>
                <a:gd name="T1" fmla="*/ 52 h 93"/>
                <a:gd name="T2" fmla="*/ 0 w 184"/>
                <a:gd name="T3" fmla="*/ 57 h 93"/>
                <a:gd name="T4" fmla="*/ 0 w 184"/>
                <a:gd name="T5" fmla="*/ 89 h 93"/>
                <a:gd name="T6" fmla="*/ 3 w 184"/>
                <a:gd name="T7" fmla="*/ 92 h 93"/>
                <a:gd name="T8" fmla="*/ 92 w 184"/>
                <a:gd name="T9" fmla="*/ 93 h 93"/>
                <a:gd name="T10" fmla="*/ 180 w 184"/>
                <a:gd name="T11" fmla="*/ 92 h 93"/>
                <a:gd name="T12" fmla="*/ 183 w 184"/>
                <a:gd name="T13" fmla="*/ 89 h 93"/>
                <a:gd name="T14" fmla="*/ 183 w 184"/>
                <a:gd name="T15" fmla="*/ 57 h 93"/>
                <a:gd name="T16" fmla="*/ 181 w 184"/>
                <a:gd name="T17" fmla="*/ 52 h 93"/>
                <a:gd name="T18" fmla="*/ 92 w 184"/>
                <a:gd name="T19" fmla="*/ 0 h 93"/>
                <a:gd name="T20" fmla="*/ 3 w 184"/>
                <a:gd name="T21" fmla="*/ 5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93">
                  <a:moveTo>
                    <a:pt x="3" y="52"/>
                  </a:moveTo>
                  <a:cubicBezTo>
                    <a:pt x="1" y="53"/>
                    <a:pt x="0" y="54"/>
                    <a:pt x="0" y="57"/>
                  </a:cubicBezTo>
                  <a:cubicBezTo>
                    <a:pt x="0" y="60"/>
                    <a:pt x="0" y="89"/>
                    <a:pt x="0" y="89"/>
                  </a:cubicBezTo>
                  <a:cubicBezTo>
                    <a:pt x="0" y="89"/>
                    <a:pt x="0" y="92"/>
                    <a:pt x="3" y="92"/>
                  </a:cubicBezTo>
                  <a:cubicBezTo>
                    <a:pt x="5" y="92"/>
                    <a:pt x="48" y="93"/>
                    <a:pt x="92" y="93"/>
                  </a:cubicBezTo>
                  <a:cubicBezTo>
                    <a:pt x="136" y="93"/>
                    <a:pt x="179" y="92"/>
                    <a:pt x="180" y="92"/>
                  </a:cubicBezTo>
                  <a:cubicBezTo>
                    <a:pt x="184" y="92"/>
                    <a:pt x="183" y="89"/>
                    <a:pt x="183" y="89"/>
                  </a:cubicBezTo>
                  <a:cubicBezTo>
                    <a:pt x="183" y="89"/>
                    <a:pt x="183" y="60"/>
                    <a:pt x="183" y="57"/>
                  </a:cubicBezTo>
                  <a:cubicBezTo>
                    <a:pt x="183" y="54"/>
                    <a:pt x="183" y="53"/>
                    <a:pt x="181" y="52"/>
                  </a:cubicBezTo>
                  <a:cubicBezTo>
                    <a:pt x="169" y="43"/>
                    <a:pt x="115" y="0"/>
                    <a:pt x="92" y="0"/>
                  </a:cubicBezTo>
                  <a:cubicBezTo>
                    <a:pt x="68" y="0"/>
                    <a:pt x="15" y="43"/>
                    <a:pt x="3" y="52"/>
                  </a:cubicBezTo>
                  <a:close/>
                </a:path>
              </a:pathLst>
            </a:custGeom>
            <a:solidFill>
              <a:schemeClr val="accent2"/>
            </a:solidFill>
            <a:ln>
              <a:noFill/>
            </a:ln>
            <a:extLst/>
          </p:spPr>
          <p:txBody>
            <a:bodyPr lIns="68589" tIns="34295" rIns="68589" bIns="34295"/>
            <a:lstStyle/>
            <a:p>
              <a:pPr fontAlgn="auto">
                <a:spcBef>
                  <a:spcPts val="0"/>
                </a:spcBef>
                <a:spcAft>
                  <a:spcPts val="0"/>
                </a:spcAft>
                <a:defRPr/>
              </a:pPr>
              <a:endParaRPr lang="en-US" dirty="0">
                <a:latin typeface="+mn-lt"/>
              </a:endParaRPr>
            </a:p>
          </p:txBody>
        </p:sp>
      </p:grpSp>
      <p:grpSp>
        <p:nvGrpSpPr>
          <p:cNvPr id="19" name="Group 32"/>
          <p:cNvGrpSpPr>
            <a:grpSpLocks/>
          </p:cNvGrpSpPr>
          <p:nvPr/>
        </p:nvGrpSpPr>
        <p:grpSpPr bwMode="auto">
          <a:xfrm>
            <a:off x="467544" y="4064858"/>
            <a:ext cx="2101453" cy="461665"/>
            <a:chOff x="904932" y="5632364"/>
            <a:chExt cx="2802428" cy="615367"/>
          </a:xfrm>
        </p:grpSpPr>
        <p:sp>
          <p:nvSpPr>
            <p:cNvPr id="34" name="TextBox 33"/>
            <p:cNvSpPr txBox="1"/>
            <p:nvPr/>
          </p:nvSpPr>
          <p:spPr>
            <a:xfrm>
              <a:off x="1943339" y="5632364"/>
              <a:ext cx="1764021" cy="615367"/>
            </a:xfrm>
            <a:prstGeom prst="rect">
              <a:avLst/>
            </a:prstGeom>
            <a:noFill/>
          </p:spPr>
          <p:txBody>
            <a:bodyPr>
              <a:spAutoFit/>
            </a:bodyPr>
            <a:lstStyle/>
            <a:p>
              <a:pPr defTabSz="912796">
                <a:spcBef>
                  <a:spcPct val="20000"/>
                </a:spcBef>
                <a:defRPr/>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5" name="TextBox 34"/>
            <p:cNvSpPr txBox="1"/>
            <p:nvPr/>
          </p:nvSpPr>
          <p:spPr>
            <a:xfrm>
              <a:off x="904932" y="5691105"/>
              <a:ext cx="842686" cy="533319"/>
            </a:xfrm>
            <a:prstGeom prst="rect">
              <a:avLst/>
            </a:prstGeom>
            <a:noFill/>
          </p:spPr>
          <p:txBody>
            <a:bodyPr wrap="none">
              <a:spAutoFit/>
            </a:bodyPr>
            <a:lstStyle/>
            <a:p>
              <a:pPr fontAlgn="auto">
                <a:spcBef>
                  <a:spcPts val="0"/>
                </a:spcBef>
                <a:spcAft>
                  <a:spcPts val="0"/>
                </a:spcAft>
                <a:defRPr/>
              </a:pPr>
              <a:r>
                <a:rPr lang="id-ID" sz="2000" b="1" dirty="0">
                  <a:solidFill>
                    <a:schemeClr val="tx1">
                      <a:lumMod val="65000"/>
                      <a:lumOff val="35000"/>
                    </a:schemeClr>
                  </a:solidFill>
                  <a:latin typeface="+mn-lt"/>
                </a:rPr>
                <a:t>68%</a:t>
              </a:r>
            </a:p>
          </p:txBody>
        </p:sp>
      </p:grpSp>
      <p:grpSp>
        <p:nvGrpSpPr>
          <p:cNvPr id="22" name="Group 35"/>
          <p:cNvGrpSpPr>
            <a:grpSpLocks/>
          </p:cNvGrpSpPr>
          <p:nvPr/>
        </p:nvGrpSpPr>
        <p:grpSpPr bwMode="auto">
          <a:xfrm>
            <a:off x="3142879" y="4064858"/>
            <a:ext cx="2102644" cy="461665"/>
            <a:chOff x="4472885" y="5632364"/>
            <a:chExt cx="2802428" cy="615367"/>
          </a:xfrm>
        </p:grpSpPr>
        <p:sp>
          <p:nvSpPr>
            <p:cNvPr id="37" name="TextBox 36"/>
            <p:cNvSpPr txBox="1"/>
            <p:nvPr/>
          </p:nvSpPr>
          <p:spPr>
            <a:xfrm>
              <a:off x="5510704" y="5632364"/>
              <a:ext cx="1764609" cy="615367"/>
            </a:xfrm>
            <a:prstGeom prst="rect">
              <a:avLst/>
            </a:prstGeom>
            <a:noFill/>
          </p:spPr>
          <p:txBody>
            <a:bodyPr>
              <a:spAutoFit/>
            </a:bodyPr>
            <a:lstStyle/>
            <a:p>
              <a:pPr defTabSz="912796">
                <a:spcBef>
                  <a:spcPct val="20000"/>
                </a:spcBef>
                <a:defRPr/>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8" name="TextBox 37"/>
            <p:cNvSpPr txBox="1"/>
            <p:nvPr/>
          </p:nvSpPr>
          <p:spPr>
            <a:xfrm>
              <a:off x="4472885" y="5691105"/>
              <a:ext cx="842209" cy="533319"/>
            </a:xfrm>
            <a:prstGeom prst="rect">
              <a:avLst/>
            </a:prstGeom>
            <a:noFill/>
          </p:spPr>
          <p:txBody>
            <a:bodyPr wrap="none">
              <a:spAutoFit/>
            </a:bodyPr>
            <a:lstStyle/>
            <a:p>
              <a:pPr fontAlgn="auto">
                <a:spcBef>
                  <a:spcPts val="0"/>
                </a:spcBef>
                <a:spcAft>
                  <a:spcPts val="0"/>
                </a:spcAft>
                <a:defRPr/>
              </a:pPr>
              <a:r>
                <a:rPr lang="id-ID" sz="2000" b="1" dirty="0">
                  <a:solidFill>
                    <a:schemeClr val="accent3"/>
                  </a:solidFill>
                  <a:latin typeface="+mn-lt"/>
                </a:rPr>
                <a:t>75%</a:t>
              </a:r>
            </a:p>
          </p:txBody>
        </p:sp>
      </p:grpSp>
      <p:grpSp>
        <p:nvGrpSpPr>
          <p:cNvPr id="23" name="Group 38"/>
          <p:cNvGrpSpPr>
            <a:grpSpLocks/>
          </p:cNvGrpSpPr>
          <p:nvPr/>
        </p:nvGrpSpPr>
        <p:grpSpPr bwMode="auto">
          <a:xfrm>
            <a:off x="5819402" y="4064858"/>
            <a:ext cx="2101453" cy="461665"/>
            <a:chOff x="8040838" y="5632364"/>
            <a:chExt cx="2802428" cy="615367"/>
          </a:xfrm>
        </p:grpSpPr>
        <p:sp>
          <p:nvSpPr>
            <p:cNvPr id="40" name="TextBox 39"/>
            <p:cNvSpPr txBox="1"/>
            <p:nvPr/>
          </p:nvSpPr>
          <p:spPr>
            <a:xfrm>
              <a:off x="9079245" y="5632364"/>
              <a:ext cx="1764021" cy="615367"/>
            </a:xfrm>
            <a:prstGeom prst="rect">
              <a:avLst/>
            </a:prstGeom>
            <a:noFill/>
          </p:spPr>
          <p:txBody>
            <a:bodyPr>
              <a:spAutoFit/>
            </a:bodyPr>
            <a:lstStyle/>
            <a:p>
              <a:pPr defTabSz="912796">
                <a:spcBef>
                  <a:spcPct val="20000"/>
                </a:spcBef>
                <a:defRPr/>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1" name="TextBox 40"/>
            <p:cNvSpPr txBox="1"/>
            <p:nvPr/>
          </p:nvSpPr>
          <p:spPr>
            <a:xfrm>
              <a:off x="8040838" y="5691105"/>
              <a:ext cx="842686" cy="533319"/>
            </a:xfrm>
            <a:prstGeom prst="rect">
              <a:avLst/>
            </a:prstGeom>
            <a:noFill/>
          </p:spPr>
          <p:txBody>
            <a:bodyPr wrap="none">
              <a:spAutoFit/>
            </a:bodyPr>
            <a:lstStyle/>
            <a:p>
              <a:pPr fontAlgn="auto">
                <a:spcBef>
                  <a:spcPts val="0"/>
                </a:spcBef>
                <a:spcAft>
                  <a:spcPts val="0"/>
                </a:spcAft>
                <a:defRPr/>
              </a:pPr>
              <a:r>
                <a:rPr lang="id-ID" sz="2000" b="1" dirty="0">
                  <a:solidFill>
                    <a:schemeClr val="accent3"/>
                  </a:solidFill>
                  <a:latin typeface="+mn-lt"/>
                </a:rPr>
                <a:t>88%</a:t>
              </a: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slide(fromBottom)">
                                      <p:cBhvr>
                                        <p:cTn id="22" dur="500"/>
                                        <p:tgtEl>
                                          <p:spTgt spid="2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slide(fromBottom)">
                                      <p:cBhvr>
                                        <p:cTn id="25" dur="500"/>
                                        <p:tgtEl>
                                          <p:spTgt spid="30"/>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slide(fromBottom)">
                                      <p:cBhvr>
                                        <p:cTn id="28" dur="500"/>
                                        <p:tgtEl>
                                          <p:spTgt spid="29"/>
                                        </p:tgtEl>
                                      </p:cBhvr>
                                    </p:animEffect>
                                  </p:childTnLst>
                                </p:cTn>
                              </p:par>
                            </p:childTnLst>
                          </p:cTn>
                        </p:par>
                        <p:par>
                          <p:cTn id="29" fill="hold">
                            <p:stCondLst>
                              <p:cond delay="2000"/>
                            </p:stCondLst>
                            <p:childTnLst>
                              <p:par>
                                <p:cTn id="30" presetID="42"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5" name="直接连接符 4"/>
          <p:cNvCxnSpPr/>
          <p:nvPr/>
        </p:nvCxnSpPr>
        <p:spPr>
          <a:xfrm>
            <a:off x="4030693" y="830918"/>
            <a:ext cx="0" cy="4314170"/>
          </a:xfrm>
          <a:prstGeom prst="line">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2" name="组合 29"/>
          <p:cNvGrpSpPr>
            <a:grpSpLocks/>
          </p:cNvGrpSpPr>
          <p:nvPr/>
        </p:nvGrpSpPr>
        <p:grpSpPr bwMode="auto">
          <a:xfrm>
            <a:off x="3765595" y="1496834"/>
            <a:ext cx="550833" cy="552620"/>
            <a:chOff x="2307521" y="2283162"/>
            <a:chExt cx="551398" cy="551398"/>
          </a:xfrm>
        </p:grpSpPr>
        <p:sp>
          <p:nvSpPr>
            <p:cNvPr id="31" name="矩形 30"/>
            <p:cNvSpPr/>
            <p:nvPr/>
          </p:nvSpPr>
          <p:spPr>
            <a:xfrm>
              <a:off x="2307521" y="2283162"/>
              <a:ext cx="551398" cy="551398"/>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50000"/>
                </a:lnSpc>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五角星 40"/>
            <p:cNvSpPr/>
            <p:nvPr/>
          </p:nvSpPr>
          <p:spPr>
            <a:xfrm>
              <a:off x="2456891" y="2427350"/>
              <a:ext cx="252658"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50000"/>
                </a:lnSpc>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 name="组合 46"/>
          <p:cNvGrpSpPr>
            <a:grpSpLocks/>
          </p:cNvGrpSpPr>
          <p:nvPr/>
        </p:nvGrpSpPr>
        <p:grpSpPr bwMode="auto">
          <a:xfrm>
            <a:off x="3765595" y="3643797"/>
            <a:ext cx="550833" cy="552620"/>
            <a:chOff x="2307521" y="2283162"/>
            <a:chExt cx="551398" cy="551398"/>
          </a:xfrm>
        </p:grpSpPr>
        <p:sp>
          <p:nvSpPr>
            <p:cNvPr id="48" name="矩形 47"/>
            <p:cNvSpPr/>
            <p:nvPr/>
          </p:nvSpPr>
          <p:spPr>
            <a:xfrm>
              <a:off x="2307521" y="2283162"/>
              <a:ext cx="551398" cy="551398"/>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50000"/>
                </a:lnSpc>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9" name="五角星 48"/>
            <p:cNvSpPr/>
            <p:nvPr/>
          </p:nvSpPr>
          <p:spPr>
            <a:xfrm>
              <a:off x="2456891" y="2427350"/>
              <a:ext cx="252658"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50000"/>
                </a:lnSpc>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组合 9"/>
          <p:cNvGrpSpPr/>
          <p:nvPr/>
        </p:nvGrpSpPr>
        <p:grpSpPr>
          <a:xfrm>
            <a:off x="4548190" y="1255459"/>
            <a:ext cx="4595811" cy="3287140"/>
            <a:chOff x="6395891" y="1299199"/>
            <a:chExt cx="6462859" cy="4620860"/>
          </a:xfrm>
        </p:grpSpPr>
        <p:pic>
          <p:nvPicPr>
            <p:cNvPr id="27665" name="图片 1"/>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6395891" y="1299199"/>
              <a:ext cx="6462141" cy="46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7293471" y="1528093"/>
              <a:ext cx="5565279" cy="3691023"/>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组合 7"/>
          <p:cNvGrpSpPr>
            <a:grpSpLocks/>
          </p:cNvGrpSpPr>
          <p:nvPr/>
        </p:nvGrpSpPr>
        <p:grpSpPr bwMode="auto">
          <a:xfrm>
            <a:off x="1185184" y="1483854"/>
            <a:ext cx="2321664" cy="636693"/>
            <a:chOff x="4267635" y="880115"/>
            <a:chExt cx="2320294" cy="636586"/>
          </a:xfrm>
        </p:grpSpPr>
        <p:sp>
          <p:nvSpPr>
            <p:cNvPr id="21" name="文本框 66"/>
            <p:cNvSpPr txBox="1">
              <a:spLocks noChangeArrowheads="1"/>
            </p:cNvSpPr>
            <p:nvPr/>
          </p:nvSpPr>
          <p:spPr bwMode="auto">
            <a:xfrm>
              <a:off x="4267635" y="1101273"/>
              <a:ext cx="2320294" cy="4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a:lnSpc>
                  <a:spcPct val="150000"/>
                </a:lnSpc>
              </a:pPr>
              <a:r>
                <a:rPr lang="zh-CN" alt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添加相关标题，添加相关标题，添加相关标题，添加相关标题。添加相关标题，添加相关标题，添加相关标题，添加相关标题。添加相关标题，添加相关标题，添加相关标题，添加相关标题。</a:t>
              </a:r>
              <a:endParaRPr lang="en-GB"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文本框 66"/>
            <p:cNvSpPr txBox="1">
              <a:spLocks noChangeArrowheads="1"/>
            </p:cNvSpPr>
            <p:nvPr/>
          </p:nvSpPr>
          <p:spPr bwMode="auto">
            <a:xfrm>
              <a:off x="5694765" y="880115"/>
              <a:ext cx="893164" cy="153235"/>
            </a:xfrm>
            <a:prstGeom prst="rect">
              <a:avLst/>
            </a:prstGeom>
            <a:noFill/>
            <a:ln>
              <a:noFill/>
            </a:ln>
            <a:extLst/>
          </p:spPr>
          <p:txBody>
            <a:bodyPr wrap="none" lIns="0" tIns="0" rIns="0" bIns="0">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r"/>
              <a:r>
                <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p>
          </p:txBody>
        </p:sp>
      </p:grpSp>
      <p:grpSp>
        <p:nvGrpSpPr>
          <p:cNvPr id="7" name="组合 7"/>
          <p:cNvGrpSpPr>
            <a:grpSpLocks/>
          </p:cNvGrpSpPr>
          <p:nvPr/>
        </p:nvGrpSpPr>
        <p:grpSpPr bwMode="auto">
          <a:xfrm>
            <a:off x="1185184" y="3423869"/>
            <a:ext cx="2321664" cy="683348"/>
            <a:chOff x="4267635" y="880115"/>
            <a:chExt cx="2320294" cy="683234"/>
          </a:xfrm>
        </p:grpSpPr>
        <p:sp>
          <p:nvSpPr>
            <p:cNvPr id="24" name="文本框 66"/>
            <p:cNvSpPr txBox="1">
              <a:spLocks noChangeArrowheads="1"/>
            </p:cNvSpPr>
            <p:nvPr/>
          </p:nvSpPr>
          <p:spPr bwMode="auto">
            <a:xfrm>
              <a:off x="4267635" y="1147920"/>
              <a:ext cx="2320294" cy="41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a:lnSpc>
                  <a:spcPct val="150000"/>
                </a:lnSpc>
              </a:pPr>
              <a:r>
                <a:rPr lang="zh-CN" alt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添加相关标题，添加相关标题，添加相关标题，添加相关标题。添加相关标题，添加相关标题，添加相关标题，添加相关标题。添加相关标题，添加相关标题，添加相关标题，添加相关标题。</a:t>
              </a:r>
              <a:endParaRPr lang="en-GB"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文本框 66"/>
            <p:cNvSpPr txBox="1">
              <a:spLocks noChangeArrowheads="1"/>
            </p:cNvSpPr>
            <p:nvPr/>
          </p:nvSpPr>
          <p:spPr bwMode="auto">
            <a:xfrm>
              <a:off x="5694765" y="880115"/>
              <a:ext cx="893164" cy="153235"/>
            </a:xfrm>
            <a:prstGeom prst="rect">
              <a:avLst/>
            </a:prstGeom>
            <a:noFill/>
            <a:ln>
              <a:noFill/>
            </a:ln>
            <a:extLst/>
          </p:spPr>
          <p:txBody>
            <a:bodyPr wrap="none" lIns="0" tIns="0" rIns="0" bIns="0">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r"/>
              <a:r>
                <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p>
          </p:txBody>
        </p:sp>
      </p:grpSp>
      <p:sp>
        <p:nvSpPr>
          <p:cNvPr id="18" name="TextBox 8"/>
          <p:cNvSpPr txBox="1"/>
          <p:nvPr/>
        </p:nvSpPr>
        <p:spPr>
          <a:xfrm>
            <a:off x="3750249" y="254105"/>
            <a:ext cx="1643503" cy="318508"/>
          </a:xfrm>
          <a:prstGeom prst="rect">
            <a:avLst/>
          </a:prstGeom>
          <a:noFill/>
        </p:spPr>
        <p:txBody>
          <a:bodyPr wrap="square" lIns="0" tIns="0" rIns="0" bIns="0" rtlCol="0" anchor="ctr">
            <a:spAutoFit/>
          </a:bodyPr>
          <a:lstStyle/>
          <a:p>
            <a:pPr algn="ctr"/>
            <a:r>
              <a:rPr lang="zh-CN" altLang="en-US" sz="2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年度工作概述</a:t>
            </a:r>
            <a:endParaRPr lang="zh-CN" altLang="en-US" sz="2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8"/>
          <p:cNvSpPr txBox="1"/>
          <p:nvPr/>
        </p:nvSpPr>
        <p:spPr>
          <a:xfrm>
            <a:off x="3750249" y="585074"/>
            <a:ext cx="1643503" cy="123111"/>
          </a:xfrm>
          <a:prstGeom prst="rect">
            <a:avLst/>
          </a:prstGeom>
          <a:noFill/>
        </p:spPr>
        <p:txBody>
          <a:bodyPr wrap="square" lIns="0" tIns="0" rIns="0" bIns="0" rtlCol="0" anchor="ctr">
            <a:spAutoFit/>
          </a:bodyPr>
          <a:lstStyle/>
          <a:p>
            <a:pPr algn="ctr"/>
            <a:r>
              <a:rPr lang="en-US" altLang="zh-CN" sz="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1911570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750"/>
                                        <p:tgtEl>
                                          <p:spTgt spid="5"/>
                                        </p:tgtEl>
                                      </p:cBhvr>
                                    </p:animEffect>
                                  </p:childTnLst>
                                </p:cTn>
                              </p:par>
                              <p:par>
                                <p:cTn id="12" presetID="53" presetClass="entr" presetSubtype="16" fill="hold" nodeType="withEffect">
                                  <p:stCondLst>
                                    <p:cond delay="200"/>
                                  </p:stCondLst>
                                  <p:childTnLst>
                                    <p:set>
                                      <p:cBhvr>
                                        <p:cTn id="13" dur="1" fill="hold">
                                          <p:stCondLst>
                                            <p:cond delay="0"/>
                                          </p:stCondLst>
                                        </p:cTn>
                                        <p:tgtEl>
                                          <p:spTgt spid="2"/>
                                        </p:tgtEl>
                                        <p:attrNameLst>
                                          <p:attrName>style.visibility</p:attrName>
                                        </p:attrNameLst>
                                      </p:cBhvr>
                                      <p:to>
                                        <p:strVal val="visible"/>
                                      </p:to>
                                    </p:set>
                                    <p:anim calcmode="lin" valueType="num">
                                      <p:cBhvr>
                                        <p:cTn id="14" dur="750" fill="hold"/>
                                        <p:tgtEl>
                                          <p:spTgt spid="2"/>
                                        </p:tgtEl>
                                        <p:attrNameLst>
                                          <p:attrName>ppt_w</p:attrName>
                                        </p:attrNameLst>
                                      </p:cBhvr>
                                      <p:tavLst>
                                        <p:tav tm="0">
                                          <p:val>
                                            <p:fltVal val="0"/>
                                          </p:val>
                                        </p:tav>
                                        <p:tav tm="100000">
                                          <p:val>
                                            <p:strVal val="#ppt_w"/>
                                          </p:val>
                                        </p:tav>
                                      </p:tavLst>
                                    </p:anim>
                                    <p:anim calcmode="lin" valueType="num">
                                      <p:cBhvr>
                                        <p:cTn id="15" dur="750" fill="hold"/>
                                        <p:tgtEl>
                                          <p:spTgt spid="2"/>
                                        </p:tgtEl>
                                        <p:attrNameLst>
                                          <p:attrName>ppt_h</p:attrName>
                                        </p:attrNameLst>
                                      </p:cBhvr>
                                      <p:tavLst>
                                        <p:tav tm="0">
                                          <p:val>
                                            <p:fltVal val="0"/>
                                          </p:val>
                                        </p:tav>
                                        <p:tav tm="100000">
                                          <p:val>
                                            <p:strVal val="#ppt_h"/>
                                          </p:val>
                                        </p:tav>
                                      </p:tavLst>
                                    </p:anim>
                                    <p:animEffect transition="in" filter="fade">
                                      <p:cBhvr>
                                        <p:cTn id="16" dur="750"/>
                                        <p:tgtEl>
                                          <p:spTgt spid="2"/>
                                        </p:tgtEl>
                                      </p:cBhvr>
                                    </p:animEffect>
                                  </p:childTnLst>
                                </p:cTn>
                              </p:par>
                              <p:par>
                                <p:cTn id="17" presetID="53" presetClass="entr" presetSubtype="16"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p:cTn id="19" dur="750" fill="hold"/>
                                        <p:tgtEl>
                                          <p:spTgt spid="3"/>
                                        </p:tgtEl>
                                        <p:attrNameLst>
                                          <p:attrName>ppt_w</p:attrName>
                                        </p:attrNameLst>
                                      </p:cBhvr>
                                      <p:tavLst>
                                        <p:tav tm="0">
                                          <p:val>
                                            <p:fltVal val="0"/>
                                          </p:val>
                                        </p:tav>
                                        <p:tav tm="100000">
                                          <p:val>
                                            <p:strVal val="#ppt_w"/>
                                          </p:val>
                                        </p:tav>
                                      </p:tavLst>
                                    </p:anim>
                                    <p:anim calcmode="lin" valueType="num">
                                      <p:cBhvr>
                                        <p:cTn id="20" dur="750" fill="hold"/>
                                        <p:tgtEl>
                                          <p:spTgt spid="3"/>
                                        </p:tgtEl>
                                        <p:attrNameLst>
                                          <p:attrName>ppt_h</p:attrName>
                                        </p:attrNameLst>
                                      </p:cBhvr>
                                      <p:tavLst>
                                        <p:tav tm="0">
                                          <p:val>
                                            <p:fltVal val="0"/>
                                          </p:val>
                                        </p:tav>
                                        <p:tav tm="100000">
                                          <p:val>
                                            <p:strVal val="#ppt_h"/>
                                          </p:val>
                                        </p:tav>
                                      </p:tavLst>
                                    </p:anim>
                                    <p:animEffect transition="in" filter="fade">
                                      <p:cBhvr>
                                        <p:cTn id="21" dur="750"/>
                                        <p:tgtEl>
                                          <p:spTgt spid="3"/>
                                        </p:tgtEl>
                                      </p:cBhvr>
                                    </p:animEffect>
                                  </p:childTnLst>
                                </p:cTn>
                              </p:par>
                              <p:par>
                                <p:cTn id="22" presetID="2" presetClass="entr" presetSubtype="2"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000" fill="hold"/>
                                        <p:tgtEl>
                                          <p:spTgt spid="6"/>
                                        </p:tgtEl>
                                        <p:attrNameLst>
                                          <p:attrName>ppt_x</p:attrName>
                                        </p:attrNameLst>
                                      </p:cBhvr>
                                      <p:tavLst>
                                        <p:tav tm="0">
                                          <p:val>
                                            <p:strVal val="1+#ppt_w/2"/>
                                          </p:val>
                                        </p:tav>
                                        <p:tav tm="100000">
                                          <p:val>
                                            <p:strVal val="#ppt_x"/>
                                          </p:val>
                                        </p:tav>
                                      </p:tavLst>
                                    </p:anim>
                                    <p:anim calcmode="lin" valueType="num">
                                      <p:cBhvr additive="base">
                                        <p:cTn id="25" dur="1000" fill="hold"/>
                                        <p:tgtEl>
                                          <p:spTgt spid="6"/>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50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1000" fill="hold"/>
                                        <p:tgtEl>
                                          <p:spTgt spid="7"/>
                                        </p:tgtEl>
                                        <p:attrNameLst>
                                          <p:attrName>ppt_x</p:attrName>
                                        </p:attrNameLst>
                                      </p:cBhvr>
                                      <p:tavLst>
                                        <p:tav tm="0">
                                          <p:val>
                                            <p:strVal val="1+#ppt_w/2"/>
                                          </p:val>
                                        </p:tav>
                                        <p:tav tm="100000">
                                          <p:val>
                                            <p:strVal val="#ppt_x"/>
                                          </p:val>
                                        </p:tav>
                                      </p:tavLst>
                                    </p:anim>
                                    <p:anim calcmode="lin" valueType="num">
                                      <p:cBhvr additive="base">
                                        <p:cTn id="29"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145" name="Chart 2145"/>
          <p:cNvGraphicFramePr/>
          <p:nvPr>
            <p:extLst/>
          </p:nvPr>
        </p:nvGraphicFramePr>
        <p:xfrm>
          <a:off x="819979" y="1668734"/>
          <a:ext cx="3687183" cy="2524125"/>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2150"/>
          <p:cNvGrpSpPr/>
          <p:nvPr/>
        </p:nvGrpSpPr>
        <p:grpSpPr>
          <a:xfrm>
            <a:off x="4916142" y="2115613"/>
            <a:ext cx="1531402" cy="968722"/>
            <a:chOff x="-1" y="0"/>
            <a:chExt cx="4823912" cy="3050360"/>
          </a:xfrm>
        </p:grpSpPr>
        <p:sp>
          <p:nvSpPr>
            <p:cNvPr id="2146" name="Shape 2146"/>
            <p:cNvSpPr/>
            <p:nvPr/>
          </p:nvSpPr>
          <p:spPr>
            <a:xfrm>
              <a:off x="-1" y="235194"/>
              <a:ext cx="1269970" cy="1269970"/>
            </a:xfrm>
            <a:custGeom>
              <a:avLst/>
              <a:gdLst/>
              <a:ahLst/>
              <a:cxnLst>
                <a:cxn ang="0">
                  <a:pos x="wd2" y="hd2"/>
                </a:cxn>
                <a:cxn ang="5400000">
                  <a:pos x="wd2" y="hd2"/>
                </a:cxn>
                <a:cxn ang="10800000">
                  <a:pos x="wd2" y="hd2"/>
                </a:cxn>
                <a:cxn ang="16200000">
                  <a:pos x="wd2" y="hd2"/>
                </a:cxn>
              </a:cxnLst>
              <a:rect l="0" t="0" r="r" b="b"/>
              <a:pathLst>
                <a:path w="19678"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200"/>
              </a:pPr>
              <a:endParaRPr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47" name="Shape 2147"/>
            <p:cNvSpPr/>
            <p:nvPr/>
          </p:nvSpPr>
          <p:spPr>
            <a:xfrm>
              <a:off x="1371612" y="0"/>
              <a:ext cx="2262155" cy="8140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l" defTabSz="457200">
                <a:defRPr sz="3400">
                  <a:solidFill>
                    <a:srgbClr val="828589"/>
                  </a:solidFill>
                  <a:latin typeface="STIXGeneral-Bold"/>
                  <a:ea typeface="STIXGeneral-Bold"/>
                  <a:cs typeface="STIXGeneral-Bold"/>
                  <a:sym typeface="STIXGeneral-Bold"/>
                </a:defRPr>
              </a:lvl1pPr>
            </a:lstStyle>
            <a:p>
              <a:pPr lvl="0">
                <a:lnSpc>
                  <a:spcPct val="120000"/>
                </a:lnSpc>
                <a:defRPr sz="1800">
                  <a:solidFill>
                    <a:srgbClr val="000000"/>
                  </a:solidFill>
                </a:defRPr>
              </a:pPr>
              <a:r>
                <a:rPr lang="zh-CN" altLang="en-US" sz="1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文字内容</a:t>
              </a:r>
              <a:endParaRPr sz="1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48" name="Shape 2148"/>
            <p:cNvSpPr/>
            <p:nvPr/>
          </p:nvSpPr>
          <p:spPr>
            <a:xfrm>
              <a:off x="1431096" y="724418"/>
              <a:ext cx="3392815" cy="23259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l" defTabSz="457200">
                <a:defRPr sz="1800">
                  <a:solidFill>
                    <a:srgbClr val="828589"/>
                  </a:solidFill>
                  <a:latin typeface="STIXGeneral-Regular"/>
                  <a:ea typeface="STIXGeneral-Regular"/>
                  <a:cs typeface="STIXGeneral-Regular"/>
                  <a:sym typeface="STIXGeneral-Regular"/>
                </a:defRPr>
              </a:lvl1pPr>
            </a:lstStyle>
            <a:p>
              <a:pPr algn="just">
                <a:lnSpc>
                  <a:spcPct val="120000"/>
                </a:lnSpc>
                <a:defRPr sz="1800">
                  <a:solidFill>
                    <a:srgbClr val="000000"/>
                  </a:solidFill>
                </a:defRPr>
              </a:pPr>
              <a:r>
                <a:rPr lang="zh-CN" altLang="en-US" sz="1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49" name="Shape 2149"/>
            <p:cNvSpPr/>
            <p:nvPr/>
          </p:nvSpPr>
          <p:spPr>
            <a:xfrm>
              <a:off x="400064" y="550397"/>
              <a:ext cx="494760" cy="63963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3600">
                  <a:solidFill>
                    <a:srgbClr val="FFFFFF"/>
                  </a:solidFill>
                  <a:latin typeface="Sosa"/>
                  <a:ea typeface="Sosa"/>
                  <a:cs typeface="Sosa"/>
                  <a:sym typeface="Sosa"/>
                </a:defRPr>
              </a:lvl1pPr>
            </a:lstStyle>
            <a:p>
              <a:pPr lvl="0">
                <a:lnSpc>
                  <a:spcPct val="120000"/>
                </a:lnSpc>
                <a:defRPr sz="1800">
                  <a:solidFill>
                    <a:srgbClr val="000000"/>
                  </a:solidFill>
                </a:defRPr>
              </a:pPr>
              <a:r>
                <a:rPr lang="en-US" sz="110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sz="1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 name="Group 2155"/>
          <p:cNvGrpSpPr/>
          <p:nvPr/>
        </p:nvGrpSpPr>
        <p:grpSpPr>
          <a:xfrm>
            <a:off x="4916145" y="3340909"/>
            <a:ext cx="1540843" cy="968722"/>
            <a:chOff x="-1" y="0"/>
            <a:chExt cx="4853654" cy="3050364"/>
          </a:xfrm>
        </p:grpSpPr>
        <p:sp>
          <p:nvSpPr>
            <p:cNvPr id="2151" name="Shape 2151"/>
            <p:cNvSpPr/>
            <p:nvPr/>
          </p:nvSpPr>
          <p:spPr>
            <a:xfrm>
              <a:off x="-1" y="235192"/>
              <a:ext cx="1269970" cy="1269971"/>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wrap="square" lIns="0" tIns="0" rIns="0" bIns="0" numCol="1" anchor="ctr">
              <a:noAutofit/>
            </a:bodyPr>
            <a:lstStyle/>
            <a:p>
              <a:pPr lvl="0">
                <a:lnSpc>
                  <a:spcPct val="120000"/>
                </a:lnSpc>
                <a:defRPr sz="3200"/>
              </a:pPr>
              <a:endParaRPr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52" name="Shape 2152"/>
            <p:cNvSpPr/>
            <p:nvPr/>
          </p:nvSpPr>
          <p:spPr>
            <a:xfrm>
              <a:off x="1401355" y="0"/>
              <a:ext cx="2262156" cy="8140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l" defTabSz="457200">
                <a:defRPr sz="3400">
                  <a:solidFill>
                    <a:srgbClr val="828589"/>
                  </a:solidFill>
                  <a:latin typeface="STIXGeneral-Bold"/>
                  <a:ea typeface="STIXGeneral-Bold"/>
                  <a:cs typeface="STIXGeneral-Bold"/>
                  <a:sym typeface="STIXGeneral-Bold"/>
                </a:defRPr>
              </a:lvl1pPr>
            </a:lstStyle>
            <a:p>
              <a:pPr>
                <a:lnSpc>
                  <a:spcPct val="120000"/>
                </a:lnSpc>
                <a:defRPr sz="1800">
                  <a:solidFill>
                    <a:srgbClr val="000000"/>
                  </a:solidFill>
                </a:defRPr>
              </a:pPr>
              <a:r>
                <a:rPr lang="zh-CN" altLang="en-US" sz="1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文字内容</a:t>
              </a:r>
              <a:endParaRPr sz="1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53" name="Shape 2153"/>
            <p:cNvSpPr/>
            <p:nvPr/>
          </p:nvSpPr>
          <p:spPr>
            <a:xfrm>
              <a:off x="1460836" y="724419"/>
              <a:ext cx="3392817" cy="232594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l" defTabSz="457200">
                <a:defRPr sz="1800">
                  <a:solidFill>
                    <a:srgbClr val="828589"/>
                  </a:solidFill>
                  <a:latin typeface="STIXGeneral-Regular"/>
                  <a:ea typeface="STIXGeneral-Regular"/>
                  <a:cs typeface="STIXGeneral-Regular"/>
                  <a:sym typeface="STIXGeneral-Regular"/>
                </a:defRPr>
              </a:lvl1pPr>
            </a:lstStyle>
            <a:p>
              <a:pPr algn="just">
                <a:lnSpc>
                  <a:spcPct val="120000"/>
                </a:lnSpc>
                <a:defRPr sz="1800">
                  <a:solidFill>
                    <a:srgbClr val="000000"/>
                  </a:solidFill>
                </a:defRPr>
              </a:pPr>
              <a:r>
                <a:rPr lang="zh-CN" altLang="en-US" sz="1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54" name="Shape 2154"/>
            <p:cNvSpPr/>
            <p:nvPr/>
          </p:nvSpPr>
          <p:spPr>
            <a:xfrm>
              <a:off x="400064" y="555851"/>
              <a:ext cx="494760" cy="6396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3600">
                  <a:solidFill>
                    <a:srgbClr val="FFFFFF"/>
                  </a:solidFill>
                  <a:latin typeface="Sosa"/>
                  <a:ea typeface="Sosa"/>
                  <a:cs typeface="Sosa"/>
                  <a:sym typeface="Sosa"/>
                </a:defRPr>
              </a:lvl1pPr>
            </a:lstStyle>
            <a:p>
              <a:pPr lvl="0">
                <a:lnSpc>
                  <a:spcPct val="120000"/>
                </a:lnSpc>
                <a:defRPr sz="1800">
                  <a:solidFill>
                    <a:srgbClr val="000000"/>
                  </a:solidFill>
                </a:defRPr>
              </a:pPr>
              <a:r>
                <a:rPr lang="en-US" sz="1100"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sz="1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Group 2160"/>
          <p:cNvGrpSpPr/>
          <p:nvPr/>
        </p:nvGrpSpPr>
        <p:grpSpPr>
          <a:xfrm>
            <a:off x="6722640" y="2115614"/>
            <a:ext cx="1565214" cy="968722"/>
            <a:chOff x="0" y="0"/>
            <a:chExt cx="4930421" cy="3050364"/>
          </a:xfrm>
        </p:grpSpPr>
        <p:sp>
          <p:nvSpPr>
            <p:cNvPr id="2156" name="Shape 2156"/>
            <p:cNvSpPr/>
            <p:nvPr/>
          </p:nvSpPr>
          <p:spPr>
            <a:xfrm>
              <a:off x="0" y="235193"/>
              <a:ext cx="1269969" cy="1269971"/>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lnSpc>
                  <a:spcPct val="120000"/>
                </a:lnSpc>
                <a:defRPr sz="3200"/>
              </a:pPr>
              <a:endParaRPr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57" name="Shape 2157"/>
            <p:cNvSpPr/>
            <p:nvPr/>
          </p:nvSpPr>
          <p:spPr>
            <a:xfrm>
              <a:off x="1478121" y="0"/>
              <a:ext cx="2262155" cy="8140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l" defTabSz="457200">
                <a:defRPr sz="3400">
                  <a:solidFill>
                    <a:srgbClr val="828589"/>
                  </a:solidFill>
                  <a:latin typeface="STIXGeneral-Bold"/>
                  <a:ea typeface="STIXGeneral-Bold"/>
                  <a:cs typeface="STIXGeneral-Bold"/>
                  <a:sym typeface="STIXGeneral-Bold"/>
                </a:defRPr>
              </a:lvl1pPr>
            </a:lstStyle>
            <a:p>
              <a:pPr>
                <a:lnSpc>
                  <a:spcPct val="120000"/>
                </a:lnSpc>
                <a:defRPr sz="1800">
                  <a:solidFill>
                    <a:srgbClr val="000000"/>
                  </a:solidFill>
                </a:defRPr>
              </a:pPr>
              <a:r>
                <a:rPr lang="zh-CN" altLang="en-US" sz="1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文字内容</a:t>
              </a:r>
              <a:endParaRPr sz="1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58" name="Shape 2158"/>
            <p:cNvSpPr/>
            <p:nvPr/>
          </p:nvSpPr>
          <p:spPr>
            <a:xfrm>
              <a:off x="1537609" y="724419"/>
              <a:ext cx="3392812" cy="232594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l" defTabSz="457200">
                <a:defRPr sz="1800">
                  <a:solidFill>
                    <a:srgbClr val="828589"/>
                  </a:solidFill>
                  <a:latin typeface="STIXGeneral-Regular"/>
                  <a:ea typeface="STIXGeneral-Regular"/>
                  <a:cs typeface="STIXGeneral-Regular"/>
                  <a:sym typeface="STIXGeneral-Regular"/>
                </a:defRPr>
              </a:lvl1pPr>
            </a:lstStyle>
            <a:p>
              <a:pPr algn="just">
                <a:lnSpc>
                  <a:spcPct val="120000"/>
                </a:lnSpc>
                <a:defRPr sz="1800">
                  <a:solidFill>
                    <a:srgbClr val="000000"/>
                  </a:solidFill>
                </a:defRPr>
              </a:pPr>
              <a:r>
                <a:rPr lang="zh-CN" altLang="en-US" sz="1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59" name="Shape 2159"/>
            <p:cNvSpPr/>
            <p:nvPr/>
          </p:nvSpPr>
          <p:spPr>
            <a:xfrm>
              <a:off x="400068" y="550398"/>
              <a:ext cx="494760" cy="6396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3600">
                  <a:solidFill>
                    <a:srgbClr val="FFFFFF"/>
                  </a:solidFill>
                  <a:latin typeface="Sosa"/>
                  <a:ea typeface="Sosa"/>
                  <a:cs typeface="Sosa"/>
                  <a:sym typeface="Sosa"/>
                </a:defRPr>
              </a:lvl1pPr>
            </a:lstStyle>
            <a:p>
              <a:pPr lvl="0">
                <a:lnSpc>
                  <a:spcPct val="120000"/>
                </a:lnSpc>
                <a:defRPr sz="1800">
                  <a:solidFill>
                    <a:srgbClr val="000000"/>
                  </a:solidFill>
                </a:defRPr>
              </a:pPr>
              <a:r>
                <a:rPr lang="en-US" sz="1100"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sz="1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Group 2165"/>
          <p:cNvGrpSpPr/>
          <p:nvPr/>
        </p:nvGrpSpPr>
        <p:grpSpPr>
          <a:xfrm>
            <a:off x="6722642" y="3340909"/>
            <a:ext cx="1574656" cy="968722"/>
            <a:chOff x="0" y="0"/>
            <a:chExt cx="4960164" cy="3050364"/>
          </a:xfrm>
        </p:grpSpPr>
        <p:sp>
          <p:nvSpPr>
            <p:cNvPr id="2161" name="Shape 2161"/>
            <p:cNvSpPr/>
            <p:nvPr/>
          </p:nvSpPr>
          <p:spPr>
            <a:xfrm>
              <a:off x="0" y="235192"/>
              <a:ext cx="1269969" cy="1269971"/>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0" tIns="0" rIns="0" bIns="0" numCol="1" anchor="ctr">
              <a:noAutofit/>
            </a:bodyPr>
            <a:lstStyle/>
            <a:p>
              <a:pPr lvl="0">
                <a:lnSpc>
                  <a:spcPct val="120000"/>
                </a:lnSpc>
                <a:defRPr sz="3200"/>
              </a:pPr>
              <a:endParaRPr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62" name="Shape 2162"/>
            <p:cNvSpPr/>
            <p:nvPr/>
          </p:nvSpPr>
          <p:spPr>
            <a:xfrm>
              <a:off x="1507863" y="0"/>
              <a:ext cx="2262156" cy="8140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l" defTabSz="457200">
                <a:defRPr sz="3400">
                  <a:solidFill>
                    <a:srgbClr val="828589"/>
                  </a:solidFill>
                  <a:latin typeface="STIXGeneral-Bold"/>
                  <a:ea typeface="STIXGeneral-Bold"/>
                  <a:cs typeface="STIXGeneral-Bold"/>
                  <a:sym typeface="STIXGeneral-Bold"/>
                </a:defRPr>
              </a:lvl1pPr>
            </a:lstStyle>
            <a:p>
              <a:pPr>
                <a:lnSpc>
                  <a:spcPct val="120000"/>
                </a:lnSpc>
                <a:defRPr sz="1800">
                  <a:solidFill>
                    <a:srgbClr val="000000"/>
                  </a:solidFill>
                </a:defRPr>
              </a:pPr>
              <a:r>
                <a:rPr lang="zh-CN" altLang="en-US" sz="1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文字内容</a:t>
              </a:r>
              <a:endParaRPr sz="1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63" name="Shape 2163"/>
            <p:cNvSpPr/>
            <p:nvPr/>
          </p:nvSpPr>
          <p:spPr>
            <a:xfrm>
              <a:off x="1567351" y="724419"/>
              <a:ext cx="3392813" cy="232594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l" defTabSz="457200">
                <a:defRPr sz="1800">
                  <a:solidFill>
                    <a:srgbClr val="828589"/>
                  </a:solidFill>
                  <a:latin typeface="STIXGeneral-Regular"/>
                  <a:ea typeface="STIXGeneral-Regular"/>
                  <a:cs typeface="STIXGeneral-Regular"/>
                  <a:sym typeface="STIXGeneral-Regular"/>
                </a:defRPr>
              </a:lvl1pPr>
            </a:lstStyle>
            <a:p>
              <a:pPr algn="just">
                <a:lnSpc>
                  <a:spcPct val="120000"/>
                </a:lnSpc>
                <a:defRPr sz="1800">
                  <a:solidFill>
                    <a:srgbClr val="000000"/>
                  </a:solidFill>
                </a:defRPr>
              </a:pPr>
              <a:r>
                <a:rPr lang="zh-CN" altLang="en-US" sz="1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64" name="Shape 2164"/>
            <p:cNvSpPr/>
            <p:nvPr/>
          </p:nvSpPr>
          <p:spPr>
            <a:xfrm>
              <a:off x="400065" y="555851"/>
              <a:ext cx="494760" cy="6396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3600">
                  <a:solidFill>
                    <a:srgbClr val="FFFFFF"/>
                  </a:solidFill>
                  <a:latin typeface="Sosa"/>
                  <a:ea typeface="Sosa"/>
                  <a:cs typeface="Sosa"/>
                  <a:sym typeface="Sosa"/>
                </a:defRPr>
              </a:lvl1pPr>
            </a:lstStyle>
            <a:p>
              <a:pPr lvl="0">
                <a:lnSpc>
                  <a:spcPct val="120000"/>
                </a:lnSpc>
                <a:defRPr sz="1800">
                  <a:solidFill>
                    <a:srgbClr val="000000"/>
                  </a:solidFill>
                </a:defRPr>
              </a:pPr>
              <a:r>
                <a:rPr lang="en-US" sz="1100" dirty="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sz="1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717809653"/>
      </p:ext>
    </p:extLst>
  </p:cSld>
  <p:clrMapOvr>
    <a:masterClrMapping/>
  </p:clrMapOvr>
  <p:transition spd="med">
    <p:random/>
  </p:transition>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145"/>
                                        </p:tgtEl>
                                        <p:attrNameLst>
                                          <p:attrName>style.visibility</p:attrName>
                                        </p:attrNameLst>
                                      </p:cBhvr>
                                      <p:to>
                                        <p:strVal val="visible"/>
                                      </p:to>
                                    </p:set>
                                    <p:anim calcmode="lin" valueType="num">
                                      <p:cBhvr>
                                        <p:cTn id="7" dur="700" fill="hold"/>
                                        <p:tgtEl>
                                          <p:spTgt spid="2145"/>
                                        </p:tgtEl>
                                        <p:attrNameLst>
                                          <p:attrName>ppt_x</p:attrName>
                                        </p:attrNameLst>
                                      </p:cBhvr>
                                      <p:tavLst>
                                        <p:tav tm="0">
                                          <p:val>
                                            <p:strVal val="0-#ppt_w/2"/>
                                          </p:val>
                                        </p:tav>
                                        <p:tav tm="100000">
                                          <p:val>
                                            <p:strVal val="#ppt_x"/>
                                          </p:val>
                                        </p:tav>
                                      </p:tavLst>
                                    </p:anim>
                                    <p:anim calcmode="lin" valueType="num">
                                      <p:cBhvr>
                                        <p:cTn id="8" dur="700" fill="hold"/>
                                        <p:tgtEl>
                                          <p:spTgt spid="214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23" presetClass="entr" presetSubtype="16" fill="hold" grpId="0" nodeType="afterEffect">
                                  <p:stCondLst>
                                    <p:cond delay="0"/>
                                  </p:stCondLst>
                                  <p:iterate>
                                    <p:tmAbs val="0"/>
                                  </p:iterate>
                                  <p:childTnLst>
                                    <p:set>
                                      <p:cBhvr>
                                        <p:cTn id="11" fill="hold"/>
                                        <p:tgtEl>
                                          <p:spTgt spid="2"/>
                                        </p:tgtEl>
                                        <p:attrNameLst>
                                          <p:attrName>style.visibility</p:attrName>
                                        </p:attrNameLst>
                                      </p:cBhvr>
                                      <p:to>
                                        <p:strVal val="visible"/>
                                      </p:to>
                                    </p:set>
                                    <p:anim calcmode="lin" valueType="num">
                                      <p:cBhvr>
                                        <p:cTn id="12" dur="750" fill="hold"/>
                                        <p:tgtEl>
                                          <p:spTgt spid="2"/>
                                        </p:tgtEl>
                                        <p:attrNameLst>
                                          <p:attrName>ppt_w</p:attrName>
                                        </p:attrNameLst>
                                      </p:cBhvr>
                                      <p:tavLst>
                                        <p:tav tm="0">
                                          <p:val>
                                            <p:strVal val="4*#ppt_w"/>
                                          </p:val>
                                        </p:tav>
                                        <p:tav tm="100000">
                                          <p:val>
                                            <p:strVal val="#ppt_w"/>
                                          </p:val>
                                        </p:tav>
                                      </p:tavLst>
                                    </p:anim>
                                    <p:anim calcmode="lin" valueType="num">
                                      <p:cBhvr>
                                        <p:cTn id="13" dur="750" fill="hold"/>
                                        <p:tgtEl>
                                          <p:spTgt spid="2"/>
                                        </p:tgtEl>
                                        <p:attrNameLst>
                                          <p:attrName>ppt_h</p:attrName>
                                        </p:attrNameLst>
                                      </p:cBhvr>
                                      <p:tavLst>
                                        <p:tav tm="0">
                                          <p:val>
                                            <p:strVal val="4*#ppt_h"/>
                                          </p:val>
                                        </p:tav>
                                        <p:tav tm="100000">
                                          <p:val>
                                            <p:strVal val="#ppt_h"/>
                                          </p:val>
                                        </p:tav>
                                      </p:tavLst>
                                    </p:anim>
                                  </p:childTnLst>
                                </p:cTn>
                              </p:par>
                            </p:childTnLst>
                          </p:cTn>
                        </p:par>
                        <p:par>
                          <p:cTn id="14" fill="hold">
                            <p:stCondLst>
                              <p:cond delay="1450"/>
                            </p:stCondLst>
                            <p:childTnLst>
                              <p:par>
                                <p:cTn id="15" presetID="23" presetClass="entr" presetSubtype="16" fill="hold" grpId="0" nodeType="afterEffect">
                                  <p:stCondLst>
                                    <p:cond delay="0"/>
                                  </p:stCondLst>
                                  <p:iterate>
                                    <p:tmAbs val="0"/>
                                  </p:iterate>
                                  <p:childTnLst>
                                    <p:set>
                                      <p:cBhvr>
                                        <p:cTn id="16" fill="hold"/>
                                        <p:tgtEl>
                                          <p:spTgt spid="4"/>
                                        </p:tgtEl>
                                        <p:attrNameLst>
                                          <p:attrName>style.visibility</p:attrName>
                                        </p:attrNameLst>
                                      </p:cBhvr>
                                      <p:to>
                                        <p:strVal val="visible"/>
                                      </p:to>
                                    </p:set>
                                    <p:anim calcmode="lin" valueType="num">
                                      <p:cBhvr>
                                        <p:cTn id="17" dur="750" fill="hold"/>
                                        <p:tgtEl>
                                          <p:spTgt spid="4"/>
                                        </p:tgtEl>
                                        <p:attrNameLst>
                                          <p:attrName>ppt_w</p:attrName>
                                        </p:attrNameLst>
                                      </p:cBhvr>
                                      <p:tavLst>
                                        <p:tav tm="0">
                                          <p:val>
                                            <p:strVal val="4*#ppt_w"/>
                                          </p:val>
                                        </p:tav>
                                        <p:tav tm="100000">
                                          <p:val>
                                            <p:strVal val="#ppt_w"/>
                                          </p:val>
                                        </p:tav>
                                      </p:tavLst>
                                    </p:anim>
                                    <p:anim calcmode="lin" valueType="num">
                                      <p:cBhvr>
                                        <p:cTn id="18" dur="750" fill="hold"/>
                                        <p:tgtEl>
                                          <p:spTgt spid="4"/>
                                        </p:tgtEl>
                                        <p:attrNameLst>
                                          <p:attrName>ppt_h</p:attrName>
                                        </p:attrNameLst>
                                      </p:cBhvr>
                                      <p:tavLst>
                                        <p:tav tm="0">
                                          <p:val>
                                            <p:strVal val="4*#ppt_h"/>
                                          </p:val>
                                        </p:tav>
                                        <p:tav tm="100000">
                                          <p:val>
                                            <p:strVal val="#ppt_h"/>
                                          </p:val>
                                        </p:tav>
                                      </p:tavLst>
                                    </p:anim>
                                  </p:childTnLst>
                                </p:cTn>
                              </p:par>
                            </p:childTnLst>
                          </p:cTn>
                        </p:par>
                        <p:par>
                          <p:cTn id="19" fill="hold">
                            <p:stCondLst>
                              <p:cond delay="2200"/>
                            </p:stCondLst>
                            <p:childTnLst>
                              <p:par>
                                <p:cTn id="20" presetID="23" presetClass="entr" presetSubtype="16" fill="hold" grpId="0" nodeType="afterEffect">
                                  <p:stCondLst>
                                    <p:cond delay="0"/>
                                  </p:stCondLst>
                                  <p:iterate>
                                    <p:tmAbs val="0"/>
                                  </p:iterate>
                                  <p:childTnLst>
                                    <p:set>
                                      <p:cBhvr>
                                        <p:cTn id="21" fill="hold"/>
                                        <p:tgtEl>
                                          <p:spTgt spid="3"/>
                                        </p:tgtEl>
                                        <p:attrNameLst>
                                          <p:attrName>style.visibility</p:attrName>
                                        </p:attrNameLst>
                                      </p:cBhvr>
                                      <p:to>
                                        <p:strVal val="visible"/>
                                      </p:to>
                                    </p:set>
                                    <p:anim calcmode="lin" valueType="num">
                                      <p:cBhvr>
                                        <p:cTn id="22" dur="750" fill="hold"/>
                                        <p:tgtEl>
                                          <p:spTgt spid="3"/>
                                        </p:tgtEl>
                                        <p:attrNameLst>
                                          <p:attrName>ppt_w</p:attrName>
                                        </p:attrNameLst>
                                      </p:cBhvr>
                                      <p:tavLst>
                                        <p:tav tm="0">
                                          <p:val>
                                            <p:strVal val="4*#ppt_w"/>
                                          </p:val>
                                        </p:tav>
                                        <p:tav tm="100000">
                                          <p:val>
                                            <p:strVal val="#ppt_w"/>
                                          </p:val>
                                        </p:tav>
                                      </p:tavLst>
                                    </p:anim>
                                    <p:anim calcmode="lin" valueType="num">
                                      <p:cBhvr>
                                        <p:cTn id="23" dur="750" fill="hold"/>
                                        <p:tgtEl>
                                          <p:spTgt spid="3"/>
                                        </p:tgtEl>
                                        <p:attrNameLst>
                                          <p:attrName>ppt_h</p:attrName>
                                        </p:attrNameLst>
                                      </p:cBhvr>
                                      <p:tavLst>
                                        <p:tav tm="0">
                                          <p:val>
                                            <p:strVal val="4*#ppt_h"/>
                                          </p:val>
                                        </p:tav>
                                        <p:tav tm="100000">
                                          <p:val>
                                            <p:strVal val="#ppt_h"/>
                                          </p:val>
                                        </p:tav>
                                      </p:tavLst>
                                    </p:anim>
                                  </p:childTnLst>
                                </p:cTn>
                              </p:par>
                            </p:childTnLst>
                          </p:cTn>
                        </p:par>
                        <p:par>
                          <p:cTn id="24" fill="hold">
                            <p:stCondLst>
                              <p:cond delay="2950"/>
                            </p:stCondLst>
                            <p:childTnLst>
                              <p:par>
                                <p:cTn id="25" presetID="23" presetClass="entr" presetSubtype="16" fill="hold" grpId="0" nodeType="afterEffect">
                                  <p:stCondLst>
                                    <p:cond delay="0"/>
                                  </p:stCondLst>
                                  <p:iterate>
                                    <p:tmAbs val="0"/>
                                  </p:iterate>
                                  <p:childTnLst>
                                    <p:set>
                                      <p:cBhvr>
                                        <p:cTn id="26" fill="hold"/>
                                        <p:tgtEl>
                                          <p:spTgt spid="5"/>
                                        </p:tgtEl>
                                        <p:attrNameLst>
                                          <p:attrName>style.visibility</p:attrName>
                                        </p:attrNameLst>
                                      </p:cBhvr>
                                      <p:to>
                                        <p:strVal val="visible"/>
                                      </p:to>
                                    </p:set>
                                    <p:anim calcmode="lin" valueType="num">
                                      <p:cBhvr>
                                        <p:cTn id="27" dur="750" fill="hold"/>
                                        <p:tgtEl>
                                          <p:spTgt spid="5"/>
                                        </p:tgtEl>
                                        <p:attrNameLst>
                                          <p:attrName>ppt_w</p:attrName>
                                        </p:attrNameLst>
                                      </p:cBhvr>
                                      <p:tavLst>
                                        <p:tav tm="0">
                                          <p:val>
                                            <p:strVal val="4*#ppt_w"/>
                                          </p:val>
                                        </p:tav>
                                        <p:tav tm="100000">
                                          <p:val>
                                            <p:strVal val="#ppt_w"/>
                                          </p:val>
                                        </p:tav>
                                      </p:tavLst>
                                    </p:anim>
                                    <p:anim calcmode="lin" valueType="num">
                                      <p:cBhvr>
                                        <p:cTn id="28" dur="750" fill="hold"/>
                                        <p:tgtEl>
                                          <p:spTgt spid="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5" grpId="0" advAuto="0"/>
      <p:bldP spid="2" grpId="0" advAuto="0"/>
      <p:bldP spid="3" grpId="0" advAuto="0"/>
      <p:bldP spid="4" grpId="0" advAuto="0"/>
      <p:bldP spid="5" grpId="0" advAuto="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0" name="直接连接符 29"/>
          <p:cNvCxnSpPr/>
          <p:nvPr/>
        </p:nvCxnSpPr>
        <p:spPr>
          <a:xfrm>
            <a:off x="0" y="1456107"/>
            <a:ext cx="466201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094260" y="2210174"/>
            <a:ext cx="35677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094260" y="4472373"/>
            <a:ext cx="804974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94260" y="2964241"/>
            <a:ext cx="35677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06616" y="3718308"/>
            <a:ext cx="35677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4218360" y="1372471"/>
            <a:ext cx="938706" cy="938996"/>
            <a:chOff x="4218359" y="1372047"/>
            <a:chExt cx="938706"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18359" y="1372047"/>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b="1" dirty="0">
                <a:solidFill>
                  <a:srgbClr val="FFFFFF"/>
                </a:solidFill>
                <a:latin typeface="微软雅黑"/>
              </a:endParaRPr>
            </a:p>
          </p:txBody>
        </p:sp>
        <p:sp>
          <p:nvSpPr>
            <p:cNvPr id="36" name="矩形 35"/>
            <p:cNvSpPr/>
            <p:nvPr/>
          </p:nvSpPr>
          <p:spPr>
            <a:xfrm>
              <a:off x="4415844" y="1610567"/>
              <a:ext cx="543739" cy="523220"/>
            </a:xfrm>
            <a:prstGeom prst="rect">
              <a:avLst/>
            </a:prstGeom>
            <a:noFill/>
            <a:ln>
              <a:noFill/>
            </a:ln>
            <a:effectLst>
              <a:outerShdw blurRad="190500" dist="228600" dir="2700000" algn="ctr">
                <a:srgbClr val="000000">
                  <a:alpha val="30000"/>
                </a:srgbClr>
              </a:outerShdw>
            </a:effectLst>
            <a:sp3d prstMaterial="matte">
              <a:bevelT w="127000" h="63500"/>
            </a:sp3d>
          </p:spPr>
          <p:txBody>
            <a:bodyPr wrap="none">
              <a:spAutoFit/>
            </a:bodyPr>
            <a:lstStyle/>
            <a:p>
              <a:pPr lvl="0" algn="ctr"/>
              <a:r>
                <a:rPr lang="zh-CN" altLang="en-US" sz="1400" b="1" dirty="0">
                  <a:solidFill>
                    <a:srgbClr val="FFFFFF"/>
                  </a:solidFill>
                  <a:latin typeface="微软雅黑" pitchFamily="34" charset="-122"/>
                  <a:ea typeface="微软雅黑" pitchFamily="34" charset="-122"/>
                </a:rPr>
                <a:t>添加</a:t>
              </a:r>
              <a:endParaRPr lang="en-US" altLang="zh-CN" sz="1400" b="1" dirty="0">
                <a:solidFill>
                  <a:srgbClr val="FFFFFF"/>
                </a:solidFill>
                <a:latin typeface="微软雅黑" pitchFamily="34" charset="-122"/>
                <a:ea typeface="微软雅黑" pitchFamily="34" charset="-122"/>
              </a:endParaRPr>
            </a:p>
            <a:p>
              <a:pPr lvl="0" algn="ctr"/>
              <a:r>
                <a:rPr lang="zh-CN" altLang="en-US" sz="1400" b="1" dirty="0">
                  <a:solidFill>
                    <a:srgbClr val="FFFFFF"/>
                  </a:solidFill>
                  <a:latin typeface="微软雅黑" pitchFamily="34" charset="-122"/>
                  <a:ea typeface="微软雅黑" pitchFamily="34" charset="-122"/>
                </a:rPr>
                <a:t>文本</a:t>
              </a:r>
            </a:p>
          </p:txBody>
        </p:sp>
      </p:grpSp>
      <p:grpSp>
        <p:nvGrpSpPr>
          <p:cNvPr id="3" name="组合 3"/>
          <p:cNvGrpSpPr/>
          <p:nvPr/>
        </p:nvGrpSpPr>
        <p:grpSpPr>
          <a:xfrm>
            <a:off x="617959" y="2126153"/>
            <a:ext cx="938706" cy="938996"/>
            <a:chOff x="617959" y="2125497"/>
            <a:chExt cx="938706" cy="938706"/>
          </a:xfrm>
          <a:solidFill>
            <a:srgbClr val="FAC90F"/>
          </a:solidFill>
          <a:scene3d>
            <a:camera prst="orthographicFront">
              <a:rot lat="0" lon="0" rev="0"/>
            </a:camera>
            <a:lightRig rig="glow" dir="t">
              <a:rot lat="0" lon="0" rev="4800000"/>
            </a:lightRig>
          </a:scene3d>
        </p:grpSpPr>
        <p:sp>
          <p:nvSpPr>
            <p:cNvPr id="37" name="椭圆 36"/>
            <p:cNvSpPr/>
            <p:nvPr/>
          </p:nvSpPr>
          <p:spPr>
            <a:xfrm>
              <a:off x="617959" y="2125497"/>
              <a:ext cx="938706" cy="938706"/>
            </a:xfrm>
            <a:prstGeom prst="ellipse">
              <a:avLst/>
            </a:prstGeom>
            <a:solidFill>
              <a:schemeClr val="accent2"/>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b="1" dirty="0">
                <a:solidFill>
                  <a:srgbClr val="FFFFFF"/>
                </a:solidFill>
                <a:latin typeface="微软雅黑"/>
              </a:endParaRPr>
            </a:p>
          </p:txBody>
        </p:sp>
        <p:sp>
          <p:nvSpPr>
            <p:cNvPr id="38" name="矩形 37"/>
            <p:cNvSpPr/>
            <p:nvPr/>
          </p:nvSpPr>
          <p:spPr>
            <a:xfrm>
              <a:off x="815443" y="2364017"/>
              <a:ext cx="543739" cy="523220"/>
            </a:xfrm>
            <a:prstGeom prst="rect">
              <a:avLst/>
            </a:prstGeom>
            <a:noFill/>
            <a:ln>
              <a:noFill/>
            </a:ln>
            <a:effectLst>
              <a:outerShdw blurRad="190500" dist="228600" dir="2700000" algn="ctr">
                <a:srgbClr val="000000">
                  <a:alpha val="30000"/>
                </a:srgbClr>
              </a:outerShdw>
            </a:effectLst>
            <a:sp3d prstMaterial="matte">
              <a:bevelT w="127000" h="63500"/>
            </a:sp3d>
          </p:spPr>
          <p:txBody>
            <a:bodyPr wrap="none">
              <a:spAutoFit/>
            </a:bodyPr>
            <a:lstStyle/>
            <a:p>
              <a:pPr lvl="0" algn="ctr"/>
              <a:r>
                <a:rPr lang="zh-CN" altLang="en-US" sz="1400" b="1" dirty="0">
                  <a:solidFill>
                    <a:srgbClr val="FFFFFF"/>
                  </a:solidFill>
                  <a:latin typeface="微软雅黑" pitchFamily="34" charset="-122"/>
                  <a:ea typeface="微软雅黑" pitchFamily="34" charset="-122"/>
                </a:rPr>
                <a:t>添加</a:t>
              </a:r>
              <a:endParaRPr lang="en-US" altLang="zh-CN" sz="1400" b="1" dirty="0">
                <a:solidFill>
                  <a:srgbClr val="FFFFFF"/>
                </a:solidFill>
                <a:latin typeface="微软雅黑" pitchFamily="34" charset="-122"/>
                <a:ea typeface="微软雅黑" pitchFamily="34" charset="-122"/>
              </a:endParaRPr>
            </a:p>
            <a:p>
              <a:pPr lvl="0" algn="ctr"/>
              <a:r>
                <a:rPr lang="zh-CN" altLang="en-US" sz="1400" b="1" dirty="0">
                  <a:solidFill>
                    <a:srgbClr val="FFFFFF"/>
                  </a:solidFill>
                  <a:latin typeface="微软雅黑" pitchFamily="34" charset="-122"/>
                  <a:ea typeface="微软雅黑" pitchFamily="34" charset="-122"/>
                </a:rPr>
                <a:t>文本</a:t>
              </a:r>
            </a:p>
          </p:txBody>
        </p:sp>
      </p:grpSp>
      <p:grpSp>
        <p:nvGrpSpPr>
          <p:cNvPr id="4" name="组合 4"/>
          <p:cNvGrpSpPr/>
          <p:nvPr/>
        </p:nvGrpSpPr>
        <p:grpSpPr>
          <a:xfrm>
            <a:off x="4218360" y="2896712"/>
            <a:ext cx="938706" cy="938996"/>
            <a:chOff x="4218359" y="2895818"/>
            <a:chExt cx="938706" cy="938706"/>
          </a:xfrm>
          <a:solidFill>
            <a:srgbClr val="35BCD9"/>
          </a:solidFill>
          <a:scene3d>
            <a:camera prst="orthographicFront">
              <a:rot lat="0" lon="0" rev="0"/>
            </a:camera>
            <a:lightRig rig="glow" dir="t">
              <a:rot lat="0" lon="0" rev="4800000"/>
            </a:lightRig>
          </a:scene3d>
        </p:grpSpPr>
        <p:sp>
          <p:nvSpPr>
            <p:cNvPr id="39" name="椭圆 38"/>
            <p:cNvSpPr/>
            <p:nvPr/>
          </p:nvSpPr>
          <p:spPr>
            <a:xfrm>
              <a:off x="4218359" y="2895818"/>
              <a:ext cx="938706" cy="938706"/>
            </a:xfrm>
            <a:prstGeom prst="ellipse">
              <a:avLst/>
            </a:prstGeom>
            <a:solidFill>
              <a:schemeClr val="accent3"/>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b="1" dirty="0">
                <a:solidFill>
                  <a:srgbClr val="FFFFFF"/>
                </a:solidFill>
                <a:latin typeface="微软雅黑"/>
              </a:endParaRPr>
            </a:p>
          </p:txBody>
        </p:sp>
        <p:sp>
          <p:nvSpPr>
            <p:cNvPr id="40" name="矩形 39"/>
            <p:cNvSpPr/>
            <p:nvPr/>
          </p:nvSpPr>
          <p:spPr>
            <a:xfrm>
              <a:off x="4415843" y="3134338"/>
              <a:ext cx="543739" cy="523220"/>
            </a:xfrm>
            <a:prstGeom prst="rect">
              <a:avLst/>
            </a:prstGeom>
            <a:noFill/>
            <a:ln>
              <a:noFill/>
            </a:ln>
            <a:effectLst>
              <a:outerShdw blurRad="190500" dist="228600" dir="2700000" algn="ctr">
                <a:srgbClr val="000000">
                  <a:alpha val="30000"/>
                </a:srgbClr>
              </a:outerShdw>
            </a:effectLst>
            <a:sp3d prstMaterial="matte">
              <a:bevelT w="127000" h="63500"/>
            </a:sp3d>
          </p:spPr>
          <p:txBody>
            <a:bodyPr wrap="none">
              <a:spAutoFit/>
            </a:bodyPr>
            <a:lstStyle/>
            <a:p>
              <a:pPr lvl="0" algn="ctr"/>
              <a:r>
                <a:rPr lang="zh-CN" altLang="en-US" sz="1400" b="1" dirty="0">
                  <a:solidFill>
                    <a:srgbClr val="FFFFFF"/>
                  </a:solidFill>
                  <a:latin typeface="微软雅黑" pitchFamily="34" charset="-122"/>
                  <a:ea typeface="微软雅黑" pitchFamily="34" charset="-122"/>
                </a:rPr>
                <a:t>添加</a:t>
              </a:r>
              <a:endParaRPr lang="en-US" altLang="zh-CN" sz="1400" b="1" dirty="0">
                <a:solidFill>
                  <a:srgbClr val="FFFFFF"/>
                </a:solidFill>
                <a:latin typeface="微软雅黑" pitchFamily="34" charset="-122"/>
                <a:ea typeface="微软雅黑" pitchFamily="34" charset="-122"/>
              </a:endParaRPr>
            </a:p>
            <a:p>
              <a:pPr lvl="0" algn="ctr"/>
              <a:r>
                <a:rPr lang="zh-CN" altLang="en-US" sz="1400" b="1" dirty="0">
                  <a:solidFill>
                    <a:srgbClr val="FFFFFF"/>
                  </a:solidFill>
                  <a:latin typeface="微软雅黑" pitchFamily="34" charset="-122"/>
                  <a:ea typeface="微软雅黑" pitchFamily="34" charset="-122"/>
                </a:rPr>
                <a:t>文本</a:t>
              </a:r>
            </a:p>
          </p:txBody>
        </p:sp>
      </p:grpSp>
      <p:grpSp>
        <p:nvGrpSpPr>
          <p:cNvPr id="5" name="组合 5"/>
          <p:cNvGrpSpPr/>
          <p:nvPr/>
        </p:nvGrpSpPr>
        <p:grpSpPr>
          <a:xfrm>
            <a:off x="617959" y="3650395"/>
            <a:ext cx="938706" cy="938996"/>
            <a:chOff x="617959" y="3649268"/>
            <a:chExt cx="938706" cy="938706"/>
          </a:xfrm>
          <a:solidFill>
            <a:srgbClr val="92E2D9"/>
          </a:solidFill>
          <a:scene3d>
            <a:camera prst="orthographicFront">
              <a:rot lat="0" lon="0" rev="0"/>
            </a:camera>
            <a:lightRig rig="glow" dir="t">
              <a:rot lat="0" lon="0" rev="4800000"/>
            </a:lightRig>
          </a:scene3d>
        </p:grpSpPr>
        <p:sp>
          <p:nvSpPr>
            <p:cNvPr id="41" name="椭圆 40"/>
            <p:cNvSpPr/>
            <p:nvPr/>
          </p:nvSpPr>
          <p:spPr>
            <a:xfrm>
              <a:off x="617959" y="3649268"/>
              <a:ext cx="938706" cy="938706"/>
            </a:xfrm>
            <a:prstGeom prst="ellipse">
              <a:avLst/>
            </a:prstGeom>
            <a:solidFill>
              <a:schemeClr val="accent4"/>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b="1" dirty="0">
                <a:solidFill>
                  <a:srgbClr val="FFFFFF"/>
                </a:solidFill>
                <a:latin typeface="微软雅黑"/>
              </a:endParaRPr>
            </a:p>
          </p:txBody>
        </p:sp>
        <p:sp>
          <p:nvSpPr>
            <p:cNvPr id="42" name="矩形 41"/>
            <p:cNvSpPr/>
            <p:nvPr/>
          </p:nvSpPr>
          <p:spPr>
            <a:xfrm>
              <a:off x="815443" y="3887788"/>
              <a:ext cx="543739" cy="523220"/>
            </a:xfrm>
            <a:prstGeom prst="rect">
              <a:avLst/>
            </a:prstGeom>
            <a:noFill/>
            <a:ln>
              <a:noFill/>
            </a:ln>
            <a:effectLst>
              <a:outerShdw blurRad="190500" dist="228600" dir="2700000" algn="ctr">
                <a:srgbClr val="000000">
                  <a:alpha val="30000"/>
                </a:srgbClr>
              </a:outerShdw>
            </a:effectLst>
            <a:sp3d prstMaterial="matte">
              <a:bevelT w="127000" h="63500"/>
            </a:sp3d>
          </p:spPr>
          <p:txBody>
            <a:bodyPr wrap="none">
              <a:spAutoFit/>
            </a:bodyPr>
            <a:lstStyle/>
            <a:p>
              <a:pPr lvl="0" algn="ctr"/>
              <a:r>
                <a:rPr lang="zh-CN" altLang="en-US" sz="1400" b="1" dirty="0">
                  <a:solidFill>
                    <a:srgbClr val="FFFFFF"/>
                  </a:solidFill>
                  <a:latin typeface="微软雅黑" pitchFamily="34" charset="-122"/>
                  <a:ea typeface="微软雅黑" pitchFamily="34" charset="-122"/>
                </a:rPr>
                <a:t>添加</a:t>
              </a:r>
              <a:endParaRPr lang="en-US" altLang="zh-CN" sz="1400" b="1" dirty="0">
                <a:solidFill>
                  <a:srgbClr val="FFFFFF"/>
                </a:solidFill>
                <a:latin typeface="微软雅黑" pitchFamily="34" charset="-122"/>
                <a:ea typeface="微软雅黑" pitchFamily="34" charset="-122"/>
              </a:endParaRPr>
            </a:p>
            <a:p>
              <a:pPr lvl="0" algn="ctr"/>
              <a:r>
                <a:rPr lang="zh-CN" altLang="en-US" sz="1400" b="1" dirty="0">
                  <a:solidFill>
                    <a:srgbClr val="FFFFFF"/>
                  </a:solidFill>
                  <a:latin typeface="微软雅黑" pitchFamily="34" charset="-122"/>
                  <a:ea typeface="微软雅黑" pitchFamily="34" charset="-122"/>
                </a:rPr>
                <a:t>文本</a:t>
              </a:r>
            </a:p>
          </p:txBody>
        </p:sp>
      </p:grpSp>
      <p:sp>
        <p:nvSpPr>
          <p:cNvPr id="43" name="矩形 42"/>
          <p:cNvSpPr/>
          <p:nvPr/>
        </p:nvSpPr>
        <p:spPr>
          <a:xfrm>
            <a:off x="1601670" y="2295476"/>
            <a:ext cx="2193018" cy="492461"/>
          </a:xfrm>
          <a:prstGeom prst="rect">
            <a:avLst/>
          </a:prstGeom>
        </p:spPr>
        <p:txBody>
          <a:bodyPr wrap="square" lIns="91458" tIns="45729" rIns="91458" bIns="45729">
            <a:spAutoFit/>
          </a:bodyPr>
          <a:lstStyle/>
          <a:p>
            <a:pPr>
              <a:lnSpc>
                <a:spcPct val="130000"/>
              </a:lnSpc>
              <a:spcBef>
                <a:spcPts val="600"/>
              </a:spcBef>
            </a:pPr>
            <a:r>
              <a:rPr lang="zh-CN" altLang="en-US" sz="1000" dirty="0">
                <a:solidFill>
                  <a:schemeClr val="tx1">
                    <a:lumMod val="65000"/>
                    <a:lumOff val="35000"/>
                  </a:schemeClr>
                </a:solidFill>
                <a:latin typeface="微软雅黑" pitchFamily="34" charset="-122"/>
                <a:ea typeface="微软雅黑" pitchFamily="34" charset="-122"/>
              </a:rPr>
              <a:t>点击此处添加文本内容点击此处添加文本内容点击此处添加</a:t>
            </a:r>
          </a:p>
        </p:txBody>
      </p:sp>
      <p:sp>
        <p:nvSpPr>
          <p:cNvPr id="44" name="矩形 43"/>
          <p:cNvSpPr/>
          <p:nvPr/>
        </p:nvSpPr>
        <p:spPr>
          <a:xfrm>
            <a:off x="1601670" y="3819717"/>
            <a:ext cx="2193018" cy="492461"/>
          </a:xfrm>
          <a:prstGeom prst="rect">
            <a:avLst/>
          </a:prstGeom>
        </p:spPr>
        <p:txBody>
          <a:bodyPr wrap="square" lIns="91458" tIns="45729" rIns="91458" bIns="45729">
            <a:spAutoFit/>
          </a:bodyPr>
          <a:lstStyle/>
          <a:p>
            <a:pPr>
              <a:lnSpc>
                <a:spcPct val="130000"/>
              </a:lnSpc>
              <a:spcBef>
                <a:spcPts val="600"/>
              </a:spcBef>
            </a:pPr>
            <a:r>
              <a:rPr lang="zh-CN" altLang="en-US" sz="1000" dirty="0">
                <a:solidFill>
                  <a:schemeClr val="tx1">
                    <a:lumMod val="65000"/>
                    <a:lumOff val="35000"/>
                  </a:schemeClr>
                </a:solidFill>
                <a:latin typeface="微软雅黑" pitchFamily="34" charset="-122"/>
                <a:ea typeface="微软雅黑" pitchFamily="34" charset="-122"/>
              </a:rPr>
              <a:t>点击此处添加文本内容点击此处添加文本内容点击此处添加</a:t>
            </a:r>
          </a:p>
        </p:txBody>
      </p:sp>
      <p:sp>
        <p:nvSpPr>
          <p:cNvPr id="45" name="矩形 44"/>
          <p:cNvSpPr/>
          <p:nvPr/>
        </p:nvSpPr>
        <p:spPr>
          <a:xfrm>
            <a:off x="1973938" y="3046555"/>
            <a:ext cx="2193018" cy="492461"/>
          </a:xfrm>
          <a:prstGeom prst="rect">
            <a:avLst/>
          </a:prstGeom>
        </p:spPr>
        <p:txBody>
          <a:bodyPr wrap="square" lIns="91458" tIns="45729" rIns="91458" bIns="45729">
            <a:spAutoFit/>
          </a:bodyPr>
          <a:lstStyle/>
          <a:p>
            <a:pPr algn="r">
              <a:lnSpc>
                <a:spcPct val="130000"/>
              </a:lnSpc>
              <a:spcBef>
                <a:spcPts val="600"/>
              </a:spcBef>
            </a:pPr>
            <a:r>
              <a:rPr lang="zh-CN" altLang="en-US" sz="1000" dirty="0">
                <a:solidFill>
                  <a:schemeClr val="tx1">
                    <a:lumMod val="65000"/>
                    <a:lumOff val="35000"/>
                  </a:schemeClr>
                </a:solidFill>
                <a:latin typeface="微软雅黑" pitchFamily="34" charset="-122"/>
                <a:ea typeface="微软雅黑" pitchFamily="34" charset="-122"/>
              </a:rPr>
              <a:t>点击此处添加文本内容点击此处添加文本内容点击此处添加</a:t>
            </a:r>
          </a:p>
        </p:txBody>
      </p:sp>
      <p:sp>
        <p:nvSpPr>
          <p:cNvPr id="46" name="矩形 45"/>
          <p:cNvSpPr/>
          <p:nvPr/>
        </p:nvSpPr>
        <p:spPr>
          <a:xfrm>
            <a:off x="1973938" y="1556739"/>
            <a:ext cx="2193018" cy="492461"/>
          </a:xfrm>
          <a:prstGeom prst="rect">
            <a:avLst/>
          </a:prstGeom>
        </p:spPr>
        <p:txBody>
          <a:bodyPr wrap="square" lIns="91458" tIns="45729" rIns="91458" bIns="45729">
            <a:spAutoFit/>
          </a:bodyPr>
          <a:lstStyle/>
          <a:p>
            <a:pPr algn="r">
              <a:lnSpc>
                <a:spcPct val="130000"/>
              </a:lnSpc>
              <a:spcBef>
                <a:spcPts val="600"/>
              </a:spcBef>
            </a:pPr>
            <a:r>
              <a:rPr lang="zh-CN" altLang="en-US" sz="1000" dirty="0">
                <a:solidFill>
                  <a:schemeClr val="tx1">
                    <a:lumMod val="65000"/>
                    <a:lumOff val="35000"/>
                  </a:schemeClr>
                </a:solidFill>
                <a:latin typeface="微软雅黑" pitchFamily="34" charset="-122"/>
                <a:ea typeface="微软雅黑" pitchFamily="34" charset="-122"/>
              </a:rPr>
              <a:t>点击此处添加文本内容点击此处添加文本内容点击此处添加</a:t>
            </a:r>
          </a:p>
        </p:txBody>
      </p:sp>
      <p:sp>
        <p:nvSpPr>
          <p:cNvPr id="7" name="TextBox 6"/>
          <p:cNvSpPr txBox="1"/>
          <p:nvPr/>
        </p:nvSpPr>
        <p:spPr>
          <a:xfrm>
            <a:off x="5652120" y="3366210"/>
            <a:ext cx="2056973" cy="1200700"/>
          </a:xfrm>
          <a:prstGeom prst="rect">
            <a:avLst/>
          </a:prstGeom>
          <a:noFill/>
        </p:spPr>
        <p:txBody>
          <a:bodyPr wrap="none" lIns="91458" tIns="45729" rIns="91458" bIns="45729" rtlCol="0">
            <a:spAutoFit/>
          </a:bodyPr>
          <a:lstStyle/>
          <a:p>
            <a:r>
              <a:rPr lang="en-US" altLang="zh-CN" sz="7200" b="1" dirty="0">
                <a:solidFill>
                  <a:schemeClr val="accent1"/>
                </a:solidFill>
              </a:rPr>
              <a:t>2018</a:t>
            </a:r>
            <a:endParaRPr lang="zh-CN" altLang="en-US" sz="7200" b="1" dirty="0">
              <a:solidFill>
                <a:schemeClr val="accent1"/>
              </a:solidFill>
            </a:endParaRPr>
          </a:p>
        </p:txBody>
      </p:sp>
    </p:spTree>
    <p:extLst>
      <p:ext uri="{BB962C8B-B14F-4D97-AF65-F5344CB8AC3E}">
        <p14:creationId xmlns:p14="http://schemas.microsoft.com/office/powerpoint/2010/main" val="263442353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3" presetClass="entr" presetSubtype="28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strVal val="4/3*#ppt_w"/>
                                          </p:val>
                                        </p:tav>
                                        <p:tav tm="100000">
                                          <p:val>
                                            <p:strVal val="#ppt_w"/>
                                          </p:val>
                                        </p:tav>
                                      </p:tavLst>
                                    </p:anim>
                                    <p:anim calcmode="lin" valueType="num">
                                      <p:cBhvr>
                                        <p:cTn id="12" dur="500" fill="hold"/>
                                        <p:tgtEl>
                                          <p:spTgt spid="2"/>
                                        </p:tgtEl>
                                        <p:attrNameLst>
                                          <p:attrName>ppt_h</p:attrName>
                                        </p:attrNameLst>
                                      </p:cBhvr>
                                      <p:tavLst>
                                        <p:tav tm="0">
                                          <p:val>
                                            <p:strVal val="4/3*#ppt_h"/>
                                          </p:val>
                                        </p:tav>
                                        <p:tav tm="100000">
                                          <p:val>
                                            <p:strVal val="#ppt_h"/>
                                          </p:val>
                                        </p:tav>
                                      </p:tavLst>
                                    </p:anim>
                                  </p:childTnLst>
                                </p:cTn>
                              </p:par>
                            </p:childTnLst>
                          </p:cTn>
                        </p:par>
                        <p:par>
                          <p:cTn id="13" fill="hold">
                            <p:stCondLst>
                              <p:cond delay="1000"/>
                            </p:stCondLst>
                            <p:childTnLst>
                              <p:par>
                                <p:cTn id="14" presetID="22" presetClass="entr" presetSubtype="2"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right)">
                                      <p:cBhvr>
                                        <p:cTn id="16" dur="500"/>
                                        <p:tgtEl>
                                          <p:spTgt spid="3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down)">
                                      <p:cBhvr>
                                        <p:cTn id="19" dur="500"/>
                                        <p:tgtEl>
                                          <p:spTgt spid="46"/>
                                        </p:tgtEl>
                                      </p:cBhvr>
                                    </p:animEffect>
                                  </p:childTnLst>
                                </p:cTn>
                              </p:par>
                            </p:childTnLst>
                          </p:cTn>
                        </p:par>
                        <p:par>
                          <p:cTn id="20" fill="hold">
                            <p:stCondLst>
                              <p:cond delay="1500"/>
                            </p:stCondLst>
                            <p:childTnLst>
                              <p:par>
                                <p:cTn id="21" presetID="23" presetClass="entr" presetSubtype="288"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strVal val="4/3*#ppt_w"/>
                                          </p:val>
                                        </p:tav>
                                        <p:tav tm="100000">
                                          <p:val>
                                            <p:strVal val="#ppt_w"/>
                                          </p:val>
                                        </p:tav>
                                      </p:tavLst>
                                    </p:anim>
                                    <p:anim calcmode="lin" valueType="num">
                                      <p:cBhvr>
                                        <p:cTn id="24" dur="500" fill="hold"/>
                                        <p:tgtEl>
                                          <p:spTgt spid="3"/>
                                        </p:tgtEl>
                                        <p:attrNameLst>
                                          <p:attrName>ppt_h</p:attrName>
                                        </p:attrNameLst>
                                      </p:cBhvr>
                                      <p:tavLst>
                                        <p:tav tm="0">
                                          <p:val>
                                            <p:strVal val="4/3*#ppt_h"/>
                                          </p:val>
                                        </p:tav>
                                        <p:tav tm="100000">
                                          <p:val>
                                            <p:strVal val="#ppt_h"/>
                                          </p:val>
                                        </p:tav>
                                      </p:tavLst>
                                    </p:anim>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500"/>
                                        <p:tgtEl>
                                          <p:spTgt spid="33"/>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barn(inVertical)">
                                      <p:cBhvr>
                                        <p:cTn id="31" dur="500"/>
                                        <p:tgtEl>
                                          <p:spTgt spid="43"/>
                                        </p:tgtEl>
                                      </p:cBhvr>
                                    </p:animEffect>
                                  </p:childTnLst>
                                </p:cTn>
                              </p:par>
                            </p:childTnLst>
                          </p:cTn>
                        </p:par>
                        <p:par>
                          <p:cTn id="32" fill="hold">
                            <p:stCondLst>
                              <p:cond delay="2500"/>
                            </p:stCondLst>
                            <p:childTnLst>
                              <p:par>
                                <p:cTn id="33" presetID="23" presetClass="entr" presetSubtype="288"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strVal val="4/3*#ppt_w"/>
                                          </p:val>
                                        </p:tav>
                                        <p:tav tm="100000">
                                          <p:val>
                                            <p:strVal val="#ppt_w"/>
                                          </p:val>
                                        </p:tav>
                                      </p:tavLst>
                                    </p:anim>
                                    <p:anim calcmode="lin" valueType="num">
                                      <p:cBhvr>
                                        <p:cTn id="36" dur="500" fill="hold"/>
                                        <p:tgtEl>
                                          <p:spTgt spid="4"/>
                                        </p:tgtEl>
                                        <p:attrNameLst>
                                          <p:attrName>ppt_h</p:attrName>
                                        </p:attrNameLst>
                                      </p:cBhvr>
                                      <p:tavLst>
                                        <p:tav tm="0">
                                          <p:val>
                                            <p:strVal val="4/3*#ppt_h"/>
                                          </p:val>
                                        </p:tav>
                                        <p:tav tm="100000">
                                          <p:val>
                                            <p:strVal val="#ppt_h"/>
                                          </p:val>
                                        </p:tav>
                                      </p:tavLst>
                                    </p:anim>
                                  </p:childTnLst>
                                </p:cTn>
                              </p:par>
                            </p:childTnLst>
                          </p:cTn>
                        </p:par>
                        <p:par>
                          <p:cTn id="37" fill="hold">
                            <p:stCondLst>
                              <p:cond delay="3000"/>
                            </p:stCondLst>
                            <p:childTnLst>
                              <p:par>
                                <p:cTn id="38" presetID="22" presetClass="entr" presetSubtype="2" fill="hold"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right)">
                                      <p:cBhvr>
                                        <p:cTn id="40" dur="500"/>
                                        <p:tgtEl>
                                          <p:spTgt spid="3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wipe(down)">
                                      <p:cBhvr>
                                        <p:cTn id="43" dur="500"/>
                                        <p:tgtEl>
                                          <p:spTgt spid="45"/>
                                        </p:tgtEl>
                                      </p:cBhvr>
                                    </p:animEffect>
                                  </p:childTnLst>
                                </p:cTn>
                              </p:par>
                            </p:childTnLst>
                          </p:cTn>
                        </p:par>
                        <p:par>
                          <p:cTn id="44" fill="hold">
                            <p:stCondLst>
                              <p:cond delay="3500"/>
                            </p:stCondLst>
                            <p:childTnLst>
                              <p:par>
                                <p:cTn id="45" presetID="23" presetClass="entr" presetSubtype="288" fill="hold" nodeType="after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ppt_w</p:attrName>
                                        </p:attrNameLst>
                                      </p:cBhvr>
                                      <p:tavLst>
                                        <p:tav tm="0">
                                          <p:val>
                                            <p:strVal val="4/3*#ppt_w"/>
                                          </p:val>
                                        </p:tav>
                                        <p:tav tm="100000">
                                          <p:val>
                                            <p:strVal val="#ppt_w"/>
                                          </p:val>
                                        </p:tav>
                                      </p:tavLst>
                                    </p:anim>
                                    <p:anim calcmode="lin" valueType="num">
                                      <p:cBhvr>
                                        <p:cTn id="48" dur="500" fill="hold"/>
                                        <p:tgtEl>
                                          <p:spTgt spid="5"/>
                                        </p:tgtEl>
                                        <p:attrNameLst>
                                          <p:attrName>ppt_h</p:attrName>
                                        </p:attrNameLst>
                                      </p:cBhvr>
                                      <p:tavLst>
                                        <p:tav tm="0">
                                          <p:val>
                                            <p:strVal val="4/3*#ppt_h"/>
                                          </p:val>
                                        </p:tav>
                                        <p:tav tm="100000">
                                          <p:val>
                                            <p:strVal val="#ppt_h"/>
                                          </p:val>
                                        </p:tav>
                                      </p:tavLst>
                                    </p:anim>
                                  </p:childTnLst>
                                </p:cTn>
                              </p:par>
                            </p:childTnLst>
                          </p:cTn>
                        </p:par>
                        <p:par>
                          <p:cTn id="49" fill="hold">
                            <p:stCondLst>
                              <p:cond delay="4000"/>
                            </p:stCondLst>
                            <p:childTnLst>
                              <p:par>
                                <p:cTn id="50" presetID="22" presetClass="entr" presetSubtype="8" fill="hold"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barn(inVertical)">
                                      <p:cBhvr>
                                        <p:cTn id="55" dur="500"/>
                                        <p:tgtEl>
                                          <p:spTgt spid="44"/>
                                        </p:tgtEl>
                                      </p:cBhvr>
                                    </p:animEffect>
                                  </p:childTnLst>
                                </p:cTn>
                              </p:par>
                            </p:childTnLst>
                          </p:cTn>
                        </p:par>
                        <p:par>
                          <p:cTn id="56" fill="hold">
                            <p:stCondLst>
                              <p:cond delay="4500"/>
                            </p:stCondLst>
                            <p:childTnLst>
                              <p:par>
                                <p:cTn id="57" presetID="42" presetClass="entr" presetSubtype="0"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1000"/>
                                        <p:tgtEl>
                                          <p:spTgt spid="7"/>
                                        </p:tgtEl>
                                      </p:cBhvr>
                                    </p:animEffect>
                                    <p:anim calcmode="lin" valueType="num">
                                      <p:cBhvr>
                                        <p:cTn id="60" dur="1000" fill="hold"/>
                                        <p:tgtEl>
                                          <p:spTgt spid="7"/>
                                        </p:tgtEl>
                                        <p:attrNameLst>
                                          <p:attrName>ppt_x</p:attrName>
                                        </p:attrNameLst>
                                      </p:cBhvr>
                                      <p:tavLst>
                                        <p:tav tm="0">
                                          <p:val>
                                            <p:strVal val="#ppt_x"/>
                                          </p:val>
                                        </p:tav>
                                        <p:tav tm="100000">
                                          <p:val>
                                            <p:strVal val="#ppt_x"/>
                                          </p:val>
                                        </p:tav>
                                      </p:tavLst>
                                    </p:anim>
                                    <p:anim calcmode="lin" valueType="num">
                                      <p:cBhvr>
                                        <p:cTn id="6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406470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8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单击此处添加标题</a:t>
            </a:r>
            <a:endParaRPr lang="zh-CN" altLang="en-US" sz="2800" b="1" dirty="0">
              <a:solidFill>
                <a:srgbClr val="093B5C"/>
              </a:solidFill>
              <a:latin typeface="方正兰亭超细黑简体" pitchFamily="2" charset="-122"/>
              <a:ea typeface="方正兰亭超细黑简体"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itchFamily="34" charset="-122"/>
              </a:rPr>
              <a:t>4</a:t>
            </a:r>
            <a:endParaRPr lang="zh-CN" altLang="en-US" sz="9000" dirty="0">
              <a:solidFill>
                <a:schemeClr val="tx1">
                  <a:lumMod val="50000"/>
                  <a:lumOff val="50000"/>
                </a:schemeClr>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dirty="0">
                <a:solidFill>
                  <a:schemeClr val="tx1">
                    <a:lumMod val="50000"/>
                    <a:lumOff val="50000"/>
                  </a:schemeClr>
                </a:solidFill>
                <a:latin typeface="微软雅黑" pitchFamily="34" charset="-122"/>
                <a:ea typeface="微软雅黑" pitchFamily="34" charset="-122"/>
              </a:rPr>
              <a:t>PART ONE</a:t>
            </a:r>
            <a:endParaRPr lang="zh-CN" altLang="en-US" sz="1400" dirty="0">
              <a:solidFill>
                <a:schemeClr val="tx1">
                  <a:lumMod val="50000"/>
                  <a:lumOff val="50000"/>
                </a:schemeClr>
              </a:solidFill>
              <a:latin typeface="微软雅黑" pitchFamily="34" charset="-122"/>
              <a:ea typeface="微软雅黑"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5690391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250" fill="hold"/>
                                        <p:tgtEl>
                                          <p:spTgt spid="26"/>
                                        </p:tgtEl>
                                        <p:attrNameLst>
                                          <p:attrName>ppt_w</p:attrName>
                                        </p:attrNameLst>
                                      </p:cBhvr>
                                      <p:tavLst>
                                        <p:tav tm="0">
                                          <p:val>
                                            <p:fltVal val="0"/>
                                          </p:val>
                                        </p:tav>
                                        <p:tav tm="100000">
                                          <p:val>
                                            <p:strVal val="#ppt_w"/>
                                          </p:val>
                                        </p:tav>
                                      </p:tavLst>
                                    </p:anim>
                                    <p:anim calcmode="lin" valueType="num">
                                      <p:cBhvr>
                                        <p:cTn id="14" dur="250" fill="hold"/>
                                        <p:tgtEl>
                                          <p:spTgt spid="26"/>
                                        </p:tgtEl>
                                        <p:attrNameLst>
                                          <p:attrName>ppt_h</p:attrName>
                                        </p:attrNameLst>
                                      </p:cBhvr>
                                      <p:tavLst>
                                        <p:tav tm="0">
                                          <p:val>
                                            <p:fltVal val="0"/>
                                          </p:val>
                                        </p:tav>
                                        <p:tav tm="100000">
                                          <p:val>
                                            <p:strVal val="#ppt_h"/>
                                          </p:val>
                                        </p:tav>
                                      </p:tavLst>
                                    </p:anim>
                                    <p:animEffect transition="in" filter="fade">
                                      <p:cBhvr>
                                        <p:cTn id="15" dur="250"/>
                                        <p:tgtEl>
                                          <p:spTgt spid="26"/>
                                        </p:tgtEl>
                                      </p:cBhvr>
                                    </p:animEffect>
                                  </p:childTnLst>
                                </p:cTn>
                              </p:par>
                            </p:childTnLst>
                          </p:cTn>
                        </p:par>
                        <p:par>
                          <p:cTn id="16" fill="hold">
                            <p:stCondLst>
                              <p:cond delay="1250"/>
                            </p:stCondLst>
                            <p:childTnLst>
                              <p:par>
                                <p:cTn id="17" presetID="6" presetClass="emph" presetSubtype="0" decel="100000" fill="hold" grpId="1" nodeType="afterEffect">
                                  <p:stCondLst>
                                    <p:cond delay="0"/>
                                  </p:stCondLst>
                                  <p:childTnLst>
                                    <p:animScale>
                                      <p:cBhvr>
                                        <p:cTn id="18" dur="250" fill="hold"/>
                                        <p:tgtEl>
                                          <p:spTgt spid="26"/>
                                        </p:tgtEl>
                                      </p:cBhvr>
                                      <p:by x="120000" y="120000"/>
                                    </p:animScale>
                                  </p:childTnLst>
                                </p:cTn>
                              </p:par>
                            </p:childTnLst>
                          </p:cTn>
                        </p:par>
                        <p:par>
                          <p:cTn id="19" fill="hold">
                            <p:stCondLst>
                              <p:cond delay="1500"/>
                            </p:stCondLst>
                            <p:childTnLst>
                              <p:par>
                                <p:cTn id="20" presetID="6" presetClass="emph" presetSubtype="0" decel="100000" fill="hold" grpId="2" nodeType="afterEffect">
                                  <p:stCondLst>
                                    <p:cond delay="0"/>
                                  </p:stCondLst>
                                  <p:childTnLst>
                                    <p:animScale>
                                      <p:cBhvr>
                                        <p:cTn id="21" dur="250" fill="hold"/>
                                        <p:tgtEl>
                                          <p:spTgt spid="26"/>
                                        </p:tgtEl>
                                      </p:cBhvr>
                                      <p:by x="83000" y="83000"/>
                                    </p:animScale>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2250"/>
                            </p:stCondLst>
                            <p:childTnLst>
                              <p:par>
                                <p:cTn id="27" presetID="53" presetClass="entr" presetSubtype="16"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par>
                          <p:cTn id="32" fill="hold">
                            <p:stCondLst>
                              <p:cond delay="2750"/>
                            </p:stCondLst>
                            <p:childTnLst>
                              <p:par>
                                <p:cTn id="33" presetID="35" presetClass="path" presetSubtype="0" accel="50000" decel="50000" fill="hold" grpId="1" nodeType="afterEffect">
                                  <p:stCondLst>
                                    <p:cond delay="0"/>
                                  </p:stCondLst>
                                  <p:childTnLst>
                                    <p:animMotion origin="layout" path="M 0 -4.07407E-6 L 0.34896 -4.07407E-6 " pathEditMode="relative" rAng="0" ptsTypes="AA">
                                      <p:cBhvr>
                                        <p:cTn id="34" dur="1000" spd="-100000" fill="hold"/>
                                        <p:tgtEl>
                                          <p:spTgt spid="15"/>
                                        </p:tgtEl>
                                        <p:attrNameLst>
                                          <p:attrName>ppt_x</p:attrName>
                                          <p:attrName>ppt_y</p:attrName>
                                        </p:attrNameLst>
                                      </p:cBhvr>
                                      <p:rCtr x="17448" y="0"/>
                                    </p:animMotion>
                                  </p:childTnLst>
                                </p:cTn>
                              </p:par>
                            </p:childTnLst>
                          </p:cTn>
                        </p:par>
                        <p:par>
                          <p:cTn id="35" fill="hold">
                            <p:stCondLst>
                              <p:cond delay="3750"/>
                            </p:stCondLst>
                            <p:childTnLst>
                              <p:par>
                                <p:cTn id="36" presetID="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2000" fill="hold"/>
                                        <p:tgtEl>
                                          <p:spTgt spid="10"/>
                                        </p:tgtEl>
                                        <p:attrNameLst>
                                          <p:attrName>ppt_x</p:attrName>
                                        </p:attrNameLst>
                                      </p:cBhvr>
                                      <p:tavLst>
                                        <p:tav tm="0">
                                          <p:val>
                                            <p:strVal val="0-#ppt_w/2"/>
                                          </p:val>
                                        </p:tav>
                                        <p:tav tm="100000">
                                          <p:val>
                                            <p:strVal val="#ppt_x"/>
                                          </p:val>
                                        </p:tav>
                                      </p:tavLst>
                                    </p:anim>
                                    <p:anim calcmode="lin" valueType="num">
                                      <p:cBhvr additive="base">
                                        <p:cTn id="39"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6" grpId="0"/>
      <p:bldP spid="26" grpId="1"/>
      <p:bldP spid="26" grpId="2"/>
      <p:bldP spid="16" grpId="0"/>
      <p:bldP spid="10"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010"/>
          <p:cNvGrpSpPr/>
          <p:nvPr/>
        </p:nvGrpSpPr>
        <p:grpSpPr>
          <a:xfrm>
            <a:off x="424966" y="1345046"/>
            <a:ext cx="1303212" cy="3101130"/>
            <a:chOff x="-487554" y="-15"/>
            <a:chExt cx="3475418" cy="8267125"/>
          </a:xfrm>
        </p:grpSpPr>
        <p:sp>
          <p:nvSpPr>
            <p:cNvPr id="2003" name="Shape 2003"/>
            <p:cNvSpPr/>
            <p:nvPr/>
          </p:nvSpPr>
          <p:spPr>
            <a:xfrm flipV="1">
              <a:off x="1449306" y="2818308"/>
              <a:ext cx="2" cy="3702985"/>
            </a:xfrm>
            <a:prstGeom prst="line">
              <a:avLst/>
            </a:prstGeom>
            <a:noFill/>
            <a:ln w="12700" cap="flat">
              <a:solidFill>
                <a:schemeClr val="bg1">
                  <a:lumMod val="65000"/>
                </a:schemeClr>
              </a:solidFill>
              <a:prstDash val="solid"/>
              <a:miter lim="400000"/>
            </a:ln>
            <a:effectLst/>
          </p:spPr>
          <p:txBody>
            <a:bodyPr wrap="square" lIns="24108" tIns="24108" rIns="24108" bIns="24108" numCol="1" anchor="t">
              <a:noAutofit/>
            </a:bodyPr>
            <a:lstStyle/>
            <a:p>
              <a:pPr defTabSz="171458">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04" name="Shape 2004"/>
            <p:cNvSpPr/>
            <p:nvPr/>
          </p:nvSpPr>
          <p:spPr>
            <a:xfrm>
              <a:off x="518981" y="-15"/>
              <a:ext cx="1860633" cy="2767337"/>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5" name="Shape 2005"/>
            <p:cNvSpPr/>
            <p:nvPr/>
          </p:nvSpPr>
          <p:spPr>
            <a:xfrm>
              <a:off x="895303" y="328849"/>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6" name="Shape 2006"/>
            <p:cNvSpPr/>
            <p:nvPr/>
          </p:nvSpPr>
          <p:spPr>
            <a:xfrm>
              <a:off x="1315248" y="2723469"/>
              <a:ext cx="268106" cy="2681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7" name="Shape 2007"/>
            <p:cNvSpPr/>
            <p:nvPr/>
          </p:nvSpPr>
          <p:spPr>
            <a:xfrm>
              <a:off x="-180108" y="6593337"/>
              <a:ext cx="2872237" cy="59074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4A5E6C"/>
                  </a:solidFill>
                  <a:latin typeface="FontAwesome"/>
                  <a:ea typeface="FontAwesome"/>
                  <a:cs typeface="FontAwesome"/>
                  <a:sym typeface="FontAwesome"/>
                </a:defRPr>
              </a:lvl1pPr>
            </a:lstStyle>
            <a:p>
              <a:pPr lvl="0">
                <a:lnSpc>
                  <a:spcPct val="120000"/>
                </a:lnSpc>
                <a:defRPr sz="1800">
                  <a:solidFill>
                    <a:srgbClr val="000000"/>
                  </a:solidFill>
                </a:defRPr>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8" name="Shape 2008"/>
            <p:cNvSpPr/>
            <p:nvPr/>
          </p:nvSpPr>
          <p:spPr>
            <a:xfrm>
              <a:off x="-487554" y="7085614"/>
              <a:ext cx="3475418" cy="11814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algn="ctr" defTabSz="685829" fontAlgn="auto">
                <a:lnSpc>
                  <a:spcPct val="120000"/>
                </a:lnSpc>
                <a:spcBef>
                  <a:spcPts val="0"/>
                </a:spcBef>
                <a:spcAft>
                  <a:spcPts val="0"/>
                </a:spcAft>
                <a:defRPr/>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添加适当的文字添</a:t>
              </a:r>
              <a:endParaRPr sz="700"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09" name="Shape 2009"/>
            <p:cNvSpPr/>
            <p:nvPr/>
          </p:nvSpPr>
          <p:spPr>
            <a:xfrm>
              <a:off x="1315248" y="759053"/>
              <a:ext cx="268106" cy="2681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 name="Group 2018"/>
          <p:cNvGrpSpPr/>
          <p:nvPr/>
        </p:nvGrpSpPr>
        <p:grpSpPr>
          <a:xfrm>
            <a:off x="1764176" y="1874098"/>
            <a:ext cx="1300944" cy="2592716"/>
            <a:chOff x="0" y="0"/>
            <a:chExt cx="3469372" cy="6911777"/>
          </a:xfrm>
        </p:grpSpPr>
        <p:sp>
          <p:nvSpPr>
            <p:cNvPr id="2011" name="Shape 2011"/>
            <p:cNvSpPr/>
            <p:nvPr/>
          </p:nvSpPr>
          <p:spPr>
            <a:xfrm>
              <a:off x="525331"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2"/>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12" name="Shape 2012"/>
            <p:cNvSpPr/>
            <p:nvPr/>
          </p:nvSpPr>
          <p:spPr>
            <a:xfrm>
              <a:off x="901653"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13" name="Shape 2013"/>
            <p:cNvSpPr/>
            <p:nvPr/>
          </p:nvSpPr>
          <p:spPr>
            <a:xfrm>
              <a:off x="1321606" y="2747249"/>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14" name="Shape 2014"/>
            <p:cNvSpPr/>
            <p:nvPr/>
          </p:nvSpPr>
          <p:spPr>
            <a:xfrm flipV="1">
              <a:off x="1455665" y="2990855"/>
              <a:ext cx="2" cy="2065071"/>
            </a:xfrm>
            <a:prstGeom prst="line">
              <a:avLst/>
            </a:prstGeom>
            <a:noFill/>
            <a:ln w="12700" cap="flat">
              <a:solidFill>
                <a:schemeClr val="bg1">
                  <a:lumMod val="65000"/>
                </a:schemeClr>
              </a:solidFill>
              <a:prstDash val="solid"/>
              <a:miter lim="400000"/>
            </a:ln>
            <a:effectLst/>
          </p:spPr>
          <p:txBody>
            <a:bodyPr wrap="square" lIns="24108" tIns="24108" rIns="24108" bIns="24108" numCol="1" anchor="t">
              <a:noAutofit/>
            </a:bodyPr>
            <a:lstStyle/>
            <a:p>
              <a:pPr defTabSz="171458">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15" name="Shape 2015"/>
            <p:cNvSpPr/>
            <p:nvPr/>
          </p:nvSpPr>
          <p:spPr>
            <a:xfrm>
              <a:off x="263980" y="5182985"/>
              <a:ext cx="2872737" cy="59074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CD321B"/>
                  </a:solidFill>
                  <a:latin typeface="FontAwesome"/>
                  <a:ea typeface="FontAwesome"/>
                  <a:cs typeface="FontAwesome"/>
                  <a:sym typeface="FontAwesome"/>
                </a:defRPr>
              </a:lvl1pPr>
            </a:lstStyle>
            <a:p>
              <a:pPr defTabSz="325161">
                <a:lnSpc>
                  <a:spcPct val="120000"/>
                </a:lnSpc>
                <a:defRPr sz="1800">
                  <a:solidFill>
                    <a:srgbClr val="000000"/>
                  </a:solidFill>
                </a:defRPr>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Roboto Light" charset="0"/>
                  <a:sym typeface="Arial" panose="020B0604020202020204" pitchFamily="34" charset="0"/>
                </a:rPr>
                <a:t>请替换文字内容</a:t>
              </a:r>
            </a:p>
          </p:txBody>
        </p:sp>
        <p:sp>
          <p:nvSpPr>
            <p:cNvPr id="2016" name="Shape 2016"/>
            <p:cNvSpPr/>
            <p:nvPr/>
          </p:nvSpPr>
          <p:spPr>
            <a:xfrm>
              <a:off x="0" y="5730280"/>
              <a:ext cx="3469372" cy="11814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algn="ctr" defTabSz="685829" fontAlgn="auto">
                <a:lnSpc>
                  <a:spcPct val="120000"/>
                </a:lnSpc>
                <a:spcBef>
                  <a:spcPts val="0"/>
                </a:spcBef>
                <a:spcAft>
                  <a:spcPts val="0"/>
                </a:spcAft>
                <a:defRPr/>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添加适当的文字添</a:t>
              </a:r>
              <a:r>
                <a:rPr lang="en-US" altLang="zh-CN" sz="700"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a:t>
              </a:r>
              <a:endParaRPr sz="700"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17" name="Shape 2017"/>
            <p:cNvSpPr/>
            <p:nvPr/>
          </p:nvSpPr>
          <p:spPr>
            <a:xfrm>
              <a:off x="1321606" y="812771"/>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Group 2026"/>
          <p:cNvGrpSpPr/>
          <p:nvPr/>
        </p:nvGrpSpPr>
        <p:grpSpPr>
          <a:xfrm>
            <a:off x="3132090" y="1345047"/>
            <a:ext cx="1301510" cy="3121767"/>
            <a:chOff x="0" y="0"/>
            <a:chExt cx="3470881" cy="8322141"/>
          </a:xfrm>
        </p:grpSpPr>
        <p:sp>
          <p:nvSpPr>
            <p:cNvPr id="2019" name="Shape 2019"/>
            <p:cNvSpPr/>
            <p:nvPr/>
          </p:nvSpPr>
          <p:spPr>
            <a:xfrm flipV="1">
              <a:off x="1455656" y="2825143"/>
              <a:ext cx="2" cy="3702986"/>
            </a:xfrm>
            <a:prstGeom prst="line">
              <a:avLst/>
            </a:prstGeom>
            <a:noFill/>
            <a:ln w="12700" cap="flat">
              <a:solidFill>
                <a:schemeClr val="bg1">
                  <a:lumMod val="65000"/>
                </a:schemeClr>
              </a:solidFill>
              <a:prstDash val="solid"/>
              <a:miter lim="400000"/>
            </a:ln>
            <a:effectLst/>
          </p:spPr>
          <p:txBody>
            <a:bodyPr wrap="square" lIns="24108" tIns="24108" rIns="24108" bIns="24108" numCol="1" anchor="t">
              <a:noAutofit/>
            </a:bodyPr>
            <a:lstStyle/>
            <a:p>
              <a:pPr defTabSz="171458">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20" name="Shape 2020"/>
            <p:cNvSpPr/>
            <p:nvPr/>
          </p:nvSpPr>
          <p:spPr>
            <a:xfrm>
              <a:off x="531680" y="0"/>
              <a:ext cx="1860635"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3"/>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1" name="Shape 2021"/>
            <p:cNvSpPr/>
            <p:nvPr/>
          </p:nvSpPr>
          <p:spPr>
            <a:xfrm>
              <a:off x="908003"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2" name="Shape 2022"/>
            <p:cNvSpPr/>
            <p:nvPr/>
          </p:nvSpPr>
          <p:spPr>
            <a:xfrm>
              <a:off x="1327931" y="2723483"/>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3" name="Shape 2023"/>
            <p:cNvSpPr/>
            <p:nvPr/>
          </p:nvSpPr>
          <p:spPr>
            <a:xfrm>
              <a:off x="19292" y="6593353"/>
              <a:ext cx="2872737" cy="59074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FBBE48"/>
                  </a:solidFill>
                  <a:latin typeface="FontAwesome"/>
                  <a:ea typeface="FontAwesome"/>
                  <a:cs typeface="FontAwesome"/>
                  <a:sym typeface="FontAwesome"/>
                </a:defRPr>
              </a:lvl1pPr>
            </a:lstStyle>
            <a:p>
              <a:pPr lvl="0" algn="ctr">
                <a:lnSpc>
                  <a:spcPct val="120000"/>
                </a:lnSpc>
                <a:defRPr sz="1800">
                  <a:solidFill>
                    <a:srgbClr val="000000"/>
                  </a:solidFill>
                </a:defRPr>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请替换文字内容</a:t>
              </a:r>
            </a:p>
          </p:txBody>
        </p:sp>
        <p:sp>
          <p:nvSpPr>
            <p:cNvPr id="2024" name="Shape 2024"/>
            <p:cNvSpPr/>
            <p:nvPr/>
          </p:nvSpPr>
          <p:spPr>
            <a:xfrm>
              <a:off x="0" y="7140645"/>
              <a:ext cx="3470881" cy="11814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algn="ctr" defTabSz="685829" fontAlgn="auto">
                <a:lnSpc>
                  <a:spcPct val="120000"/>
                </a:lnSpc>
                <a:spcBef>
                  <a:spcPts val="0"/>
                </a:spcBef>
                <a:spcAft>
                  <a:spcPts val="0"/>
                </a:spcAft>
                <a:defRPr/>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添加适当的文字添</a:t>
              </a:r>
              <a:endParaRPr sz="700"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25" name="Shape 2025"/>
            <p:cNvSpPr/>
            <p:nvPr/>
          </p:nvSpPr>
          <p:spPr>
            <a:xfrm>
              <a:off x="1327964" y="759067"/>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Group 2034"/>
          <p:cNvGrpSpPr/>
          <p:nvPr/>
        </p:nvGrpSpPr>
        <p:grpSpPr>
          <a:xfrm>
            <a:off x="4500005" y="1874099"/>
            <a:ext cx="1374072" cy="2582337"/>
            <a:chOff x="-3" y="0"/>
            <a:chExt cx="3664391" cy="6884108"/>
          </a:xfrm>
        </p:grpSpPr>
        <p:sp>
          <p:nvSpPr>
            <p:cNvPr id="2027" name="Shape 2027"/>
            <p:cNvSpPr/>
            <p:nvPr/>
          </p:nvSpPr>
          <p:spPr>
            <a:xfrm>
              <a:off x="523115"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4"/>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8" name="Shape 2028"/>
            <p:cNvSpPr/>
            <p:nvPr/>
          </p:nvSpPr>
          <p:spPr>
            <a:xfrm>
              <a:off x="899437" y="328863"/>
              <a:ext cx="1107962"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9" name="Shape 2029"/>
            <p:cNvSpPr/>
            <p:nvPr/>
          </p:nvSpPr>
          <p:spPr>
            <a:xfrm>
              <a:off x="1319399" y="2747249"/>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0" name="Shape 2030"/>
            <p:cNvSpPr/>
            <p:nvPr/>
          </p:nvSpPr>
          <p:spPr>
            <a:xfrm>
              <a:off x="6619" y="5182987"/>
              <a:ext cx="2872737" cy="59074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809D2C"/>
                  </a:solidFill>
                  <a:latin typeface="FontAwesome"/>
                  <a:ea typeface="FontAwesome"/>
                  <a:cs typeface="FontAwesome"/>
                  <a:sym typeface="FontAwesome"/>
                </a:defRPr>
              </a:lvl1pPr>
            </a:lstStyle>
            <a:p>
              <a:pPr algn="ctr">
                <a:lnSpc>
                  <a:spcPct val="120000"/>
                </a:lnSpc>
                <a:defRPr sz="1800">
                  <a:solidFill>
                    <a:srgbClr val="000000"/>
                  </a:solidFill>
                </a:defRPr>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1" name="Shape 2031"/>
            <p:cNvSpPr/>
            <p:nvPr/>
          </p:nvSpPr>
          <p:spPr>
            <a:xfrm flipV="1">
              <a:off x="1453458" y="2990855"/>
              <a:ext cx="2" cy="2065071"/>
            </a:xfrm>
            <a:prstGeom prst="line">
              <a:avLst/>
            </a:prstGeom>
            <a:noFill/>
            <a:ln w="12700" cap="flat">
              <a:solidFill>
                <a:schemeClr val="bg1">
                  <a:lumMod val="65000"/>
                </a:schemeClr>
              </a:solidFill>
              <a:prstDash val="solid"/>
              <a:miter lim="400000"/>
            </a:ln>
            <a:effectLst/>
          </p:spPr>
          <p:txBody>
            <a:bodyPr wrap="square" lIns="24108" tIns="24108" rIns="24108" bIns="24108" numCol="1" anchor="t">
              <a:noAutofit/>
            </a:bodyPr>
            <a:lstStyle/>
            <a:p>
              <a:pPr defTabSz="171458">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32" name="Shape 2032"/>
            <p:cNvSpPr/>
            <p:nvPr/>
          </p:nvSpPr>
          <p:spPr>
            <a:xfrm>
              <a:off x="-3" y="5702611"/>
              <a:ext cx="3664391" cy="11814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algn="ctr" defTabSz="685829" fontAlgn="auto">
                <a:lnSpc>
                  <a:spcPct val="120000"/>
                </a:lnSpc>
                <a:spcBef>
                  <a:spcPts val="0"/>
                </a:spcBef>
                <a:spcAft>
                  <a:spcPts val="0"/>
                </a:spcAft>
                <a:defRPr/>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添加适当的文字添</a:t>
              </a:r>
              <a:endParaRPr sz="700"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33" name="Shape 2033"/>
            <p:cNvSpPr/>
            <p:nvPr/>
          </p:nvSpPr>
          <p:spPr>
            <a:xfrm>
              <a:off x="1324773" y="812771"/>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Group 2042"/>
          <p:cNvGrpSpPr/>
          <p:nvPr/>
        </p:nvGrpSpPr>
        <p:grpSpPr>
          <a:xfrm>
            <a:off x="5975912" y="1345047"/>
            <a:ext cx="1338641" cy="3121767"/>
            <a:chOff x="-3" y="0"/>
            <a:chExt cx="3569901" cy="8322141"/>
          </a:xfrm>
        </p:grpSpPr>
        <p:sp>
          <p:nvSpPr>
            <p:cNvPr id="2035" name="Shape 2035"/>
            <p:cNvSpPr/>
            <p:nvPr/>
          </p:nvSpPr>
          <p:spPr>
            <a:xfrm flipV="1">
              <a:off x="1468347" y="2825143"/>
              <a:ext cx="2" cy="3702986"/>
            </a:xfrm>
            <a:prstGeom prst="line">
              <a:avLst/>
            </a:prstGeom>
            <a:noFill/>
            <a:ln w="12700" cap="flat">
              <a:solidFill>
                <a:schemeClr val="bg1">
                  <a:lumMod val="65000"/>
                </a:schemeClr>
              </a:solidFill>
              <a:prstDash val="solid"/>
              <a:miter lim="400000"/>
            </a:ln>
            <a:effectLst/>
          </p:spPr>
          <p:txBody>
            <a:bodyPr wrap="square" lIns="24108" tIns="24108" rIns="24108" bIns="24108" numCol="1" anchor="t">
              <a:noAutofit/>
            </a:bodyPr>
            <a:lstStyle/>
            <a:p>
              <a:pPr defTabSz="171458">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36" name="Shape 2036"/>
            <p:cNvSpPr/>
            <p:nvPr/>
          </p:nvSpPr>
          <p:spPr>
            <a:xfrm>
              <a:off x="544381"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5"/>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7" name="Shape 2037"/>
            <p:cNvSpPr/>
            <p:nvPr/>
          </p:nvSpPr>
          <p:spPr>
            <a:xfrm>
              <a:off x="920703"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8" name="Shape 2038"/>
            <p:cNvSpPr/>
            <p:nvPr/>
          </p:nvSpPr>
          <p:spPr>
            <a:xfrm>
              <a:off x="1340665" y="2723483"/>
              <a:ext cx="268106" cy="2681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9" name="Shape 2039"/>
            <p:cNvSpPr/>
            <p:nvPr/>
          </p:nvSpPr>
          <p:spPr>
            <a:xfrm>
              <a:off x="19291" y="6593353"/>
              <a:ext cx="2872736" cy="59074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3A9A87"/>
                  </a:solidFill>
                  <a:latin typeface="FontAwesome"/>
                  <a:ea typeface="FontAwesome"/>
                  <a:cs typeface="FontAwesome"/>
                  <a:sym typeface="FontAwesome"/>
                </a:defRPr>
              </a:lvl1pPr>
            </a:lstStyle>
            <a:p>
              <a:pPr lvl="0" algn="ctr">
                <a:lnSpc>
                  <a:spcPct val="120000"/>
                </a:lnSpc>
                <a:defRPr sz="1800">
                  <a:solidFill>
                    <a:srgbClr val="000000"/>
                  </a:solidFill>
                </a:defRPr>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请替换文字内容</a:t>
              </a:r>
            </a:p>
          </p:txBody>
        </p:sp>
        <p:sp>
          <p:nvSpPr>
            <p:cNvPr id="2040" name="Shape 2040"/>
            <p:cNvSpPr/>
            <p:nvPr/>
          </p:nvSpPr>
          <p:spPr>
            <a:xfrm>
              <a:off x="-3" y="7140645"/>
              <a:ext cx="3569901" cy="11814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algn="ctr" defTabSz="685829" fontAlgn="auto">
                <a:lnSpc>
                  <a:spcPct val="120000"/>
                </a:lnSpc>
                <a:spcBef>
                  <a:spcPts val="0"/>
                </a:spcBef>
                <a:spcAft>
                  <a:spcPts val="0"/>
                </a:spcAft>
                <a:defRPr/>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添加适当的文字添</a:t>
              </a:r>
              <a:endParaRPr sz="700"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41" name="Shape 2041"/>
            <p:cNvSpPr/>
            <p:nvPr/>
          </p:nvSpPr>
          <p:spPr>
            <a:xfrm>
              <a:off x="1334281" y="754485"/>
              <a:ext cx="268106" cy="2681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 name="Group 2050"/>
          <p:cNvGrpSpPr/>
          <p:nvPr/>
        </p:nvGrpSpPr>
        <p:grpSpPr>
          <a:xfrm>
            <a:off x="7444529" y="1874098"/>
            <a:ext cx="1375206" cy="2572078"/>
            <a:chOff x="-3" y="0"/>
            <a:chExt cx="3667415" cy="6856756"/>
          </a:xfrm>
        </p:grpSpPr>
        <p:sp>
          <p:nvSpPr>
            <p:cNvPr id="2043" name="Shape 2043"/>
            <p:cNvSpPr/>
            <p:nvPr/>
          </p:nvSpPr>
          <p:spPr>
            <a:xfrm flipV="1">
              <a:off x="1442907" y="2990855"/>
              <a:ext cx="2" cy="2065071"/>
            </a:xfrm>
            <a:prstGeom prst="line">
              <a:avLst/>
            </a:prstGeom>
            <a:noFill/>
            <a:ln w="12700" cap="flat">
              <a:solidFill>
                <a:schemeClr val="bg1">
                  <a:lumMod val="65000"/>
                </a:schemeClr>
              </a:solidFill>
              <a:prstDash val="solid"/>
              <a:miter lim="400000"/>
            </a:ln>
            <a:effectLst/>
          </p:spPr>
          <p:txBody>
            <a:bodyPr wrap="square" lIns="24108" tIns="24108" rIns="24108" bIns="24108" numCol="1" anchor="t">
              <a:noAutofit/>
            </a:bodyPr>
            <a:lstStyle/>
            <a:p>
              <a:pPr defTabSz="171458">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44" name="Shape 2044"/>
            <p:cNvSpPr/>
            <p:nvPr/>
          </p:nvSpPr>
          <p:spPr>
            <a:xfrm>
              <a:off x="525331"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6"/>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5" name="Shape 2045"/>
            <p:cNvSpPr/>
            <p:nvPr/>
          </p:nvSpPr>
          <p:spPr>
            <a:xfrm>
              <a:off x="901654"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6" name="Shape 2046"/>
            <p:cNvSpPr/>
            <p:nvPr/>
          </p:nvSpPr>
          <p:spPr>
            <a:xfrm>
              <a:off x="1321581" y="2747249"/>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7" name="Shape 2047"/>
            <p:cNvSpPr/>
            <p:nvPr/>
          </p:nvSpPr>
          <p:spPr>
            <a:xfrm>
              <a:off x="122929" y="5182986"/>
              <a:ext cx="2872737" cy="59074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694E7F"/>
                  </a:solidFill>
                  <a:latin typeface="FontAwesome"/>
                  <a:ea typeface="FontAwesome"/>
                  <a:cs typeface="FontAwesome"/>
                  <a:sym typeface="FontAwesome"/>
                </a:defRPr>
              </a:lvl1pPr>
            </a:lstStyle>
            <a:p>
              <a:pPr lvl="0" algn="ctr">
                <a:lnSpc>
                  <a:spcPct val="120000"/>
                </a:lnSpc>
                <a:defRPr sz="1800">
                  <a:solidFill>
                    <a:srgbClr val="000000"/>
                  </a:solidFill>
                </a:defRPr>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8" name="Shape 2048"/>
            <p:cNvSpPr/>
            <p:nvPr/>
          </p:nvSpPr>
          <p:spPr>
            <a:xfrm>
              <a:off x="-3" y="5675260"/>
              <a:ext cx="3667415" cy="11814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algn="ctr" defTabSz="685829" fontAlgn="auto">
                <a:lnSpc>
                  <a:spcPct val="120000"/>
                </a:lnSpc>
                <a:spcBef>
                  <a:spcPts val="0"/>
                </a:spcBef>
                <a:spcAft>
                  <a:spcPts val="0"/>
                </a:spcAft>
                <a:defRPr/>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添加适当的文字添</a:t>
              </a:r>
              <a:endParaRPr sz="700"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49" name="Shape 2049"/>
            <p:cNvSpPr/>
            <p:nvPr/>
          </p:nvSpPr>
          <p:spPr>
            <a:xfrm>
              <a:off x="1321598" y="812771"/>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795802731"/>
      </p:ext>
    </p:extLst>
  </p:cSld>
  <p:clrMapOvr>
    <a:masterClrMapping/>
  </p:clrMapOvr>
  <p:transition spd="med">
    <p:random/>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p:tmAbs val="0"/>
                                  </p:iterate>
                                  <p:childTnLst>
                                    <p:set>
                                      <p:cBhvr>
                                        <p:cTn id="6" fill="hold"/>
                                        <p:tgtEl>
                                          <p:spTgt spid="2"/>
                                        </p:tgtEl>
                                        <p:attrNameLst>
                                          <p:attrName>style.visibility</p:attrName>
                                        </p:attrNameLst>
                                      </p:cBhvr>
                                      <p:to>
                                        <p:strVal val="visible"/>
                                      </p:to>
                                    </p:set>
                                    <p:anim calcmode="lin" valueType="num">
                                      <p:cBhvr>
                                        <p:cTn id="7" dur="900" fill="hold"/>
                                        <p:tgtEl>
                                          <p:spTgt spid="2"/>
                                        </p:tgtEl>
                                        <p:attrNameLst>
                                          <p:attrName>ppt_x</p:attrName>
                                        </p:attrNameLst>
                                      </p:cBhvr>
                                      <p:tavLst>
                                        <p:tav tm="0">
                                          <p:val>
                                            <p:strVal val="#ppt_x"/>
                                          </p:val>
                                        </p:tav>
                                        <p:tav tm="100000">
                                          <p:val>
                                            <p:strVal val="#ppt_x"/>
                                          </p:val>
                                        </p:tav>
                                      </p:tavLst>
                                    </p:anim>
                                    <p:anim calcmode="lin" valueType="num">
                                      <p:cBhvr>
                                        <p:cTn id="8" dur="9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iterate>
                                    <p:tmAbs val="0"/>
                                  </p:iterate>
                                  <p:childTnLst>
                                    <p:set>
                                      <p:cBhvr>
                                        <p:cTn id="12" fill="hold"/>
                                        <p:tgtEl>
                                          <p:spTgt spid="3"/>
                                        </p:tgtEl>
                                        <p:attrNameLst>
                                          <p:attrName>style.visibility</p:attrName>
                                        </p:attrNameLst>
                                      </p:cBhvr>
                                      <p:to>
                                        <p:strVal val="visible"/>
                                      </p:to>
                                    </p:set>
                                    <p:anim calcmode="lin" valueType="num">
                                      <p:cBhvr>
                                        <p:cTn id="13" dur="900" fill="hold"/>
                                        <p:tgtEl>
                                          <p:spTgt spid="3"/>
                                        </p:tgtEl>
                                        <p:attrNameLst>
                                          <p:attrName>ppt_x</p:attrName>
                                        </p:attrNameLst>
                                      </p:cBhvr>
                                      <p:tavLst>
                                        <p:tav tm="0">
                                          <p:val>
                                            <p:strVal val="#ppt_x"/>
                                          </p:val>
                                        </p:tav>
                                        <p:tav tm="100000">
                                          <p:val>
                                            <p:strVal val="#ppt_x"/>
                                          </p:val>
                                        </p:tav>
                                      </p:tavLst>
                                    </p:anim>
                                    <p:anim calcmode="lin" valueType="num">
                                      <p:cBhvr>
                                        <p:cTn id="14" dur="9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iterate>
                                    <p:tmAbs val="0"/>
                                  </p:iterate>
                                  <p:childTnLst>
                                    <p:set>
                                      <p:cBhvr>
                                        <p:cTn id="18" fill="hold"/>
                                        <p:tgtEl>
                                          <p:spTgt spid="4"/>
                                        </p:tgtEl>
                                        <p:attrNameLst>
                                          <p:attrName>style.visibility</p:attrName>
                                        </p:attrNameLst>
                                      </p:cBhvr>
                                      <p:to>
                                        <p:strVal val="visible"/>
                                      </p:to>
                                    </p:set>
                                    <p:anim calcmode="lin" valueType="num">
                                      <p:cBhvr>
                                        <p:cTn id="19" dur="900" fill="hold"/>
                                        <p:tgtEl>
                                          <p:spTgt spid="4"/>
                                        </p:tgtEl>
                                        <p:attrNameLst>
                                          <p:attrName>ppt_x</p:attrName>
                                        </p:attrNameLst>
                                      </p:cBhvr>
                                      <p:tavLst>
                                        <p:tav tm="0">
                                          <p:val>
                                            <p:strVal val="#ppt_x"/>
                                          </p:val>
                                        </p:tav>
                                        <p:tav tm="100000">
                                          <p:val>
                                            <p:strVal val="#ppt_x"/>
                                          </p:val>
                                        </p:tav>
                                      </p:tavLst>
                                    </p:anim>
                                    <p:anim calcmode="lin" valueType="num">
                                      <p:cBhvr>
                                        <p:cTn id="20" dur="9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iterate>
                                    <p:tmAbs val="0"/>
                                  </p:iterate>
                                  <p:childTnLst>
                                    <p:set>
                                      <p:cBhvr>
                                        <p:cTn id="24" fill="hold"/>
                                        <p:tgtEl>
                                          <p:spTgt spid="5"/>
                                        </p:tgtEl>
                                        <p:attrNameLst>
                                          <p:attrName>style.visibility</p:attrName>
                                        </p:attrNameLst>
                                      </p:cBhvr>
                                      <p:to>
                                        <p:strVal val="visible"/>
                                      </p:to>
                                    </p:set>
                                    <p:anim calcmode="lin" valueType="num">
                                      <p:cBhvr>
                                        <p:cTn id="25" dur="900" fill="hold"/>
                                        <p:tgtEl>
                                          <p:spTgt spid="5"/>
                                        </p:tgtEl>
                                        <p:attrNameLst>
                                          <p:attrName>ppt_x</p:attrName>
                                        </p:attrNameLst>
                                      </p:cBhvr>
                                      <p:tavLst>
                                        <p:tav tm="0">
                                          <p:val>
                                            <p:strVal val="#ppt_x"/>
                                          </p:val>
                                        </p:tav>
                                        <p:tav tm="100000">
                                          <p:val>
                                            <p:strVal val="#ppt_x"/>
                                          </p:val>
                                        </p:tav>
                                      </p:tavLst>
                                    </p:anim>
                                    <p:anim calcmode="lin" valueType="num">
                                      <p:cBhvr>
                                        <p:cTn id="26" dur="9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iterate>
                                    <p:tmAbs val="0"/>
                                  </p:iterate>
                                  <p:childTnLst>
                                    <p:set>
                                      <p:cBhvr>
                                        <p:cTn id="30" fill="hold"/>
                                        <p:tgtEl>
                                          <p:spTgt spid="6"/>
                                        </p:tgtEl>
                                        <p:attrNameLst>
                                          <p:attrName>style.visibility</p:attrName>
                                        </p:attrNameLst>
                                      </p:cBhvr>
                                      <p:to>
                                        <p:strVal val="visible"/>
                                      </p:to>
                                    </p:set>
                                    <p:anim calcmode="lin" valueType="num">
                                      <p:cBhvr>
                                        <p:cTn id="31" dur="900" fill="hold"/>
                                        <p:tgtEl>
                                          <p:spTgt spid="6"/>
                                        </p:tgtEl>
                                        <p:attrNameLst>
                                          <p:attrName>ppt_x</p:attrName>
                                        </p:attrNameLst>
                                      </p:cBhvr>
                                      <p:tavLst>
                                        <p:tav tm="0">
                                          <p:val>
                                            <p:strVal val="#ppt_x"/>
                                          </p:val>
                                        </p:tav>
                                        <p:tav tm="100000">
                                          <p:val>
                                            <p:strVal val="#ppt_x"/>
                                          </p:val>
                                        </p:tav>
                                      </p:tavLst>
                                    </p:anim>
                                    <p:anim calcmode="lin" valueType="num">
                                      <p:cBhvr>
                                        <p:cTn id="32" dur="9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iterate>
                                    <p:tmAbs val="0"/>
                                  </p:iterate>
                                  <p:childTnLst>
                                    <p:set>
                                      <p:cBhvr>
                                        <p:cTn id="36" fill="hold"/>
                                        <p:tgtEl>
                                          <p:spTgt spid="7"/>
                                        </p:tgtEl>
                                        <p:attrNameLst>
                                          <p:attrName>style.visibility</p:attrName>
                                        </p:attrNameLst>
                                      </p:cBhvr>
                                      <p:to>
                                        <p:strVal val="visible"/>
                                      </p:to>
                                    </p:set>
                                    <p:anim calcmode="lin" valueType="num">
                                      <p:cBhvr>
                                        <p:cTn id="37" dur="900" fill="hold"/>
                                        <p:tgtEl>
                                          <p:spTgt spid="7"/>
                                        </p:tgtEl>
                                        <p:attrNameLst>
                                          <p:attrName>ppt_x</p:attrName>
                                        </p:attrNameLst>
                                      </p:cBhvr>
                                      <p:tavLst>
                                        <p:tav tm="0">
                                          <p:val>
                                            <p:strVal val="#ppt_x"/>
                                          </p:val>
                                        </p:tav>
                                        <p:tav tm="100000">
                                          <p:val>
                                            <p:strVal val="#ppt_x"/>
                                          </p:val>
                                        </p:tav>
                                      </p:tavLst>
                                    </p:anim>
                                    <p:anim calcmode="lin" valueType="num">
                                      <p:cBhvr>
                                        <p:cTn id="38" dur="9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dvAuto="0"/>
      <p:bldP spid="3" grpId="0" advAuto="0"/>
      <p:bldP spid="4" grpId="0" advAuto="0"/>
      <p:bldP spid="5" grpId="0" advAuto="0"/>
      <p:bldP spid="6" grpId="0" advAuto="0"/>
      <p:bldP spid="7" grpId="0" advAuto="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406470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8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单击此处添加标题</a:t>
            </a:r>
            <a:endParaRPr lang="zh-CN" altLang="en-US" sz="2800" b="1" dirty="0">
              <a:solidFill>
                <a:srgbClr val="093B5C"/>
              </a:solidFill>
              <a:latin typeface="方正兰亭超细黑简体" pitchFamily="2" charset="-122"/>
              <a:ea typeface="方正兰亭超细黑简体"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itchFamily="34" charset="-122"/>
              </a:rPr>
              <a:t>1</a:t>
            </a:r>
            <a:endParaRPr lang="zh-CN" altLang="en-US" sz="9000" dirty="0">
              <a:solidFill>
                <a:schemeClr val="tx1">
                  <a:lumMod val="50000"/>
                  <a:lumOff val="50000"/>
                </a:schemeClr>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dirty="0">
                <a:solidFill>
                  <a:schemeClr val="tx1">
                    <a:lumMod val="50000"/>
                    <a:lumOff val="50000"/>
                  </a:schemeClr>
                </a:solidFill>
                <a:latin typeface="微软雅黑" pitchFamily="34" charset="-122"/>
                <a:ea typeface="微软雅黑" pitchFamily="34" charset="-122"/>
              </a:rPr>
              <a:t>PART ONE</a:t>
            </a:r>
            <a:endParaRPr lang="zh-CN" altLang="en-US" sz="1400" dirty="0">
              <a:solidFill>
                <a:schemeClr val="tx1">
                  <a:lumMod val="50000"/>
                  <a:lumOff val="50000"/>
                </a:schemeClr>
              </a:solidFill>
              <a:latin typeface="微软雅黑" pitchFamily="34" charset="-122"/>
              <a:ea typeface="微软雅黑"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5690391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250" fill="hold"/>
                                        <p:tgtEl>
                                          <p:spTgt spid="26"/>
                                        </p:tgtEl>
                                        <p:attrNameLst>
                                          <p:attrName>ppt_w</p:attrName>
                                        </p:attrNameLst>
                                      </p:cBhvr>
                                      <p:tavLst>
                                        <p:tav tm="0">
                                          <p:val>
                                            <p:fltVal val="0"/>
                                          </p:val>
                                        </p:tav>
                                        <p:tav tm="100000">
                                          <p:val>
                                            <p:strVal val="#ppt_w"/>
                                          </p:val>
                                        </p:tav>
                                      </p:tavLst>
                                    </p:anim>
                                    <p:anim calcmode="lin" valueType="num">
                                      <p:cBhvr>
                                        <p:cTn id="14" dur="250" fill="hold"/>
                                        <p:tgtEl>
                                          <p:spTgt spid="26"/>
                                        </p:tgtEl>
                                        <p:attrNameLst>
                                          <p:attrName>ppt_h</p:attrName>
                                        </p:attrNameLst>
                                      </p:cBhvr>
                                      <p:tavLst>
                                        <p:tav tm="0">
                                          <p:val>
                                            <p:fltVal val="0"/>
                                          </p:val>
                                        </p:tav>
                                        <p:tav tm="100000">
                                          <p:val>
                                            <p:strVal val="#ppt_h"/>
                                          </p:val>
                                        </p:tav>
                                      </p:tavLst>
                                    </p:anim>
                                    <p:animEffect transition="in" filter="fade">
                                      <p:cBhvr>
                                        <p:cTn id="15" dur="250"/>
                                        <p:tgtEl>
                                          <p:spTgt spid="26"/>
                                        </p:tgtEl>
                                      </p:cBhvr>
                                    </p:animEffect>
                                  </p:childTnLst>
                                </p:cTn>
                              </p:par>
                            </p:childTnLst>
                          </p:cTn>
                        </p:par>
                        <p:par>
                          <p:cTn id="16" fill="hold">
                            <p:stCondLst>
                              <p:cond delay="1250"/>
                            </p:stCondLst>
                            <p:childTnLst>
                              <p:par>
                                <p:cTn id="17" presetID="6" presetClass="emph" presetSubtype="0" decel="100000" fill="hold" grpId="1" nodeType="afterEffect">
                                  <p:stCondLst>
                                    <p:cond delay="0"/>
                                  </p:stCondLst>
                                  <p:childTnLst>
                                    <p:animScale>
                                      <p:cBhvr>
                                        <p:cTn id="18" dur="250" fill="hold"/>
                                        <p:tgtEl>
                                          <p:spTgt spid="26"/>
                                        </p:tgtEl>
                                      </p:cBhvr>
                                      <p:by x="120000" y="120000"/>
                                    </p:animScale>
                                  </p:childTnLst>
                                </p:cTn>
                              </p:par>
                            </p:childTnLst>
                          </p:cTn>
                        </p:par>
                        <p:par>
                          <p:cTn id="19" fill="hold">
                            <p:stCondLst>
                              <p:cond delay="1500"/>
                            </p:stCondLst>
                            <p:childTnLst>
                              <p:par>
                                <p:cTn id="20" presetID="6" presetClass="emph" presetSubtype="0" decel="100000" fill="hold" grpId="2" nodeType="afterEffect">
                                  <p:stCondLst>
                                    <p:cond delay="0"/>
                                  </p:stCondLst>
                                  <p:childTnLst>
                                    <p:animScale>
                                      <p:cBhvr>
                                        <p:cTn id="21" dur="250" fill="hold"/>
                                        <p:tgtEl>
                                          <p:spTgt spid="26"/>
                                        </p:tgtEl>
                                      </p:cBhvr>
                                      <p:by x="83000" y="83000"/>
                                    </p:animScale>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2250"/>
                            </p:stCondLst>
                            <p:childTnLst>
                              <p:par>
                                <p:cTn id="27" presetID="53" presetClass="entr" presetSubtype="16"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par>
                          <p:cTn id="32" fill="hold">
                            <p:stCondLst>
                              <p:cond delay="2750"/>
                            </p:stCondLst>
                            <p:childTnLst>
                              <p:par>
                                <p:cTn id="33" presetID="35" presetClass="path" presetSubtype="0" accel="50000" decel="50000" fill="hold" grpId="1" nodeType="afterEffect">
                                  <p:stCondLst>
                                    <p:cond delay="0"/>
                                  </p:stCondLst>
                                  <p:childTnLst>
                                    <p:animMotion origin="layout" path="M 0 -4.07407E-6 L 0.34896 -4.07407E-6 " pathEditMode="relative" rAng="0" ptsTypes="AA">
                                      <p:cBhvr>
                                        <p:cTn id="34" dur="1000" spd="-100000" fill="hold"/>
                                        <p:tgtEl>
                                          <p:spTgt spid="15"/>
                                        </p:tgtEl>
                                        <p:attrNameLst>
                                          <p:attrName>ppt_x</p:attrName>
                                          <p:attrName>ppt_y</p:attrName>
                                        </p:attrNameLst>
                                      </p:cBhvr>
                                      <p:rCtr x="17448" y="0"/>
                                    </p:animMotion>
                                  </p:childTnLst>
                                </p:cTn>
                              </p:par>
                            </p:childTnLst>
                          </p:cTn>
                        </p:par>
                        <p:par>
                          <p:cTn id="35" fill="hold">
                            <p:stCondLst>
                              <p:cond delay="3750"/>
                            </p:stCondLst>
                            <p:childTnLst>
                              <p:par>
                                <p:cTn id="36" presetID="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2000" fill="hold"/>
                                        <p:tgtEl>
                                          <p:spTgt spid="10"/>
                                        </p:tgtEl>
                                        <p:attrNameLst>
                                          <p:attrName>ppt_x</p:attrName>
                                        </p:attrNameLst>
                                      </p:cBhvr>
                                      <p:tavLst>
                                        <p:tav tm="0">
                                          <p:val>
                                            <p:strVal val="0-#ppt_w/2"/>
                                          </p:val>
                                        </p:tav>
                                        <p:tav tm="100000">
                                          <p:val>
                                            <p:strVal val="#ppt_x"/>
                                          </p:val>
                                        </p:tav>
                                      </p:tavLst>
                                    </p:anim>
                                    <p:anim calcmode="lin" valueType="num">
                                      <p:cBhvr additive="base">
                                        <p:cTn id="39"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6" grpId="0"/>
      <p:bldP spid="26" grpId="1"/>
      <p:bldP spid="26" grpId="2"/>
      <p:bldP spid="16" grpId="0"/>
      <p:bldP spid="10"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4"/>
          <p:cNvSpPr txBox="1"/>
          <p:nvPr/>
        </p:nvSpPr>
        <p:spPr>
          <a:xfrm>
            <a:off x="4357856" y="1583576"/>
            <a:ext cx="3384378" cy="623248"/>
          </a:xfrm>
          <a:prstGeom prst="rect">
            <a:avLst/>
          </a:prstGeom>
          <a:noFill/>
        </p:spPr>
        <p:txBody>
          <a:bodyPr wrap="square" lIns="0" tIns="0" rIns="0" bIns="0" rtlCol="0">
            <a:spAutoFit/>
          </a:bodyPr>
          <a:lstStyle>
            <a:defPPr>
              <a:defRPr lang="zh-CN"/>
            </a:defPPr>
            <a:lvl1pPr>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defTabSz="684667">
              <a:lnSpc>
                <a:spcPct val="150000"/>
              </a:lnSpc>
              <a:defRPr/>
            </a:pPr>
            <a:r>
              <a:rPr lang="zh-CN" altLang="en-US" sz="900" dirty="0">
                <a:solidFill>
                  <a:schemeClr val="tx1">
                    <a:lumMod val="50000"/>
                    <a:lumOff val="50000"/>
                  </a:schemeClr>
                </a:solidFill>
              </a:rPr>
              <a:t>添加适当的文字，一页的文字最好不要超过</a:t>
            </a:r>
            <a:r>
              <a:rPr lang="en-US" altLang="zh-CN" sz="900" dirty="0">
                <a:solidFill>
                  <a:schemeClr val="tx1">
                    <a:lumMod val="50000"/>
                    <a:lumOff val="50000"/>
                  </a:schemeClr>
                </a:solidFill>
              </a:rPr>
              <a:t>200,</a:t>
            </a:r>
            <a:r>
              <a:rPr lang="zh-CN" altLang="en-US" sz="900" dirty="0">
                <a:solidFill>
                  <a:schemeClr val="tx1">
                    <a:lumMod val="50000"/>
                    <a:lumOff val="50000"/>
                  </a:schemeClr>
                </a:solidFill>
              </a:rPr>
              <a:t>添加适当的文字，添加适当的文字添加适当的文字，一页的文字最好不要超过</a:t>
            </a:r>
            <a:r>
              <a:rPr lang="en-US" altLang="zh-CN" sz="900" dirty="0">
                <a:solidFill>
                  <a:schemeClr val="tx1">
                    <a:lumMod val="50000"/>
                    <a:lumOff val="50000"/>
                  </a:schemeClr>
                </a:solidFill>
              </a:rPr>
              <a:t>200,</a:t>
            </a:r>
            <a:r>
              <a:rPr lang="zh-CN" altLang="en-US" sz="900" dirty="0">
                <a:solidFill>
                  <a:schemeClr val="tx1">
                    <a:lumMod val="50000"/>
                    <a:lumOff val="50000"/>
                  </a:schemeClr>
                </a:solidFill>
              </a:rPr>
              <a:t>添加适当的文字</a:t>
            </a:r>
            <a:endParaRPr lang="en-US" altLang="zh-CN" sz="900" kern="0" dirty="0">
              <a:solidFill>
                <a:schemeClr val="tx1">
                  <a:lumMod val="50000"/>
                  <a:lumOff val="50000"/>
                </a:schemeClr>
              </a:solidFill>
            </a:endParaRPr>
          </a:p>
        </p:txBody>
      </p:sp>
      <p:sp>
        <p:nvSpPr>
          <p:cNvPr id="7" name="Freeform 5"/>
          <p:cNvSpPr/>
          <p:nvPr/>
        </p:nvSpPr>
        <p:spPr bwMode="auto">
          <a:xfrm rot="5400000">
            <a:off x="1119212" y="1913927"/>
            <a:ext cx="2301590" cy="207450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372" tIns="45684" rIns="91372" bIns="45684" numCol="1" anchor="t" anchorCtr="0" compatLnSpc="1"/>
          <a:lstStyle/>
          <a:p>
            <a:pPr defTabSz="913313">
              <a:defRPr/>
            </a:pPr>
            <a:endParaRPr lang="zh-CN" altLang="en-US" kern="0" dirty="0">
              <a:solidFill>
                <a:sysClr val="windowText" lastClr="000000"/>
              </a:solidFill>
            </a:endParaRPr>
          </a:p>
        </p:txBody>
      </p:sp>
      <p:sp>
        <p:nvSpPr>
          <p:cNvPr id="9" name="TextBox 56"/>
          <p:cNvSpPr txBox="1"/>
          <p:nvPr/>
        </p:nvSpPr>
        <p:spPr>
          <a:xfrm>
            <a:off x="1745582" y="2508687"/>
            <a:ext cx="1048845" cy="86194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defTabSz="913313">
              <a:defRPr/>
            </a:pPr>
            <a:r>
              <a:rPr lang="zh-CN" altLang="en-US" sz="2800" kern="0" dirty="0">
                <a:solidFill>
                  <a:sysClr val="window" lastClr="FFFFFF"/>
                </a:solidFill>
              </a:rPr>
              <a:t>个人优势</a:t>
            </a:r>
          </a:p>
        </p:txBody>
      </p:sp>
      <p:sp>
        <p:nvSpPr>
          <p:cNvPr id="10" name="Freeform 5"/>
          <p:cNvSpPr/>
          <p:nvPr/>
        </p:nvSpPr>
        <p:spPr bwMode="auto">
          <a:xfrm rot="5400000">
            <a:off x="1007445" y="1824968"/>
            <a:ext cx="2525117" cy="225241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bg1">
                <a:lumMod val="75000"/>
              </a:schemeClr>
            </a:solidFill>
            <a:prstDash val="solid"/>
            <a:miter lim="800000"/>
          </a:ln>
        </p:spPr>
        <p:txBody>
          <a:bodyPr vert="horz" wrap="square" lIns="91372" tIns="45684" rIns="91372" bIns="45684" numCol="1" anchor="t" anchorCtr="0" compatLnSpc="1"/>
          <a:lstStyle/>
          <a:p>
            <a:pPr defTabSz="913313">
              <a:defRPr/>
            </a:pPr>
            <a:endParaRPr lang="zh-CN" altLang="en-US" kern="0" dirty="0">
              <a:solidFill>
                <a:sysClr val="windowText" lastClr="000000"/>
              </a:solidFill>
            </a:endParaRPr>
          </a:p>
        </p:txBody>
      </p:sp>
      <p:sp>
        <p:nvSpPr>
          <p:cNvPr id="11" name="椭圆 10"/>
          <p:cNvSpPr/>
          <p:nvPr/>
        </p:nvSpPr>
        <p:spPr>
          <a:xfrm>
            <a:off x="2701698" y="1720016"/>
            <a:ext cx="427814" cy="427946"/>
          </a:xfrm>
          <a:prstGeom prst="ellipse">
            <a:avLst/>
          </a:prstGeom>
          <a:solidFill>
            <a:schemeClr val="accent2"/>
          </a:solidFill>
          <a:ln w="25400" cap="flat" cmpd="sng" algn="ctr">
            <a:solidFill>
              <a:schemeClr val="bg1"/>
            </a:solidFill>
            <a:prstDash val="solid"/>
          </a:ln>
          <a:effectLst/>
        </p:spPr>
        <p:txBody>
          <a:bodyPr lIns="68531" tIns="34265" rIns="68531" bIns="34265" rtlCol="0" anchor="ctr"/>
          <a:lstStyle/>
          <a:p>
            <a:pPr algn="ctr" defTabSz="913313">
              <a:defRPr/>
            </a:pPr>
            <a:r>
              <a:rPr lang="en-US" altLang="zh-CN" b="1" kern="0" dirty="0">
                <a:solidFill>
                  <a:sysClr val="window" lastClr="FFFFFF"/>
                </a:solidFill>
                <a:latin typeface="微软雅黑" panose="020B0503020204020204" pitchFamily="34" charset="-122"/>
                <a:ea typeface="微软雅黑" panose="020B0503020204020204" pitchFamily="34" charset="-122"/>
              </a:rPr>
              <a:t>1</a:t>
            </a:r>
            <a:endParaRPr lang="zh-CN" altLang="en-US" b="1" kern="0" dirty="0">
              <a:solidFill>
                <a:sysClr val="window" lastClr="FFFFFF"/>
              </a:solidFill>
              <a:latin typeface="微软雅黑" panose="020B0503020204020204" pitchFamily="34" charset="-122"/>
              <a:ea typeface="微软雅黑" panose="020B0503020204020204" pitchFamily="34" charset="-122"/>
            </a:endParaRPr>
          </a:p>
        </p:txBody>
      </p:sp>
      <p:sp>
        <p:nvSpPr>
          <p:cNvPr id="12" name="椭圆 11"/>
          <p:cNvSpPr/>
          <p:nvPr/>
        </p:nvSpPr>
        <p:spPr>
          <a:xfrm>
            <a:off x="3246294" y="2737208"/>
            <a:ext cx="427814" cy="427946"/>
          </a:xfrm>
          <a:prstGeom prst="ellipse">
            <a:avLst/>
          </a:prstGeom>
          <a:solidFill>
            <a:schemeClr val="accent2"/>
          </a:solidFill>
          <a:ln w="25400" cap="flat" cmpd="sng" algn="ctr">
            <a:solidFill>
              <a:schemeClr val="bg1"/>
            </a:solidFill>
            <a:prstDash val="solid"/>
          </a:ln>
          <a:effectLst/>
        </p:spPr>
        <p:txBody>
          <a:bodyPr lIns="68531" tIns="34265" rIns="68531" bIns="34265" rtlCol="0" anchor="ctr"/>
          <a:lstStyle/>
          <a:p>
            <a:pPr algn="ctr" defTabSz="913313">
              <a:defRPr/>
            </a:pPr>
            <a:r>
              <a:rPr lang="en-US" altLang="zh-CN" b="1" kern="0" dirty="0">
                <a:solidFill>
                  <a:sysClr val="window" lastClr="FFFFFF"/>
                </a:solidFill>
                <a:latin typeface="微软雅黑" panose="020B0503020204020204" pitchFamily="34" charset="-122"/>
                <a:ea typeface="微软雅黑" panose="020B0503020204020204" pitchFamily="34" charset="-122"/>
              </a:rPr>
              <a:t>2</a:t>
            </a:r>
            <a:endParaRPr lang="zh-CN" altLang="en-US" b="1" kern="0" dirty="0">
              <a:solidFill>
                <a:sysClr val="window" lastClr="FFFFFF"/>
              </a:solidFill>
              <a:latin typeface="微软雅黑" panose="020B0503020204020204" pitchFamily="34" charset="-122"/>
              <a:ea typeface="微软雅黑" panose="020B0503020204020204" pitchFamily="34" charset="-122"/>
            </a:endParaRPr>
          </a:p>
        </p:txBody>
      </p:sp>
      <p:sp>
        <p:nvSpPr>
          <p:cNvPr id="13" name="椭圆 12"/>
          <p:cNvSpPr/>
          <p:nvPr/>
        </p:nvSpPr>
        <p:spPr>
          <a:xfrm>
            <a:off x="2701698" y="3748379"/>
            <a:ext cx="427814" cy="427946"/>
          </a:xfrm>
          <a:prstGeom prst="ellipse">
            <a:avLst/>
          </a:prstGeom>
          <a:solidFill>
            <a:schemeClr val="accent2"/>
          </a:solidFill>
          <a:ln w="25400" cap="flat" cmpd="sng" algn="ctr">
            <a:solidFill>
              <a:schemeClr val="bg1"/>
            </a:solidFill>
            <a:prstDash val="solid"/>
          </a:ln>
          <a:effectLst/>
        </p:spPr>
        <p:txBody>
          <a:bodyPr lIns="68531" tIns="34265" rIns="68531" bIns="34265" rtlCol="0" anchor="ctr"/>
          <a:lstStyle/>
          <a:p>
            <a:pPr algn="ctr" defTabSz="913313">
              <a:defRPr/>
            </a:pPr>
            <a:r>
              <a:rPr lang="en-US" altLang="zh-CN" b="1" kern="0" dirty="0">
                <a:solidFill>
                  <a:sysClr val="window" lastClr="FFFFFF"/>
                </a:solidFill>
                <a:latin typeface="微软雅黑" panose="020B0503020204020204" pitchFamily="34" charset="-122"/>
                <a:ea typeface="微软雅黑" panose="020B0503020204020204" pitchFamily="34" charset="-122"/>
              </a:rPr>
              <a:t>3</a:t>
            </a:r>
            <a:endParaRPr lang="zh-CN" altLang="en-US" b="1" kern="0" dirty="0">
              <a:solidFill>
                <a:sysClr val="window" lastClr="FFFFFF"/>
              </a:solidFill>
              <a:latin typeface="微软雅黑" panose="020B0503020204020204" pitchFamily="34" charset="-122"/>
              <a:ea typeface="微软雅黑" panose="020B0503020204020204" pitchFamily="34" charset="-122"/>
            </a:endParaRPr>
          </a:p>
        </p:txBody>
      </p:sp>
      <p:grpSp>
        <p:nvGrpSpPr>
          <p:cNvPr id="2" name="组合 13"/>
          <p:cNvGrpSpPr/>
          <p:nvPr/>
        </p:nvGrpSpPr>
        <p:grpSpPr>
          <a:xfrm>
            <a:off x="3129516" y="1756622"/>
            <a:ext cx="1051729" cy="354727"/>
            <a:chOff x="3513818" y="1963801"/>
            <a:chExt cx="1051729" cy="354618"/>
          </a:xfrm>
        </p:grpSpPr>
        <p:cxnSp>
          <p:nvCxnSpPr>
            <p:cNvPr id="15" name="直接连接符 14"/>
            <p:cNvCxnSpPr/>
            <p:nvPr/>
          </p:nvCxnSpPr>
          <p:spPr>
            <a:xfrm>
              <a:off x="3513818" y="2141110"/>
              <a:ext cx="1051729" cy="0"/>
            </a:xfrm>
            <a:prstGeom prst="line">
              <a:avLst/>
            </a:prstGeom>
            <a:noFill/>
            <a:ln w="9525" cap="flat" cmpd="sng" algn="ctr">
              <a:solidFill>
                <a:srgbClr val="325F0B"/>
              </a:solidFill>
              <a:prstDash val="sysDot"/>
              <a:headEnd type="none" w="med" len="med"/>
              <a:tailEnd type="none" w="med" len="med"/>
            </a:ln>
            <a:effectLst/>
          </p:spPr>
        </p:cxnSp>
        <p:cxnSp>
          <p:nvCxnSpPr>
            <p:cNvPr id="16" name="直接连接符 15"/>
            <p:cNvCxnSpPr/>
            <p:nvPr/>
          </p:nvCxnSpPr>
          <p:spPr>
            <a:xfrm>
              <a:off x="4565547" y="1963801"/>
              <a:ext cx="0" cy="354618"/>
            </a:xfrm>
            <a:prstGeom prst="line">
              <a:avLst/>
            </a:prstGeom>
            <a:noFill/>
            <a:ln w="9525" cap="flat" cmpd="sng" algn="ctr">
              <a:solidFill>
                <a:srgbClr val="325F0B"/>
              </a:solidFill>
              <a:prstDash val="sysDot"/>
              <a:headEnd type="none" w="med" len="med"/>
              <a:tailEnd type="none" w="med" len="med"/>
            </a:ln>
            <a:effectLst/>
          </p:spPr>
        </p:cxnSp>
      </p:grpSp>
      <p:sp>
        <p:nvSpPr>
          <p:cNvPr id="17" name="TextBox 64"/>
          <p:cNvSpPr txBox="1"/>
          <p:nvPr/>
        </p:nvSpPr>
        <p:spPr>
          <a:xfrm>
            <a:off x="4886445" y="2622038"/>
            <a:ext cx="3384378" cy="623248"/>
          </a:xfrm>
          <a:prstGeom prst="rect">
            <a:avLst/>
          </a:prstGeom>
          <a:noFill/>
        </p:spPr>
        <p:txBody>
          <a:bodyPr wrap="square" lIns="0" tIns="0" rIns="0" bIns="0" rtlCol="0">
            <a:spAutoFit/>
          </a:bodyPr>
          <a:lstStyle>
            <a:defPPr>
              <a:defRPr lang="zh-CN"/>
            </a:defPPr>
            <a:lvl1pPr>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defTabSz="684667">
              <a:lnSpc>
                <a:spcPct val="150000"/>
              </a:lnSpc>
              <a:defRPr/>
            </a:pPr>
            <a:r>
              <a:rPr lang="zh-CN" altLang="en-US" sz="900" dirty="0">
                <a:solidFill>
                  <a:schemeClr val="tx1">
                    <a:lumMod val="50000"/>
                    <a:lumOff val="50000"/>
                  </a:schemeClr>
                </a:solidFill>
              </a:rPr>
              <a:t>添加适当的文字，一页的文字最好不要超过</a:t>
            </a:r>
            <a:r>
              <a:rPr lang="en-US" altLang="zh-CN" sz="900" dirty="0">
                <a:solidFill>
                  <a:schemeClr val="tx1">
                    <a:lumMod val="50000"/>
                    <a:lumOff val="50000"/>
                  </a:schemeClr>
                </a:solidFill>
              </a:rPr>
              <a:t>200,</a:t>
            </a:r>
            <a:r>
              <a:rPr lang="zh-CN" altLang="en-US" sz="900" dirty="0">
                <a:solidFill>
                  <a:schemeClr val="tx1">
                    <a:lumMod val="50000"/>
                    <a:lumOff val="50000"/>
                  </a:schemeClr>
                </a:solidFill>
              </a:rPr>
              <a:t>添加适当的文字，添加适当的文字添加适当的文字，一页的文字最好不要超过</a:t>
            </a:r>
            <a:r>
              <a:rPr lang="en-US" altLang="zh-CN" sz="900" dirty="0">
                <a:solidFill>
                  <a:schemeClr val="tx1">
                    <a:lumMod val="50000"/>
                    <a:lumOff val="50000"/>
                  </a:schemeClr>
                </a:solidFill>
              </a:rPr>
              <a:t>200,</a:t>
            </a:r>
            <a:r>
              <a:rPr lang="zh-CN" altLang="en-US" sz="900" dirty="0">
                <a:solidFill>
                  <a:schemeClr val="tx1">
                    <a:lumMod val="50000"/>
                    <a:lumOff val="50000"/>
                  </a:schemeClr>
                </a:solidFill>
              </a:rPr>
              <a:t>添加适当的文字</a:t>
            </a:r>
            <a:endParaRPr lang="zh-CN" altLang="en-US" sz="900" kern="0" dirty="0">
              <a:solidFill>
                <a:schemeClr val="tx1">
                  <a:lumMod val="50000"/>
                  <a:lumOff val="50000"/>
                </a:schemeClr>
              </a:solidFill>
            </a:endParaRPr>
          </a:p>
        </p:txBody>
      </p:sp>
      <p:sp>
        <p:nvSpPr>
          <p:cNvPr id="18" name="TextBox 65"/>
          <p:cNvSpPr txBox="1"/>
          <p:nvPr/>
        </p:nvSpPr>
        <p:spPr>
          <a:xfrm>
            <a:off x="4380676" y="3675756"/>
            <a:ext cx="3384378" cy="623248"/>
          </a:xfrm>
          <a:prstGeom prst="rect">
            <a:avLst/>
          </a:prstGeom>
          <a:noFill/>
        </p:spPr>
        <p:txBody>
          <a:bodyPr wrap="square" lIns="0" tIns="0" rIns="0" bIns="0" rtlCol="0">
            <a:spAutoFit/>
          </a:bodyPr>
          <a:lstStyle>
            <a:defPPr>
              <a:defRPr lang="zh-CN"/>
            </a:defPPr>
            <a:lvl1pPr>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defTabSz="684667">
              <a:lnSpc>
                <a:spcPct val="150000"/>
              </a:lnSpc>
              <a:defRPr/>
            </a:pPr>
            <a:r>
              <a:rPr lang="zh-CN" altLang="en-US" sz="900" dirty="0">
                <a:solidFill>
                  <a:schemeClr val="tx1">
                    <a:lumMod val="50000"/>
                    <a:lumOff val="50000"/>
                  </a:schemeClr>
                </a:solidFill>
              </a:rPr>
              <a:t>添加适当的文字，一页的文字最好不要超过</a:t>
            </a:r>
            <a:r>
              <a:rPr lang="en-US" altLang="zh-CN" sz="900" dirty="0">
                <a:solidFill>
                  <a:schemeClr val="tx1">
                    <a:lumMod val="50000"/>
                    <a:lumOff val="50000"/>
                  </a:schemeClr>
                </a:solidFill>
              </a:rPr>
              <a:t>200,</a:t>
            </a:r>
            <a:r>
              <a:rPr lang="zh-CN" altLang="en-US" sz="900" dirty="0">
                <a:solidFill>
                  <a:schemeClr val="tx1">
                    <a:lumMod val="50000"/>
                    <a:lumOff val="50000"/>
                  </a:schemeClr>
                </a:solidFill>
              </a:rPr>
              <a:t>添加适当的文字，添加适当的文字添加适当的文字，一页的文字最好不要超过</a:t>
            </a:r>
            <a:r>
              <a:rPr lang="en-US" altLang="zh-CN" sz="900" dirty="0">
                <a:solidFill>
                  <a:schemeClr val="tx1">
                    <a:lumMod val="50000"/>
                    <a:lumOff val="50000"/>
                  </a:schemeClr>
                </a:solidFill>
              </a:rPr>
              <a:t>200,</a:t>
            </a:r>
            <a:r>
              <a:rPr lang="zh-CN" altLang="en-US" sz="900" dirty="0">
                <a:solidFill>
                  <a:schemeClr val="tx1">
                    <a:lumMod val="50000"/>
                    <a:lumOff val="50000"/>
                  </a:schemeClr>
                </a:solidFill>
              </a:rPr>
              <a:t>添加适当的文字</a:t>
            </a:r>
            <a:endParaRPr lang="zh-CN" altLang="en-US" sz="900" kern="0" dirty="0">
              <a:solidFill>
                <a:schemeClr val="tx1">
                  <a:lumMod val="50000"/>
                  <a:lumOff val="50000"/>
                </a:schemeClr>
              </a:solidFill>
            </a:endParaRPr>
          </a:p>
        </p:txBody>
      </p:sp>
      <p:grpSp>
        <p:nvGrpSpPr>
          <p:cNvPr id="3" name="组合 18"/>
          <p:cNvGrpSpPr/>
          <p:nvPr/>
        </p:nvGrpSpPr>
        <p:grpSpPr>
          <a:xfrm>
            <a:off x="3678687" y="2773813"/>
            <a:ext cx="1051729" cy="354727"/>
            <a:chOff x="3513818" y="1963801"/>
            <a:chExt cx="1051729" cy="354618"/>
          </a:xfrm>
        </p:grpSpPr>
        <p:cxnSp>
          <p:nvCxnSpPr>
            <p:cNvPr id="20" name="直接连接符 19"/>
            <p:cNvCxnSpPr/>
            <p:nvPr/>
          </p:nvCxnSpPr>
          <p:spPr>
            <a:xfrm>
              <a:off x="3513818" y="2141110"/>
              <a:ext cx="1051729" cy="0"/>
            </a:xfrm>
            <a:prstGeom prst="line">
              <a:avLst/>
            </a:prstGeom>
            <a:noFill/>
            <a:ln w="6350" cap="flat" cmpd="sng" algn="ctr">
              <a:solidFill>
                <a:srgbClr val="325F0B"/>
              </a:solidFill>
              <a:prstDash val="sysDot"/>
              <a:headEnd type="none" w="med" len="med"/>
              <a:tailEnd type="none" w="med" len="med"/>
            </a:ln>
            <a:effectLst/>
          </p:spPr>
        </p:cxnSp>
        <p:cxnSp>
          <p:nvCxnSpPr>
            <p:cNvPr id="21" name="直接连接符 20"/>
            <p:cNvCxnSpPr/>
            <p:nvPr/>
          </p:nvCxnSpPr>
          <p:spPr>
            <a:xfrm>
              <a:off x="4565547" y="1963801"/>
              <a:ext cx="0" cy="354618"/>
            </a:xfrm>
            <a:prstGeom prst="line">
              <a:avLst/>
            </a:prstGeom>
            <a:noFill/>
            <a:ln w="6350" cap="flat" cmpd="sng" algn="ctr">
              <a:solidFill>
                <a:srgbClr val="325F0B"/>
              </a:solidFill>
              <a:prstDash val="sysDot"/>
              <a:headEnd type="none" w="med" len="med"/>
              <a:tailEnd type="none" w="med" len="med"/>
            </a:ln>
            <a:effectLst/>
          </p:spPr>
        </p:cxnSp>
      </p:grpSp>
      <p:grpSp>
        <p:nvGrpSpPr>
          <p:cNvPr id="4" name="组合 21"/>
          <p:cNvGrpSpPr/>
          <p:nvPr/>
        </p:nvGrpSpPr>
        <p:grpSpPr>
          <a:xfrm>
            <a:off x="3129516" y="3784984"/>
            <a:ext cx="1051729" cy="354727"/>
            <a:chOff x="3513818" y="1963801"/>
            <a:chExt cx="1051729" cy="354618"/>
          </a:xfrm>
        </p:grpSpPr>
        <p:cxnSp>
          <p:nvCxnSpPr>
            <p:cNvPr id="23" name="直接连接符 22"/>
            <p:cNvCxnSpPr/>
            <p:nvPr/>
          </p:nvCxnSpPr>
          <p:spPr>
            <a:xfrm>
              <a:off x="3513818" y="2141110"/>
              <a:ext cx="1051729" cy="0"/>
            </a:xfrm>
            <a:prstGeom prst="line">
              <a:avLst/>
            </a:prstGeom>
            <a:noFill/>
            <a:ln w="9525" cap="flat" cmpd="sng" algn="ctr">
              <a:solidFill>
                <a:srgbClr val="325F0B"/>
              </a:solidFill>
              <a:prstDash val="sysDot"/>
              <a:headEnd type="none" w="med" len="med"/>
              <a:tailEnd type="none" w="med" len="med"/>
            </a:ln>
            <a:effectLst/>
          </p:spPr>
        </p:cxnSp>
        <p:cxnSp>
          <p:nvCxnSpPr>
            <p:cNvPr id="24" name="直接连接符 23"/>
            <p:cNvCxnSpPr/>
            <p:nvPr/>
          </p:nvCxnSpPr>
          <p:spPr>
            <a:xfrm>
              <a:off x="4565547" y="1963801"/>
              <a:ext cx="0" cy="354618"/>
            </a:xfrm>
            <a:prstGeom prst="line">
              <a:avLst/>
            </a:prstGeom>
            <a:noFill/>
            <a:ln w="9525" cap="flat" cmpd="sng" algn="ctr">
              <a:solidFill>
                <a:srgbClr val="325F0B"/>
              </a:solidFill>
              <a:prstDash val="sysDot"/>
              <a:headEnd type="none" w="med" len="med"/>
              <a:tailEnd type="none" w="med" len="med"/>
            </a:ln>
            <a:effectLst/>
          </p:spPr>
        </p:cxnSp>
      </p:grpSp>
    </p:spTree>
    <p:custDataLst>
      <p:tags r:id="rId1"/>
    </p:custData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anim calcmode="lin" valueType="num">
                                      <p:cBhvr>
                                        <p:cTn id="10" dur="500" fill="hold"/>
                                        <p:tgtEl>
                                          <p:spTgt spid="10"/>
                                        </p:tgtEl>
                                        <p:attrNameLst>
                                          <p:attrName>ppt_x</p:attrName>
                                        </p:attrNameLst>
                                      </p:cBhvr>
                                      <p:tavLst>
                                        <p:tav tm="0">
                                          <p:val>
                                            <p:fltVal val="0.5"/>
                                          </p:val>
                                        </p:tav>
                                        <p:tav tm="100000">
                                          <p:val>
                                            <p:strVal val="#ppt_x"/>
                                          </p:val>
                                        </p:tav>
                                      </p:tavLst>
                                    </p:anim>
                                    <p:anim calcmode="lin" valueType="num">
                                      <p:cBhvr>
                                        <p:cTn id="11" dur="500" fill="hold"/>
                                        <p:tgtEl>
                                          <p:spTgt spid="10"/>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anim calcmode="lin" valueType="num">
                                      <p:cBhvr>
                                        <p:cTn id="17" dur="500" fill="hold"/>
                                        <p:tgtEl>
                                          <p:spTgt spid="7"/>
                                        </p:tgtEl>
                                        <p:attrNameLst>
                                          <p:attrName>ppt_x</p:attrName>
                                        </p:attrNameLst>
                                      </p:cBhvr>
                                      <p:tavLst>
                                        <p:tav tm="0">
                                          <p:val>
                                            <p:fltVal val="0.5"/>
                                          </p:val>
                                        </p:tav>
                                        <p:tav tm="100000">
                                          <p:val>
                                            <p:strVal val="#ppt_x"/>
                                          </p:val>
                                        </p:tav>
                                      </p:tavLst>
                                    </p:anim>
                                    <p:anim calcmode="lin" valueType="num">
                                      <p:cBhvr>
                                        <p:cTn id="18" dur="500" fill="hold"/>
                                        <p:tgtEl>
                                          <p:spTgt spid="7"/>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53" presetClass="entr" presetSubtype="16"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par>
                          <p:cTn id="25" fill="hold">
                            <p:stCondLst>
                              <p:cond delay="1000"/>
                            </p:stCondLst>
                            <p:childTnLst>
                              <p:par>
                                <p:cTn id="26" presetID="53" presetClass="entr" presetSubtype="16"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53" presetClass="entr" presetSubtype="16" fill="hold" grpId="0" nodeType="withEffect">
                                  <p:stCondLst>
                                    <p:cond delay="20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Effect transition="in" filter="fade">
                                      <p:cBhvr>
                                        <p:cTn id="35" dur="500"/>
                                        <p:tgtEl>
                                          <p:spTgt spid="12"/>
                                        </p:tgtEl>
                                      </p:cBhvr>
                                    </p:animEffect>
                                  </p:childTnLst>
                                </p:cTn>
                              </p:par>
                              <p:par>
                                <p:cTn id="36" presetID="53" presetClass="entr" presetSubtype="16" fill="hold" grpId="0" nodeType="withEffect">
                                  <p:stCondLst>
                                    <p:cond delay="40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childTnLst>
                          </p:cTn>
                        </p:par>
                        <p:par>
                          <p:cTn id="41" fill="hold">
                            <p:stCondLst>
                              <p:cond delay="1500"/>
                            </p:stCondLst>
                            <p:childTnLst>
                              <p:par>
                                <p:cTn id="42" presetID="22" presetClass="entr" presetSubtype="8"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500"/>
                                        <p:tgtEl>
                                          <p:spTgt spid="2"/>
                                        </p:tgtEl>
                                      </p:cBhvr>
                                    </p:animEffect>
                                  </p:childTnLst>
                                </p:cTn>
                              </p:par>
                              <p:par>
                                <p:cTn id="45" presetID="2" presetClass="entr" presetSubtype="2" decel="5330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750" fill="hold"/>
                                        <p:tgtEl>
                                          <p:spTgt spid="6"/>
                                        </p:tgtEl>
                                        <p:attrNameLst>
                                          <p:attrName>ppt_x</p:attrName>
                                        </p:attrNameLst>
                                      </p:cBhvr>
                                      <p:tavLst>
                                        <p:tav tm="0">
                                          <p:val>
                                            <p:strVal val="1+#ppt_w/2"/>
                                          </p:val>
                                        </p:tav>
                                        <p:tav tm="100000">
                                          <p:val>
                                            <p:strVal val="#ppt_x"/>
                                          </p:val>
                                        </p:tav>
                                      </p:tavLst>
                                    </p:anim>
                                    <p:anim calcmode="lin" valueType="num">
                                      <p:cBhvr additive="base">
                                        <p:cTn id="48" dur="750" fill="hold"/>
                                        <p:tgtEl>
                                          <p:spTgt spid="6"/>
                                        </p:tgtEl>
                                        <p:attrNameLst>
                                          <p:attrName>ppt_y</p:attrName>
                                        </p:attrNameLst>
                                      </p:cBhvr>
                                      <p:tavLst>
                                        <p:tav tm="0">
                                          <p:val>
                                            <p:strVal val="#ppt_y"/>
                                          </p:val>
                                        </p:tav>
                                        <p:tav tm="100000">
                                          <p:val>
                                            <p:strVal val="#ppt_y"/>
                                          </p:val>
                                        </p:tav>
                                      </p:tavLst>
                                    </p:anim>
                                  </p:childTnLst>
                                </p:cTn>
                              </p:par>
                            </p:childTnLst>
                          </p:cTn>
                        </p:par>
                        <p:par>
                          <p:cTn id="49" fill="hold">
                            <p:stCondLst>
                              <p:cond delay="2000"/>
                            </p:stCondLst>
                            <p:childTnLst>
                              <p:par>
                                <p:cTn id="50" presetID="22" presetClass="entr" presetSubtype="8" fill="hold" nodeType="after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left)">
                                      <p:cBhvr>
                                        <p:cTn id="52" dur="500"/>
                                        <p:tgtEl>
                                          <p:spTgt spid="3"/>
                                        </p:tgtEl>
                                      </p:cBhvr>
                                    </p:animEffect>
                                  </p:childTnLst>
                                </p:cTn>
                              </p:par>
                              <p:par>
                                <p:cTn id="53" presetID="2" presetClass="entr" presetSubtype="2" decel="533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750" fill="hold"/>
                                        <p:tgtEl>
                                          <p:spTgt spid="17"/>
                                        </p:tgtEl>
                                        <p:attrNameLst>
                                          <p:attrName>ppt_x</p:attrName>
                                        </p:attrNameLst>
                                      </p:cBhvr>
                                      <p:tavLst>
                                        <p:tav tm="0">
                                          <p:val>
                                            <p:strVal val="1+#ppt_w/2"/>
                                          </p:val>
                                        </p:tav>
                                        <p:tav tm="100000">
                                          <p:val>
                                            <p:strVal val="#ppt_x"/>
                                          </p:val>
                                        </p:tav>
                                      </p:tavLst>
                                    </p:anim>
                                    <p:anim calcmode="lin" valueType="num">
                                      <p:cBhvr additive="base">
                                        <p:cTn id="56" dur="750" fill="hold"/>
                                        <p:tgtEl>
                                          <p:spTgt spid="17"/>
                                        </p:tgtEl>
                                        <p:attrNameLst>
                                          <p:attrName>ppt_y</p:attrName>
                                        </p:attrNameLst>
                                      </p:cBhvr>
                                      <p:tavLst>
                                        <p:tav tm="0">
                                          <p:val>
                                            <p:strVal val="#ppt_y"/>
                                          </p:val>
                                        </p:tav>
                                        <p:tav tm="100000">
                                          <p:val>
                                            <p:strVal val="#ppt_y"/>
                                          </p:val>
                                        </p:tav>
                                      </p:tavLst>
                                    </p:anim>
                                  </p:childTnLst>
                                </p:cTn>
                              </p:par>
                            </p:childTnLst>
                          </p:cTn>
                        </p:par>
                        <p:par>
                          <p:cTn id="57" fill="hold">
                            <p:stCondLst>
                              <p:cond delay="2500"/>
                            </p:stCondLst>
                            <p:childTnLst>
                              <p:par>
                                <p:cTn id="58" presetID="22" presetClass="entr" presetSubtype="8" fill="hold" nodeType="after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wipe(left)">
                                      <p:cBhvr>
                                        <p:cTn id="60" dur="500"/>
                                        <p:tgtEl>
                                          <p:spTgt spid="4"/>
                                        </p:tgtEl>
                                      </p:cBhvr>
                                    </p:animEffect>
                                  </p:childTnLst>
                                </p:cTn>
                              </p:par>
                              <p:par>
                                <p:cTn id="61" presetID="2" presetClass="entr" presetSubtype="2" decel="5330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750" fill="hold"/>
                                        <p:tgtEl>
                                          <p:spTgt spid="18"/>
                                        </p:tgtEl>
                                        <p:attrNameLst>
                                          <p:attrName>ppt_x</p:attrName>
                                        </p:attrNameLst>
                                      </p:cBhvr>
                                      <p:tavLst>
                                        <p:tav tm="0">
                                          <p:val>
                                            <p:strVal val="1+#ppt_w/2"/>
                                          </p:val>
                                        </p:tav>
                                        <p:tav tm="100000">
                                          <p:val>
                                            <p:strVal val="#ppt_x"/>
                                          </p:val>
                                        </p:tav>
                                      </p:tavLst>
                                    </p:anim>
                                    <p:anim calcmode="lin" valueType="num">
                                      <p:cBhvr additive="base">
                                        <p:cTn id="64" dur="75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p:bldP spid="10" grpId="0" animBg="1"/>
      <p:bldP spid="11" grpId="0" animBg="1"/>
      <p:bldP spid="12" grpId="0" animBg="1"/>
      <p:bldP spid="13" grpId="0" animBg="1"/>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 name="Oval 65"/>
          <p:cNvSpPr>
            <a:spLocks noChangeArrowheads="1"/>
          </p:cNvSpPr>
          <p:nvPr/>
        </p:nvSpPr>
        <p:spPr bwMode="auto">
          <a:xfrm rot="10800000" flipV="1">
            <a:off x="945957" y="2123944"/>
            <a:ext cx="1454341" cy="138317"/>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00782" tIns="50391" rIns="100782" bIns="50391" anchor="ctr"/>
          <a:lstStyle/>
          <a:p>
            <a:pPr defTabSz="685302" fontAlgn="auto">
              <a:spcBef>
                <a:spcPts val="0"/>
              </a:spcBef>
              <a:spcAft>
                <a:spcPts val="0"/>
              </a:spcAft>
              <a:defRPr/>
            </a:pPr>
            <a:endParaRPr lang="zh-CN" altLang="en-US" kern="0" dirty="0">
              <a:solidFill>
                <a:sysClr val="windowText" lastClr="000000"/>
              </a:solidFill>
              <a:latin typeface="Arial" panose="020B0604020202020204" pitchFamily="34" charset="0"/>
              <a:ea typeface="宋体" panose="02010600030101010101" pitchFamily="2" charset="-122"/>
            </a:endParaRPr>
          </a:p>
        </p:txBody>
      </p:sp>
      <p:sp>
        <p:nvSpPr>
          <p:cNvPr id="146" name="Oval 65"/>
          <p:cNvSpPr>
            <a:spLocks noChangeArrowheads="1"/>
          </p:cNvSpPr>
          <p:nvPr/>
        </p:nvSpPr>
        <p:spPr bwMode="auto">
          <a:xfrm rot="10800000" flipV="1">
            <a:off x="977071" y="4529983"/>
            <a:ext cx="1454340" cy="138317"/>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00782" tIns="50391" rIns="100782" bIns="50391" anchor="ctr"/>
          <a:lstStyle/>
          <a:p>
            <a:pPr defTabSz="685302" fontAlgn="auto">
              <a:spcBef>
                <a:spcPts val="0"/>
              </a:spcBef>
              <a:spcAft>
                <a:spcPts val="0"/>
              </a:spcAft>
              <a:defRPr/>
            </a:pPr>
            <a:endParaRPr lang="zh-CN" altLang="en-US" kern="0" dirty="0">
              <a:solidFill>
                <a:sysClr val="windowText" lastClr="000000"/>
              </a:solidFill>
              <a:latin typeface="Arial" panose="020B0604020202020204" pitchFamily="34" charset="0"/>
              <a:ea typeface="宋体" panose="02010600030101010101" pitchFamily="2" charset="-122"/>
            </a:endParaRPr>
          </a:p>
        </p:txBody>
      </p:sp>
      <p:sp>
        <p:nvSpPr>
          <p:cNvPr id="147" name="Oval 65"/>
          <p:cNvSpPr>
            <a:spLocks noChangeArrowheads="1"/>
          </p:cNvSpPr>
          <p:nvPr/>
        </p:nvSpPr>
        <p:spPr bwMode="auto">
          <a:xfrm rot="10800000" flipV="1">
            <a:off x="6686355" y="3307558"/>
            <a:ext cx="1454341" cy="138317"/>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00782" tIns="50391" rIns="100782" bIns="50391" anchor="ctr"/>
          <a:lstStyle/>
          <a:p>
            <a:pPr defTabSz="685302" fontAlgn="auto">
              <a:spcBef>
                <a:spcPts val="0"/>
              </a:spcBef>
              <a:spcAft>
                <a:spcPts val="0"/>
              </a:spcAft>
              <a:defRPr/>
            </a:pPr>
            <a:endParaRPr lang="zh-CN" altLang="en-US" kern="0" dirty="0">
              <a:solidFill>
                <a:sysClr val="windowText" lastClr="000000"/>
              </a:solidFill>
              <a:latin typeface="Arial" panose="020B0604020202020204" pitchFamily="34" charset="0"/>
              <a:ea typeface="宋体" panose="02010600030101010101" pitchFamily="2" charset="-122"/>
            </a:endParaRPr>
          </a:p>
        </p:txBody>
      </p:sp>
      <p:grpSp>
        <p:nvGrpSpPr>
          <p:cNvPr id="2" name="组合 147"/>
          <p:cNvGrpSpPr/>
          <p:nvPr/>
        </p:nvGrpSpPr>
        <p:grpSpPr>
          <a:xfrm>
            <a:off x="1211831" y="1117478"/>
            <a:ext cx="940088" cy="1001193"/>
            <a:chOff x="611306" y="1203674"/>
            <a:chExt cx="1328332" cy="1414234"/>
          </a:xfrm>
          <a:solidFill>
            <a:srgbClr val="325F0B"/>
          </a:solidFill>
        </p:grpSpPr>
        <p:sp>
          <p:nvSpPr>
            <p:cNvPr id="149" name="菱形 148"/>
            <p:cNvSpPr/>
            <p:nvPr/>
          </p:nvSpPr>
          <p:spPr>
            <a:xfrm>
              <a:off x="723313" y="1289437"/>
              <a:ext cx="1104318" cy="1328471"/>
            </a:xfrm>
            <a:prstGeom prst="diamond">
              <a:avLst/>
            </a:prstGeom>
            <a:solidFill>
              <a:schemeClr val="accent1">
                <a:lumMod val="50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5302" fontAlgn="auto">
                <a:spcBef>
                  <a:spcPts val="0"/>
                </a:spcBef>
                <a:spcAft>
                  <a:spcPts val="0"/>
                </a:spcAft>
                <a:defRPr/>
              </a:pPr>
              <a:endParaRPr lang="zh-CN" altLang="en-US" sz="2000" dirty="0">
                <a:solidFill>
                  <a:srgbClr val="FFFFFF"/>
                </a:solidFill>
                <a:latin typeface="Arial Unicode MS" pitchFamily="34" charset="-122"/>
                <a:ea typeface="Arial Unicode MS" pitchFamily="34" charset="-122"/>
                <a:cs typeface="Arial Unicode MS" pitchFamily="34" charset="-122"/>
              </a:endParaRPr>
            </a:p>
          </p:txBody>
        </p:sp>
        <p:sp>
          <p:nvSpPr>
            <p:cNvPr id="150" name="菱形 149"/>
            <p:cNvSpPr/>
            <p:nvPr/>
          </p:nvSpPr>
          <p:spPr>
            <a:xfrm>
              <a:off x="611306" y="1203674"/>
              <a:ext cx="1328332" cy="1326722"/>
            </a:xfrm>
            <a:prstGeom prst="diamond">
              <a:avLst/>
            </a:prstGeom>
            <a:solidFill>
              <a:schemeClr val="accent1"/>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5302" fontAlgn="auto">
                <a:spcBef>
                  <a:spcPts val="0"/>
                </a:spcBef>
                <a:spcAft>
                  <a:spcPts val="0"/>
                </a:spcAft>
                <a:defRPr/>
              </a:pPr>
              <a:r>
                <a:rPr lang="en-US" altLang="zh-CN" sz="3200" dirty="0">
                  <a:solidFill>
                    <a:srgbClr val="FFFFFF"/>
                  </a:solidFill>
                  <a:latin typeface="Elephant" panose="02020904090505020303" pitchFamily="18" charset="0"/>
                  <a:ea typeface="Arial Unicode MS" pitchFamily="34" charset="-122"/>
                  <a:cs typeface="Arial Unicode MS" pitchFamily="34" charset="-122"/>
                </a:rPr>
                <a:t>A</a:t>
              </a:r>
              <a:endParaRPr lang="zh-CN" altLang="en-US" sz="3200" dirty="0">
                <a:solidFill>
                  <a:srgbClr val="FFFFFF"/>
                </a:solidFill>
                <a:latin typeface="Elephant" panose="02020904090505020303" pitchFamily="18" charset="0"/>
                <a:ea typeface="Arial Unicode MS" pitchFamily="34" charset="-122"/>
                <a:cs typeface="Arial Unicode MS" pitchFamily="34" charset="-122"/>
              </a:endParaRPr>
            </a:p>
          </p:txBody>
        </p:sp>
      </p:grpSp>
      <p:grpSp>
        <p:nvGrpSpPr>
          <p:cNvPr id="3" name="组合 150"/>
          <p:cNvGrpSpPr/>
          <p:nvPr/>
        </p:nvGrpSpPr>
        <p:grpSpPr>
          <a:xfrm>
            <a:off x="1234198" y="3512135"/>
            <a:ext cx="940088" cy="1016064"/>
            <a:chOff x="1951890" y="2794690"/>
            <a:chExt cx="1328332" cy="1435240"/>
          </a:xfrm>
          <a:solidFill>
            <a:srgbClr val="325F0B"/>
          </a:solidFill>
        </p:grpSpPr>
        <p:sp>
          <p:nvSpPr>
            <p:cNvPr id="152" name="菱形 151"/>
            <p:cNvSpPr/>
            <p:nvPr/>
          </p:nvSpPr>
          <p:spPr>
            <a:xfrm>
              <a:off x="2063897" y="2901458"/>
              <a:ext cx="1104318" cy="1328472"/>
            </a:xfrm>
            <a:prstGeom prst="diamond">
              <a:avLst/>
            </a:prstGeom>
            <a:solidFill>
              <a:schemeClr val="accent3">
                <a:lumMod val="50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5302" fontAlgn="auto">
                <a:spcBef>
                  <a:spcPts val="0"/>
                </a:spcBef>
                <a:spcAft>
                  <a:spcPts val="0"/>
                </a:spcAft>
                <a:defRPr/>
              </a:pPr>
              <a:endParaRPr lang="zh-CN" altLang="en-US" sz="2000" dirty="0">
                <a:solidFill>
                  <a:srgbClr val="FFFFFF"/>
                </a:solidFill>
                <a:latin typeface="Arial Unicode MS" pitchFamily="34" charset="-122"/>
                <a:ea typeface="Arial Unicode MS" pitchFamily="34" charset="-122"/>
                <a:cs typeface="Arial Unicode MS" pitchFamily="34" charset="-122"/>
              </a:endParaRPr>
            </a:p>
          </p:txBody>
        </p:sp>
        <p:sp>
          <p:nvSpPr>
            <p:cNvPr id="153" name="菱形 152"/>
            <p:cNvSpPr/>
            <p:nvPr/>
          </p:nvSpPr>
          <p:spPr>
            <a:xfrm>
              <a:off x="1951890" y="2794690"/>
              <a:ext cx="1328332" cy="1328471"/>
            </a:xfrm>
            <a:prstGeom prst="diamond">
              <a:avLst/>
            </a:prstGeom>
            <a:solidFill>
              <a:schemeClr val="accent3"/>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5302" fontAlgn="auto">
                <a:spcBef>
                  <a:spcPts val="0"/>
                </a:spcBef>
                <a:spcAft>
                  <a:spcPts val="0"/>
                </a:spcAft>
                <a:defRPr/>
              </a:pPr>
              <a:r>
                <a:rPr lang="en-US" altLang="zh-CN" sz="3200" dirty="0">
                  <a:solidFill>
                    <a:srgbClr val="FFFFFF"/>
                  </a:solidFill>
                  <a:latin typeface="Elephant" panose="02020904090505020303" pitchFamily="18" charset="0"/>
                  <a:ea typeface="Arial Unicode MS" pitchFamily="34" charset="-122"/>
                  <a:cs typeface="Arial Unicode MS" pitchFamily="34" charset="-122"/>
                </a:rPr>
                <a:t>C</a:t>
              </a:r>
              <a:endParaRPr lang="zh-CN" altLang="en-US" sz="3200" dirty="0">
                <a:solidFill>
                  <a:srgbClr val="FFFFFF"/>
                </a:solidFill>
                <a:latin typeface="Elephant" panose="02020904090505020303" pitchFamily="18" charset="0"/>
                <a:ea typeface="Arial Unicode MS" pitchFamily="34" charset="-122"/>
                <a:cs typeface="Arial Unicode MS" pitchFamily="34" charset="-122"/>
              </a:endParaRPr>
            </a:p>
          </p:txBody>
        </p:sp>
      </p:grpSp>
      <p:grpSp>
        <p:nvGrpSpPr>
          <p:cNvPr id="4" name="组合 153"/>
          <p:cNvGrpSpPr/>
          <p:nvPr/>
        </p:nvGrpSpPr>
        <p:grpSpPr>
          <a:xfrm>
            <a:off x="6943481" y="2314806"/>
            <a:ext cx="940090" cy="1001193"/>
            <a:chOff x="4056282" y="1203598"/>
            <a:chExt cx="1328333" cy="1414234"/>
          </a:xfrm>
          <a:solidFill>
            <a:srgbClr val="325F0B"/>
          </a:solidFill>
        </p:grpSpPr>
        <p:sp>
          <p:nvSpPr>
            <p:cNvPr id="155" name="菱形 154"/>
            <p:cNvSpPr/>
            <p:nvPr/>
          </p:nvSpPr>
          <p:spPr>
            <a:xfrm>
              <a:off x="4168289" y="1289361"/>
              <a:ext cx="1104319" cy="1328471"/>
            </a:xfrm>
            <a:prstGeom prst="diamond">
              <a:avLst/>
            </a:prstGeom>
            <a:solidFill>
              <a:schemeClr val="accent2">
                <a:lumMod val="75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5302" fontAlgn="auto">
                <a:spcBef>
                  <a:spcPts val="0"/>
                </a:spcBef>
                <a:spcAft>
                  <a:spcPts val="0"/>
                </a:spcAft>
                <a:defRPr/>
              </a:pPr>
              <a:endParaRPr lang="zh-CN" altLang="en-US" sz="2000" dirty="0">
                <a:solidFill>
                  <a:srgbClr val="FFFFFF"/>
                </a:solidFill>
                <a:latin typeface="Arial Unicode MS" pitchFamily="34" charset="-122"/>
                <a:ea typeface="Arial Unicode MS" pitchFamily="34" charset="-122"/>
                <a:cs typeface="Arial Unicode MS" pitchFamily="34" charset="-122"/>
              </a:endParaRPr>
            </a:p>
          </p:txBody>
        </p:sp>
        <p:sp>
          <p:nvSpPr>
            <p:cNvPr id="156" name="菱形 155"/>
            <p:cNvSpPr/>
            <p:nvPr/>
          </p:nvSpPr>
          <p:spPr>
            <a:xfrm>
              <a:off x="4056282" y="1203598"/>
              <a:ext cx="1328333" cy="1326722"/>
            </a:xfrm>
            <a:prstGeom prst="diamond">
              <a:avLst/>
            </a:prstGeom>
            <a:solidFill>
              <a:schemeClr val="accent2"/>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5302" fontAlgn="auto">
                <a:spcBef>
                  <a:spcPts val="0"/>
                </a:spcBef>
                <a:spcAft>
                  <a:spcPts val="0"/>
                </a:spcAft>
                <a:defRPr/>
              </a:pPr>
              <a:r>
                <a:rPr lang="en-US" altLang="zh-CN" sz="3200" dirty="0">
                  <a:solidFill>
                    <a:srgbClr val="FFFFFF"/>
                  </a:solidFill>
                  <a:latin typeface="Elephant" panose="02020904090505020303" pitchFamily="18" charset="0"/>
                  <a:ea typeface="Arial Unicode MS" pitchFamily="34" charset="-122"/>
                  <a:cs typeface="Arial Unicode MS" pitchFamily="34" charset="-122"/>
                </a:rPr>
                <a:t>B</a:t>
              </a:r>
              <a:endParaRPr lang="zh-CN" altLang="en-US" sz="3200" dirty="0">
                <a:solidFill>
                  <a:srgbClr val="FFFFFF"/>
                </a:solidFill>
                <a:latin typeface="Elephant" panose="02020904090505020303" pitchFamily="18" charset="0"/>
                <a:ea typeface="Arial Unicode MS" pitchFamily="34" charset="-122"/>
                <a:cs typeface="Arial Unicode MS" pitchFamily="34" charset="-122"/>
              </a:endParaRPr>
            </a:p>
          </p:txBody>
        </p:sp>
      </p:grpSp>
      <p:sp>
        <p:nvSpPr>
          <p:cNvPr id="157" name="文本框 17"/>
          <p:cNvSpPr txBox="1"/>
          <p:nvPr/>
        </p:nvSpPr>
        <p:spPr>
          <a:xfrm>
            <a:off x="2202737" y="1253261"/>
            <a:ext cx="4455166" cy="517265"/>
          </a:xfrm>
          <a:prstGeom prst="rect">
            <a:avLst/>
          </a:prstGeom>
          <a:noFill/>
        </p:spPr>
        <p:txBody>
          <a:bodyPr wrap="square" lIns="100782" tIns="50391" rIns="100782" bIns="50391">
            <a:spAutoFit/>
          </a:bodyPr>
          <a:lstStyle/>
          <a:p>
            <a:pPr algn="just" defTabSz="685302" fontAlgn="auto">
              <a:lnSpc>
                <a:spcPct val="150000"/>
              </a:lnSpc>
              <a:spcBef>
                <a:spcPts val="0"/>
              </a:spcBef>
              <a:spcAft>
                <a:spcPts val="0"/>
              </a:spcAft>
              <a:defRPr/>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添加适当的文字，添加适当的文字添加适当的文字，一页的文字最好不要超过</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3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8" name="文本框 22"/>
          <p:cNvSpPr txBox="1"/>
          <p:nvPr/>
        </p:nvSpPr>
        <p:spPr>
          <a:xfrm>
            <a:off x="2308216" y="3726682"/>
            <a:ext cx="4244213" cy="517265"/>
          </a:xfrm>
          <a:prstGeom prst="rect">
            <a:avLst/>
          </a:prstGeom>
          <a:noFill/>
        </p:spPr>
        <p:txBody>
          <a:bodyPr wrap="square" lIns="100782" tIns="50391" rIns="100782" bIns="50391">
            <a:spAutoFit/>
          </a:bodyPr>
          <a:lstStyle/>
          <a:p>
            <a:pPr algn="just" defTabSz="685302" fontAlgn="auto">
              <a:lnSpc>
                <a:spcPct val="150000"/>
              </a:lnSpc>
              <a:spcBef>
                <a:spcPts val="0"/>
              </a:spcBef>
              <a:spcAft>
                <a:spcPts val="0"/>
              </a:spcAft>
              <a:defRPr/>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添加适当的文字，添加适当的文字添加适当的文字，一页的文字最好不要超过</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3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9" name="文本框 23"/>
          <p:cNvSpPr txBox="1"/>
          <p:nvPr/>
        </p:nvSpPr>
        <p:spPr>
          <a:xfrm>
            <a:off x="2209210" y="2489972"/>
            <a:ext cx="4442217" cy="517265"/>
          </a:xfrm>
          <a:prstGeom prst="rect">
            <a:avLst/>
          </a:prstGeom>
          <a:noFill/>
        </p:spPr>
        <p:txBody>
          <a:bodyPr wrap="square" lIns="100782" tIns="50391" rIns="100782" bIns="50391">
            <a:spAutoFit/>
          </a:bodyPr>
          <a:lstStyle/>
          <a:p>
            <a:pPr algn="just" defTabSz="685302" fontAlgn="auto">
              <a:lnSpc>
                <a:spcPct val="150000"/>
              </a:lnSpc>
              <a:spcBef>
                <a:spcPts val="0"/>
              </a:spcBef>
              <a:spcAft>
                <a:spcPts val="0"/>
              </a:spcAft>
              <a:defRPr/>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添加适当的文字，添加适当的文字添加适当的文字，一页的文字最好不要超过</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3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p:cTn id="7" dur="500" fill="hold"/>
                                        <p:tgtEl>
                                          <p:spTgt spid="145"/>
                                        </p:tgtEl>
                                        <p:attrNameLst>
                                          <p:attrName>ppt_w</p:attrName>
                                        </p:attrNameLst>
                                      </p:cBhvr>
                                      <p:tavLst>
                                        <p:tav tm="0">
                                          <p:val>
                                            <p:fltVal val="0"/>
                                          </p:val>
                                        </p:tav>
                                        <p:tav tm="100000">
                                          <p:val>
                                            <p:strVal val="#ppt_w"/>
                                          </p:val>
                                        </p:tav>
                                      </p:tavLst>
                                    </p:anim>
                                    <p:anim calcmode="lin" valueType="num">
                                      <p:cBhvr>
                                        <p:cTn id="8" dur="500" fill="hold"/>
                                        <p:tgtEl>
                                          <p:spTgt spid="145"/>
                                        </p:tgtEl>
                                        <p:attrNameLst>
                                          <p:attrName>ppt_h</p:attrName>
                                        </p:attrNameLst>
                                      </p:cBhvr>
                                      <p:tavLst>
                                        <p:tav tm="0">
                                          <p:val>
                                            <p:fltVal val="0"/>
                                          </p:val>
                                        </p:tav>
                                        <p:tav tm="100000">
                                          <p:val>
                                            <p:strVal val="#ppt_h"/>
                                          </p:val>
                                        </p:tav>
                                      </p:tavLst>
                                    </p:anim>
                                    <p:animEffect transition="in" filter="fade">
                                      <p:cBhvr>
                                        <p:cTn id="9" dur="500"/>
                                        <p:tgtEl>
                                          <p:spTgt spid="145"/>
                                        </p:tgtEl>
                                      </p:cBhvr>
                                    </p:animEffect>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57"/>
                                        </p:tgtEl>
                                        <p:attrNameLst>
                                          <p:attrName>style.visibility</p:attrName>
                                        </p:attrNameLst>
                                      </p:cBhvr>
                                      <p:to>
                                        <p:strVal val="visible"/>
                                      </p:to>
                                    </p:set>
                                    <p:animEffect transition="in" filter="wipe(left)">
                                      <p:cBhvr>
                                        <p:cTn id="19" dur="500"/>
                                        <p:tgtEl>
                                          <p:spTgt spid="157"/>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7"/>
                                        </p:tgtEl>
                                        <p:attrNameLst>
                                          <p:attrName>style.visibility</p:attrName>
                                        </p:attrNameLst>
                                      </p:cBhvr>
                                      <p:to>
                                        <p:strVal val="visible"/>
                                      </p:to>
                                    </p:set>
                                    <p:anim calcmode="lin" valueType="num">
                                      <p:cBhvr>
                                        <p:cTn id="23" dur="500" fill="hold"/>
                                        <p:tgtEl>
                                          <p:spTgt spid="147"/>
                                        </p:tgtEl>
                                        <p:attrNameLst>
                                          <p:attrName>ppt_w</p:attrName>
                                        </p:attrNameLst>
                                      </p:cBhvr>
                                      <p:tavLst>
                                        <p:tav tm="0">
                                          <p:val>
                                            <p:fltVal val="0"/>
                                          </p:val>
                                        </p:tav>
                                        <p:tav tm="100000">
                                          <p:val>
                                            <p:strVal val="#ppt_w"/>
                                          </p:val>
                                        </p:tav>
                                      </p:tavLst>
                                    </p:anim>
                                    <p:anim calcmode="lin" valueType="num">
                                      <p:cBhvr>
                                        <p:cTn id="24" dur="500" fill="hold"/>
                                        <p:tgtEl>
                                          <p:spTgt spid="147"/>
                                        </p:tgtEl>
                                        <p:attrNameLst>
                                          <p:attrName>ppt_h</p:attrName>
                                        </p:attrNameLst>
                                      </p:cBhvr>
                                      <p:tavLst>
                                        <p:tav tm="0">
                                          <p:val>
                                            <p:fltVal val="0"/>
                                          </p:val>
                                        </p:tav>
                                        <p:tav tm="100000">
                                          <p:val>
                                            <p:strVal val="#ppt_h"/>
                                          </p:val>
                                        </p:tav>
                                      </p:tavLst>
                                    </p:anim>
                                    <p:animEffect transition="in" filter="fade">
                                      <p:cBhvr>
                                        <p:cTn id="25" dur="500"/>
                                        <p:tgtEl>
                                          <p:spTgt spid="147"/>
                                        </p:tgtEl>
                                      </p:cBhvr>
                                    </p:animEffect>
                                  </p:childTnLst>
                                </p:cTn>
                              </p:par>
                            </p:childTnLst>
                          </p:cTn>
                        </p:par>
                        <p:par>
                          <p:cTn id="26" fill="hold">
                            <p:stCondLst>
                              <p:cond delay="2500"/>
                            </p:stCondLst>
                            <p:childTnLst>
                              <p:par>
                                <p:cTn id="27" presetID="47" presetClass="entr" presetSubtype="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59"/>
                                        </p:tgtEl>
                                        <p:attrNameLst>
                                          <p:attrName>style.visibility</p:attrName>
                                        </p:attrNameLst>
                                      </p:cBhvr>
                                      <p:to>
                                        <p:strVal val="visible"/>
                                      </p:to>
                                    </p:set>
                                    <p:animEffect transition="in" filter="wipe(left)">
                                      <p:cBhvr>
                                        <p:cTn id="35" dur="500"/>
                                        <p:tgtEl>
                                          <p:spTgt spid="159"/>
                                        </p:tgtEl>
                                      </p:cBhvr>
                                    </p:animEffect>
                                  </p:childTnLst>
                                </p:cTn>
                              </p:par>
                            </p:childTnLst>
                          </p:cTn>
                        </p:par>
                        <p:par>
                          <p:cTn id="36" fill="hold">
                            <p:stCondLst>
                              <p:cond delay="4000"/>
                            </p:stCondLst>
                            <p:childTnLst>
                              <p:par>
                                <p:cTn id="37" presetID="53" presetClass="entr" presetSubtype="16" fill="hold" grpId="0" nodeType="afterEffect">
                                  <p:stCondLst>
                                    <p:cond delay="0"/>
                                  </p:stCondLst>
                                  <p:childTnLst>
                                    <p:set>
                                      <p:cBhvr>
                                        <p:cTn id="38" dur="1" fill="hold">
                                          <p:stCondLst>
                                            <p:cond delay="0"/>
                                          </p:stCondLst>
                                        </p:cTn>
                                        <p:tgtEl>
                                          <p:spTgt spid="146"/>
                                        </p:tgtEl>
                                        <p:attrNameLst>
                                          <p:attrName>style.visibility</p:attrName>
                                        </p:attrNameLst>
                                      </p:cBhvr>
                                      <p:to>
                                        <p:strVal val="visible"/>
                                      </p:to>
                                    </p:set>
                                    <p:anim calcmode="lin" valueType="num">
                                      <p:cBhvr>
                                        <p:cTn id="39" dur="500" fill="hold"/>
                                        <p:tgtEl>
                                          <p:spTgt spid="146"/>
                                        </p:tgtEl>
                                        <p:attrNameLst>
                                          <p:attrName>ppt_w</p:attrName>
                                        </p:attrNameLst>
                                      </p:cBhvr>
                                      <p:tavLst>
                                        <p:tav tm="0">
                                          <p:val>
                                            <p:fltVal val="0"/>
                                          </p:val>
                                        </p:tav>
                                        <p:tav tm="100000">
                                          <p:val>
                                            <p:strVal val="#ppt_w"/>
                                          </p:val>
                                        </p:tav>
                                      </p:tavLst>
                                    </p:anim>
                                    <p:anim calcmode="lin" valueType="num">
                                      <p:cBhvr>
                                        <p:cTn id="40" dur="500" fill="hold"/>
                                        <p:tgtEl>
                                          <p:spTgt spid="146"/>
                                        </p:tgtEl>
                                        <p:attrNameLst>
                                          <p:attrName>ppt_h</p:attrName>
                                        </p:attrNameLst>
                                      </p:cBhvr>
                                      <p:tavLst>
                                        <p:tav tm="0">
                                          <p:val>
                                            <p:fltVal val="0"/>
                                          </p:val>
                                        </p:tav>
                                        <p:tav tm="100000">
                                          <p:val>
                                            <p:strVal val="#ppt_h"/>
                                          </p:val>
                                        </p:tav>
                                      </p:tavLst>
                                    </p:anim>
                                    <p:animEffect transition="in" filter="fade">
                                      <p:cBhvr>
                                        <p:cTn id="41" dur="500"/>
                                        <p:tgtEl>
                                          <p:spTgt spid="146"/>
                                        </p:tgtEl>
                                      </p:cBhvr>
                                    </p:animEffect>
                                  </p:childTnLst>
                                </p:cTn>
                              </p:par>
                            </p:childTnLst>
                          </p:cTn>
                        </p:par>
                        <p:par>
                          <p:cTn id="42" fill="hold">
                            <p:stCondLst>
                              <p:cond delay="4500"/>
                            </p:stCondLst>
                            <p:childTnLst>
                              <p:par>
                                <p:cTn id="43" presetID="47" presetClass="entr" presetSubtype="0" fill="hold"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1000"/>
                                        <p:tgtEl>
                                          <p:spTgt spid="3"/>
                                        </p:tgtEl>
                                      </p:cBhvr>
                                    </p:animEffect>
                                    <p:anim calcmode="lin" valueType="num">
                                      <p:cBhvr>
                                        <p:cTn id="46" dur="1000" fill="hold"/>
                                        <p:tgtEl>
                                          <p:spTgt spid="3"/>
                                        </p:tgtEl>
                                        <p:attrNameLst>
                                          <p:attrName>ppt_x</p:attrName>
                                        </p:attrNameLst>
                                      </p:cBhvr>
                                      <p:tavLst>
                                        <p:tav tm="0">
                                          <p:val>
                                            <p:strVal val="#ppt_x"/>
                                          </p:val>
                                        </p:tav>
                                        <p:tav tm="100000">
                                          <p:val>
                                            <p:strVal val="#ppt_x"/>
                                          </p:val>
                                        </p:tav>
                                      </p:tavLst>
                                    </p:anim>
                                    <p:anim calcmode="lin" valueType="num">
                                      <p:cBhvr>
                                        <p:cTn id="47" dur="1000" fill="hold"/>
                                        <p:tgtEl>
                                          <p:spTgt spid="3"/>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58"/>
                                        </p:tgtEl>
                                        <p:attrNameLst>
                                          <p:attrName>style.visibility</p:attrName>
                                        </p:attrNameLst>
                                      </p:cBhvr>
                                      <p:to>
                                        <p:strVal val="visible"/>
                                      </p:to>
                                    </p:set>
                                    <p:animEffect transition="in" filter="wipe(left)">
                                      <p:cBhvr>
                                        <p:cTn id="51"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146" grpId="0" animBg="1"/>
      <p:bldP spid="147" grpId="0" animBg="1"/>
      <p:bldP spid="157" grpId="0"/>
      <p:bldP spid="158" grpId="0"/>
      <p:bldP spid="159"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PA_文本框 8"/>
          <p:cNvSpPr txBox="1">
            <a:spLocks noChangeArrowheads="1"/>
          </p:cNvSpPr>
          <p:nvPr>
            <p:custDataLst>
              <p:tags r:id="rId1"/>
            </p:custDataLst>
          </p:nvPr>
        </p:nvSpPr>
        <p:spPr bwMode="auto">
          <a:xfrm>
            <a:off x="1091572" y="3957246"/>
            <a:ext cx="310951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a:t>
            </a:r>
          </a:p>
        </p:txBody>
      </p:sp>
      <p:sp>
        <p:nvSpPr>
          <p:cNvPr id="5" name="PA_文本框 9"/>
          <p:cNvSpPr txBox="1">
            <a:spLocks noChangeArrowheads="1"/>
          </p:cNvSpPr>
          <p:nvPr>
            <p:custDataLst>
              <p:tags r:id="rId2"/>
            </p:custDataLst>
          </p:nvPr>
        </p:nvSpPr>
        <p:spPr bwMode="auto">
          <a:xfrm>
            <a:off x="4887534" y="3957246"/>
            <a:ext cx="306884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a:t>
            </a:r>
          </a:p>
        </p:txBody>
      </p:sp>
      <p:sp>
        <p:nvSpPr>
          <p:cNvPr id="6" name="PA_文本框 39"/>
          <p:cNvSpPr txBox="1"/>
          <p:nvPr>
            <p:custDataLst>
              <p:tags r:id="rId3"/>
            </p:custDataLst>
          </p:nvPr>
        </p:nvSpPr>
        <p:spPr>
          <a:xfrm>
            <a:off x="958426" y="1199083"/>
            <a:ext cx="7277948" cy="415498"/>
          </a:xfrm>
          <a:prstGeom prst="rect">
            <a:avLst/>
          </a:prstGeom>
          <a:noFill/>
        </p:spPr>
        <p:txBody>
          <a:bodyPr wrap="square" lIns="0" tIns="0" rIns="0" bIns="0" rtlCol="0">
            <a:spAutoFit/>
          </a:bodyPr>
          <a:lstStyle/>
          <a:p>
            <a:pPr algn="just">
              <a:lnSpc>
                <a:spcPct val="150000"/>
              </a:lnSpc>
            </a:pP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a:t>
            </a:r>
          </a:p>
        </p:txBody>
      </p:sp>
      <p:pic>
        <p:nvPicPr>
          <p:cNvPr id="3" name="图片占位符 2"/>
          <p:cNvPicPr>
            <a:picLocks noGrp="1" noChangeAspect="1"/>
          </p:cNvPicPr>
          <p:nvPr>
            <p:ph type="pic" sz="quarter" idx="4294967295"/>
          </p:nvPr>
        </p:nvPicPr>
        <p:blipFill>
          <a:blip r:embed="rId6" cstate="screen">
            <a:extLst>
              <a:ext uri="{28A0092B-C50C-407E-A947-70E740481C1C}">
                <a14:useLocalDpi xmlns:a14="http://schemas.microsoft.com/office/drawing/2010/main"/>
              </a:ext>
            </a:extLst>
          </a:blip>
          <a:stretch>
            <a:fillRect/>
          </a:stretch>
        </p:blipFill>
        <p:spPr>
          <a:xfrm>
            <a:off x="1835696" y="1708448"/>
            <a:ext cx="1548172" cy="2160240"/>
          </a:xfrm>
        </p:spPr>
      </p:pic>
      <p:pic>
        <p:nvPicPr>
          <p:cNvPr id="11" name="图片占位符 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328084" y="1708448"/>
            <a:ext cx="1548172" cy="2160240"/>
          </a:xfrm>
          <a:prstGeom prst="rect">
            <a:avLst/>
          </a:prstGeom>
        </p:spPr>
      </p:pic>
      <p:cxnSp>
        <p:nvCxnSpPr>
          <p:cNvPr id="14" name="直接连接符 13"/>
          <p:cNvCxnSpPr/>
          <p:nvPr/>
        </p:nvCxnSpPr>
        <p:spPr>
          <a:xfrm>
            <a:off x="4355976" y="1780456"/>
            <a:ext cx="0" cy="2052228"/>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CF3288E3-CC52-9F40-A1D1-88813BF3D675}"/>
              </a:ext>
            </a:extLst>
          </p:cNvPr>
          <p:cNvGrpSpPr/>
          <p:nvPr/>
        </p:nvGrpSpPr>
        <p:grpSpPr>
          <a:xfrm>
            <a:off x="1" y="196170"/>
            <a:ext cx="3003486" cy="504166"/>
            <a:chOff x="1" y="196170"/>
            <a:chExt cx="3003486" cy="504166"/>
          </a:xfrm>
        </p:grpSpPr>
        <p:sp>
          <p:nvSpPr>
            <p:cNvPr id="20" name="文本框 12">
              <a:extLst>
                <a:ext uri="{FF2B5EF4-FFF2-40B4-BE49-F238E27FC236}">
                  <a16:creationId xmlns:a16="http://schemas.microsoft.com/office/drawing/2014/main" id="{2709A494-4120-6644-B02C-CAE95853D02D}"/>
                </a:ext>
              </a:extLst>
            </p:cNvPr>
            <p:cNvSpPr txBox="1">
              <a:spLocks noChangeArrowheads="1"/>
            </p:cNvSpPr>
            <p:nvPr/>
          </p:nvSpPr>
          <p:spPr bwMode="auto">
            <a:xfrm>
              <a:off x="287690" y="248871"/>
              <a:ext cx="2715797"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4290" rIns="68580" bIns="34290" anchor="t" anchorCtr="0">
              <a:no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r>
                <a:rPr lang="zh-CN" altLang="en-US" sz="2000" b="1" kern="100" dirty="0">
                  <a:solidFill>
                    <a:srgbClr val="A7A7A7"/>
                  </a:solidFill>
                  <a:latin typeface="方正兰亭超细黑简体" pitchFamily="2" charset="-122"/>
                  <a:ea typeface="方正兰亭超细黑简体" pitchFamily="2" charset="-122"/>
                  <a:cs typeface="Times New Roman" panose="02020603050405020304" pitchFamily="18" charset="0"/>
                </a:rPr>
                <a:t>单击此处添加标题</a:t>
              </a:r>
              <a:endParaRPr lang="zh-CN" altLang="en-US" sz="2000" b="1" dirty="0">
                <a:solidFill>
                  <a:srgbClr val="A7A7A7"/>
                </a:solidFill>
                <a:latin typeface="方正兰亭超细黑简体" pitchFamily="2" charset="-122"/>
                <a:ea typeface="方正兰亭超细黑简体" pitchFamily="2" charset="-122"/>
              </a:endParaRPr>
            </a:p>
          </p:txBody>
        </p:sp>
        <p:sp>
          <p:nvSpPr>
            <p:cNvPr id="21" name="矩形 20">
              <a:extLst>
                <a:ext uri="{FF2B5EF4-FFF2-40B4-BE49-F238E27FC236}">
                  <a16:creationId xmlns:a16="http://schemas.microsoft.com/office/drawing/2014/main" id="{53D01546-E616-5F48-B10E-2761E6DD543F}"/>
                </a:ext>
              </a:extLst>
            </p:cNvPr>
            <p:cNvSpPr/>
            <p:nvPr/>
          </p:nvSpPr>
          <p:spPr>
            <a:xfrm>
              <a:off x="1" y="196170"/>
              <a:ext cx="143508" cy="5041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64882146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5" presetClass="entr" presetSubtype="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1000" fill="hold"/>
                                        <p:tgtEl>
                                          <p:spTgt spid="14"/>
                                        </p:tgtEl>
                                        <p:attrNameLst>
                                          <p:attrName>ppt_w</p:attrName>
                                        </p:attrNameLst>
                                      </p:cBhvr>
                                      <p:tavLst>
                                        <p:tav tm="0">
                                          <p:val>
                                            <p:strVal val="#ppt_w*0.70"/>
                                          </p:val>
                                        </p:tav>
                                        <p:tav tm="100000">
                                          <p:val>
                                            <p:strVal val="#ppt_w"/>
                                          </p:val>
                                        </p:tav>
                                      </p:tavLst>
                                    </p:anim>
                                    <p:anim calcmode="lin" valueType="num">
                                      <p:cBhvr>
                                        <p:cTn id="17" dur="1000" fill="hold"/>
                                        <p:tgtEl>
                                          <p:spTgt spid="14"/>
                                        </p:tgtEl>
                                        <p:attrNameLst>
                                          <p:attrName>ppt_h</p:attrName>
                                        </p:attrNameLst>
                                      </p:cBhvr>
                                      <p:tavLst>
                                        <p:tav tm="0">
                                          <p:val>
                                            <p:strVal val="#ppt_h"/>
                                          </p:val>
                                        </p:tav>
                                        <p:tav tm="100000">
                                          <p:val>
                                            <p:strVal val="#ppt_h"/>
                                          </p:val>
                                        </p:tav>
                                      </p:tavLst>
                                    </p:anim>
                                    <p:animEffect transition="in" filter="fade">
                                      <p:cBhvr>
                                        <p:cTn id="18" dur="1000"/>
                                        <p:tgtEl>
                                          <p:spTgt spid="14"/>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par>
                          <p:cTn id="23" fill="hold">
                            <p:stCondLst>
                              <p:cond delay="2000"/>
                            </p:stCondLst>
                            <p:childTnLst>
                              <p:par>
                                <p:cTn id="24" presetID="2" presetClass="entr" presetSubtype="2"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1+#ppt_w/2"/>
                                          </p:val>
                                        </p:tav>
                                        <p:tav tm="100000">
                                          <p:val>
                                            <p:strVal val="#ppt_x"/>
                                          </p:val>
                                        </p:tav>
                                      </p:tavLst>
                                    </p:anim>
                                    <p:anim calcmode="lin" valueType="num">
                                      <p:cBhvr additive="base">
                                        <p:cTn id="27" dur="500" fill="hold"/>
                                        <p:tgtEl>
                                          <p:spTgt spid="4"/>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9" name="Straight Connector 8"/>
          <p:cNvCxnSpPr/>
          <p:nvPr/>
        </p:nvCxnSpPr>
        <p:spPr>
          <a:xfrm>
            <a:off x="556787" y="2166268"/>
            <a:ext cx="1834116" cy="0"/>
          </a:xfrm>
          <a:prstGeom prst="line">
            <a:avLst/>
          </a:prstGeom>
          <a:ln w="50800">
            <a:solidFill>
              <a:schemeClr val="accent1"/>
            </a:solidFill>
            <a:headEnd type="oval"/>
          </a:ln>
        </p:spPr>
        <p:style>
          <a:lnRef idx="1">
            <a:schemeClr val="accent1"/>
          </a:lnRef>
          <a:fillRef idx="0">
            <a:schemeClr val="accent1"/>
          </a:fillRef>
          <a:effectRef idx="0">
            <a:schemeClr val="accent1"/>
          </a:effectRef>
          <a:fontRef idx="minor">
            <a:schemeClr val="tx1"/>
          </a:fontRef>
        </p:style>
      </p:cxnSp>
      <p:sp>
        <p:nvSpPr>
          <p:cNvPr id="10" name="Arc 9"/>
          <p:cNvSpPr/>
          <p:nvPr/>
        </p:nvSpPr>
        <p:spPr>
          <a:xfrm>
            <a:off x="2390903" y="2027436"/>
            <a:ext cx="277586" cy="277671"/>
          </a:xfrm>
          <a:prstGeom prst="arc">
            <a:avLst>
              <a:gd name="adj1" fmla="val 1821037"/>
              <a:gd name="adj2" fmla="val 19752242"/>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11" name="Straight Connector 10"/>
          <p:cNvCxnSpPr/>
          <p:nvPr/>
        </p:nvCxnSpPr>
        <p:spPr>
          <a:xfrm>
            <a:off x="2532545" y="2166268"/>
            <a:ext cx="1834116" cy="0"/>
          </a:xfrm>
          <a:prstGeom prst="line">
            <a:avLst/>
          </a:prstGeom>
          <a:ln w="50800">
            <a:solidFill>
              <a:schemeClr val="accent2"/>
            </a:solidFill>
            <a:head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08303" y="2166268"/>
            <a:ext cx="1834116" cy="0"/>
          </a:xfrm>
          <a:prstGeom prst="line">
            <a:avLst/>
          </a:prstGeom>
          <a:ln w="50800">
            <a:solidFill>
              <a:schemeClr val="accent3"/>
            </a:solidFill>
            <a:head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84060" y="2166268"/>
            <a:ext cx="1834116" cy="0"/>
          </a:xfrm>
          <a:prstGeom prst="line">
            <a:avLst/>
          </a:prstGeom>
          <a:ln w="50800">
            <a:solidFill>
              <a:schemeClr val="accent2"/>
            </a:solidFill>
            <a:headEnd type="oval"/>
          </a:ln>
        </p:spPr>
        <p:style>
          <a:lnRef idx="1">
            <a:schemeClr val="accent1"/>
          </a:lnRef>
          <a:fillRef idx="0">
            <a:schemeClr val="accent1"/>
          </a:fillRef>
          <a:effectRef idx="0">
            <a:schemeClr val="accent1"/>
          </a:effectRef>
          <a:fontRef idx="minor">
            <a:schemeClr val="tx1"/>
          </a:fontRef>
        </p:style>
      </p:cxnSp>
      <p:sp>
        <p:nvSpPr>
          <p:cNvPr id="17" name="Arc 16"/>
          <p:cNvSpPr/>
          <p:nvPr/>
        </p:nvSpPr>
        <p:spPr>
          <a:xfrm>
            <a:off x="4363811" y="2027436"/>
            <a:ext cx="277586" cy="277671"/>
          </a:xfrm>
          <a:prstGeom prst="arc">
            <a:avLst>
              <a:gd name="adj1" fmla="val 1821037"/>
              <a:gd name="adj2" fmla="val 19752242"/>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Arc 17"/>
          <p:cNvSpPr/>
          <p:nvPr/>
        </p:nvSpPr>
        <p:spPr>
          <a:xfrm>
            <a:off x="6336719" y="2027436"/>
            <a:ext cx="277586" cy="277671"/>
          </a:xfrm>
          <a:prstGeom prst="arc">
            <a:avLst>
              <a:gd name="adj1" fmla="val 1821037"/>
              <a:gd name="adj2" fmla="val 19752242"/>
            </a:avLst>
          </a:prstGeom>
          <a:no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Arc 18"/>
          <p:cNvSpPr/>
          <p:nvPr/>
        </p:nvSpPr>
        <p:spPr>
          <a:xfrm>
            <a:off x="8309629" y="2027436"/>
            <a:ext cx="277586" cy="277671"/>
          </a:xfrm>
          <a:prstGeom prst="arc">
            <a:avLst>
              <a:gd name="adj1" fmla="val 1821037"/>
              <a:gd name="adj2" fmla="val 19752242"/>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20"/>
          <p:cNvSpPr txBox="1"/>
          <p:nvPr/>
        </p:nvSpPr>
        <p:spPr>
          <a:xfrm>
            <a:off x="674588" y="1744453"/>
            <a:ext cx="593770" cy="315481"/>
          </a:xfrm>
          <a:prstGeom prst="rect">
            <a:avLst/>
          </a:prstGeom>
          <a:noFill/>
        </p:spPr>
        <p:txBody>
          <a:bodyPr wrap="none" lIns="68589" tIns="34295" rIns="68589" bIns="34295" rtlCol="0">
            <a:spAutoFit/>
          </a:bodyPr>
          <a:lstStyle/>
          <a:p>
            <a:r>
              <a:rPr lang="en-US" sz="16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2017</a:t>
            </a:r>
          </a:p>
        </p:txBody>
      </p:sp>
      <p:sp>
        <p:nvSpPr>
          <p:cNvPr id="22" name="TextBox 21"/>
          <p:cNvSpPr txBox="1"/>
          <p:nvPr/>
        </p:nvSpPr>
        <p:spPr>
          <a:xfrm>
            <a:off x="674590" y="2401562"/>
            <a:ext cx="1438633" cy="669424"/>
          </a:xfrm>
          <a:prstGeom prst="rect">
            <a:avLst/>
          </a:prstGeom>
          <a:noFill/>
        </p:spPr>
        <p:txBody>
          <a:bodyPr wrap="square" lIns="68589" tIns="34295" rIns="68589" bIns="34295" rtlCol="0">
            <a:spAutoFit/>
          </a:bodyPr>
          <a:lstStyle/>
          <a:p>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p>
          <a:p>
            <a:r>
              <a:rPr lang="zh-CN" alt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3" name="TextBox 22"/>
          <p:cNvSpPr txBox="1"/>
          <p:nvPr/>
        </p:nvSpPr>
        <p:spPr>
          <a:xfrm>
            <a:off x="2716940" y="1744745"/>
            <a:ext cx="593667" cy="315481"/>
          </a:xfrm>
          <a:prstGeom prst="rect">
            <a:avLst/>
          </a:prstGeom>
          <a:noFill/>
        </p:spPr>
        <p:txBody>
          <a:bodyPr wrap="none" lIns="68589" tIns="34295" rIns="68589" bIns="34295" rtlCol="0">
            <a:spAutoFit/>
          </a:bodyPr>
          <a:lstStyle/>
          <a:p>
            <a:r>
              <a:rPr lang="en-US" sz="16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2016</a:t>
            </a:r>
          </a:p>
        </p:txBody>
      </p:sp>
      <p:sp>
        <p:nvSpPr>
          <p:cNvPr id="24" name="TextBox 23"/>
          <p:cNvSpPr txBox="1"/>
          <p:nvPr/>
        </p:nvSpPr>
        <p:spPr>
          <a:xfrm>
            <a:off x="2716942" y="2401855"/>
            <a:ext cx="1438633" cy="669424"/>
          </a:xfrm>
          <a:prstGeom prst="rect">
            <a:avLst/>
          </a:prstGeom>
          <a:noFill/>
        </p:spPr>
        <p:txBody>
          <a:bodyPr wrap="square" lIns="68589" tIns="34295" rIns="68589" bIns="34295" rtlCol="0">
            <a:spAutoFit/>
          </a:bodyPr>
          <a:lstStyle/>
          <a:p>
            <a:r>
              <a:rPr lang="zh-CN" altLang="en-US" sz="1200" dirty="0">
                <a:solidFill>
                  <a:schemeClr val="accent6"/>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p>
          <a:p>
            <a:r>
              <a:rPr lang="zh-CN" alt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5" name="TextBox 24"/>
          <p:cNvSpPr txBox="1"/>
          <p:nvPr/>
        </p:nvSpPr>
        <p:spPr>
          <a:xfrm>
            <a:off x="4755960" y="1744453"/>
            <a:ext cx="593770" cy="315481"/>
          </a:xfrm>
          <a:prstGeom prst="rect">
            <a:avLst/>
          </a:prstGeom>
          <a:noFill/>
        </p:spPr>
        <p:txBody>
          <a:bodyPr wrap="none" lIns="68589" tIns="34295" rIns="68589" bIns="34295" rtlCol="0">
            <a:spAutoFit/>
          </a:bodyPr>
          <a:lstStyle/>
          <a:p>
            <a:r>
              <a:rPr lang="en-US" sz="16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2015</a:t>
            </a:r>
          </a:p>
        </p:txBody>
      </p:sp>
      <p:sp>
        <p:nvSpPr>
          <p:cNvPr id="26" name="TextBox 25"/>
          <p:cNvSpPr txBox="1"/>
          <p:nvPr/>
        </p:nvSpPr>
        <p:spPr>
          <a:xfrm>
            <a:off x="4755963" y="2401562"/>
            <a:ext cx="1438633" cy="669424"/>
          </a:xfrm>
          <a:prstGeom prst="rect">
            <a:avLst/>
          </a:prstGeom>
          <a:noFill/>
        </p:spPr>
        <p:txBody>
          <a:bodyPr wrap="square" lIns="68589" tIns="34295" rIns="68589" bIns="34295" rtlCol="0">
            <a:spAutoFit/>
          </a:bodyPr>
          <a:lstStyle/>
          <a:p>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p>
          <a:p>
            <a:r>
              <a:rPr lang="zh-CN" alt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7" name="TextBox 26"/>
          <p:cNvSpPr txBox="1"/>
          <p:nvPr/>
        </p:nvSpPr>
        <p:spPr>
          <a:xfrm>
            <a:off x="6755947" y="1744453"/>
            <a:ext cx="593770" cy="315481"/>
          </a:xfrm>
          <a:prstGeom prst="rect">
            <a:avLst/>
          </a:prstGeom>
          <a:noFill/>
        </p:spPr>
        <p:txBody>
          <a:bodyPr wrap="none" lIns="68589" tIns="34295" rIns="68589" bIns="34295" rtlCol="0">
            <a:spAutoFit/>
          </a:bodyPr>
          <a:lstStyle/>
          <a:p>
            <a:r>
              <a:rPr lang="en-US" sz="16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2014</a:t>
            </a:r>
          </a:p>
        </p:txBody>
      </p:sp>
      <p:sp>
        <p:nvSpPr>
          <p:cNvPr id="28" name="TextBox 27"/>
          <p:cNvSpPr txBox="1"/>
          <p:nvPr/>
        </p:nvSpPr>
        <p:spPr>
          <a:xfrm>
            <a:off x="6755949" y="2401562"/>
            <a:ext cx="1438633" cy="669424"/>
          </a:xfrm>
          <a:prstGeom prst="rect">
            <a:avLst/>
          </a:prstGeom>
          <a:noFill/>
        </p:spPr>
        <p:txBody>
          <a:bodyPr wrap="square" lIns="68589" tIns="34295" rIns="68589" bIns="34295" rtlCol="0">
            <a:spAutoFit/>
          </a:bodyPr>
          <a:lstStyle/>
          <a:p>
            <a:r>
              <a:rPr lang="zh-CN" altLang="en-US" sz="1200" dirty="0">
                <a:solidFill>
                  <a:schemeClr val="accent6"/>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p>
          <a:p>
            <a:r>
              <a:rPr lang="zh-CN" alt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9" name="矩形 28"/>
          <p:cNvSpPr/>
          <p:nvPr/>
        </p:nvSpPr>
        <p:spPr>
          <a:xfrm>
            <a:off x="169219" y="4732784"/>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grpSp>
        <p:nvGrpSpPr>
          <p:cNvPr id="20" name="组合 19">
            <a:extLst>
              <a:ext uri="{FF2B5EF4-FFF2-40B4-BE49-F238E27FC236}">
                <a16:creationId xmlns:a16="http://schemas.microsoft.com/office/drawing/2014/main" id="{35D4F077-5C66-6543-9933-AF408D24680F}"/>
              </a:ext>
            </a:extLst>
          </p:cNvPr>
          <p:cNvGrpSpPr/>
          <p:nvPr/>
        </p:nvGrpSpPr>
        <p:grpSpPr>
          <a:xfrm>
            <a:off x="1" y="196170"/>
            <a:ext cx="3003486" cy="504166"/>
            <a:chOff x="1" y="196170"/>
            <a:chExt cx="3003486" cy="504166"/>
          </a:xfrm>
        </p:grpSpPr>
        <p:sp>
          <p:nvSpPr>
            <p:cNvPr id="30" name="文本框 12">
              <a:extLst>
                <a:ext uri="{FF2B5EF4-FFF2-40B4-BE49-F238E27FC236}">
                  <a16:creationId xmlns:a16="http://schemas.microsoft.com/office/drawing/2014/main" id="{1352E396-CADD-E349-ADBA-23A75BE08EC1}"/>
                </a:ext>
              </a:extLst>
            </p:cNvPr>
            <p:cNvSpPr txBox="1">
              <a:spLocks noChangeArrowheads="1"/>
            </p:cNvSpPr>
            <p:nvPr/>
          </p:nvSpPr>
          <p:spPr bwMode="auto">
            <a:xfrm>
              <a:off x="287690" y="248871"/>
              <a:ext cx="2715797"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4290" rIns="68580" bIns="34290" anchor="t" anchorCtr="0">
              <a:no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r>
                <a:rPr lang="zh-CN" altLang="en-US" sz="2000" b="1" kern="100" dirty="0">
                  <a:solidFill>
                    <a:srgbClr val="A7A7A7"/>
                  </a:solidFill>
                  <a:latin typeface="方正兰亭超细黑简体" pitchFamily="2" charset="-122"/>
                  <a:ea typeface="方正兰亭超细黑简体" pitchFamily="2" charset="-122"/>
                  <a:cs typeface="Times New Roman" panose="02020603050405020304" pitchFamily="18" charset="0"/>
                </a:rPr>
                <a:t>单击此处添加标题</a:t>
              </a:r>
              <a:endParaRPr lang="zh-CN" altLang="en-US" sz="2000" b="1" dirty="0">
                <a:solidFill>
                  <a:srgbClr val="A7A7A7"/>
                </a:solidFill>
                <a:latin typeface="方正兰亭超细黑简体" pitchFamily="2" charset="-122"/>
                <a:ea typeface="方正兰亭超细黑简体" pitchFamily="2" charset="-122"/>
              </a:endParaRPr>
            </a:p>
          </p:txBody>
        </p:sp>
        <p:sp>
          <p:nvSpPr>
            <p:cNvPr id="31" name="矩形 30">
              <a:extLst>
                <a:ext uri="{FF2B5EF4-FFF2-40B4-BE49-F238E27FC236}">
                  <a16:creationId xmlns:a16="http://schemas.microsoft.com/office/drawing/2014/main" id="{5738FCA7-0BC6-A845-89B0-ABBA0E579FFE}"/>
                </a:ext>
              </a:extLst>
            </p:cNvPr>
            <p:cNvSpPr/>
            <p:nvPr/>
          </p:nvSpPr>
          <p:spPr>
            <a:xfrm>
              <a:off x="1" y="196170"/>
              <a:ext cx="143508" cy="5041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84154903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25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2"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heel(2)">
                                      <p:cBhvr>
                                        <p:cTn id="17" dur="25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right)">
                                      <p:cBhvr>
                                        <p:cTn id="22" dur="25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2"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heel(2)">
                                      <p:cBhvr>
                                        <p:cTn id="27" dur="25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right)">
                                      <p:cBhvr>
                                        <p:cTn id="32" dur="25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2"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heel(2)">
                                      <p:cBhvr>
                                        <p:cTn id="37" dur="25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right)">
                                      <p:cBhvr>
                                        <p:cTn id="42" dur="25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1000"/>
                                        <p:tgtEl>
                                          <p:spTgt spid="27"/>
                                        </p:tgtEl>
                                      </p:cBhvr>
                                    </p:animEffect>
                                    <p:anim calcmode="lin" valueType="num">
                                      <p:cBhvr>
                                        <p:cTn id="48" dur="1000" fill="hold"/>
                                        <p:tgtEl>
                                          <p:spTgt spid="27"/>
                                        </p:tgtEl>
                                        <p:attrNameLst>
                                          <p:attrName>ppt_x</p:attrName>
                                        </p:attrNameLst>
                                      </p:cBhvr>
                                      <p:tavLst>
                                        <p:tav tm="0">
                                          <p:val>
                                            <p:strVal val="#ppt_x"/>
                                          </p:val>
                                        </p:tav>
                                        <p:tav tm="100000">
                                          <p:val>
                                            <p:strVal val="#ppt_x"/>
                                          </p:val>
                                        </p:tav>
                                      </p:tavLst>
                                    </p:anim>
                                    <p:anim calcmode="lin" valueType="num">
                                      <p:cBhvr>
                                        <p:cTn id="49" dur="1000" fill="hold"/>
                                        <p:tgtEl>
                                          <p:spTgt spid="2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anim calcmode="lin" valueType="num">
                                      <p:cBhvr>
                                        <p:cTn id="53" dur="500" fill="hold"/>
                                        <p:tgtEl>
                                          <p:spTgt spid="25"/>
                                        </p:tgtEl>
                                        <p:attrNameLst>
                                          <p:attrName>ppt_x</p:attrName>
                                        </p:attrNameLst>
                                      </p:cBhvr>
                                      <p:tavLst>
                                        <p:tav tm="0">
                                          <p:val>
                                            <p:strVal val="#ppt_x"/>
                                          </p:val>
                                        </p:tav>
                                        <p:tav tm="100000">
                                          <p:val>
                                            <p:strVal val="#ppt_x"/>
                                          </p:val>
                                        </p:tav>
                                      </p:tavLst>
                                    </p:anim>
                                    <p:anim calcmode="lin" valueType="num">
                                      <p:cBhvr>
                                        <p:cTn id="54" dur="500" fill="hold"/>
                                        <p:tgtEl>
                                          <p:spTgt spid="25"/>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1000"/>
                                        <p:tgtEl>
                                          <p:spTgt spid="23"/>
                                        </p:tgtEl>
                                      </p:cBhvr>
                                    </p:animEffect>
                                    <p:anim calcmode="lin" valueType="num">
                                      <p:cBhvr>
                                        <p:cTn id="58" dur="1000" fill="hold"/>
                                        <p:tgtEl>
                                          <p:spTgt spid="23"/>
                                        </p:tgtEl>
                                        <p:attrNameLst>
                                          <p:attrName>ppt_x</p:attrName>
                                        </p:attrNameLst>
                                      </p:cBhvr>
                                      <p:tavLst>
                                        <p:tav tm="0">
                                          <p:val>
                                            <p:strVal val="#ppt_x"/>
                                          </p:val>
                                        </p:tav>
                                        <p:tav tm="100000">
                                          <p:val>
                                            <p:strVal val="#ppt_x"/>
                                          </p:val>
                                        </p:tav>
                                      </p:tavLst>
                                    </p:anim>
                                    <p:anim calcmode="lin" valueType="num">
                                      <p:cBhvr>
                                        <p:cTn id="59" dur="1000" fill="hold"/>
                                        <p:tgtEl>
                                          <p:spTgt spid="2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anim calcmode="lin" valueType="num">
                                      <p:cBhvr>
                                        <p:cTn id="63" dur="500" fill="hold"/>
                                        <p:tgtEl>
                                          <p:spTgt spid="21"/>
                                        </p:tgtEl>
                                        <p:attrNameLst>
                                          <p:attrName>ppt_x</p:attrName>
                                        </p:attrNameLst>
                                      </p:cBhvr>
                                      <p:tavLst>
                                        <p:tav tm="0">
                                          <p:val>
                                            <p:strVal val="#ppt_x"/>
                                          </p:val>
                                        </p:tav>
                                        <p:tav tm="100000">
                                          <p:val>
                                            <p:strVal val="#ppt_x"/>
                                          </p:val>
                                        </p:tav>
                                      </p:tavLst>
                                    </p:anim>
                                    <p:anim calcmode="lin" valueType="num">
                                      <p:cBhvr>
                                        <p:cTn id="64" dur="500" fill="hold"/>
                                        <p:tgtEl>
                                          <p:spTgt spid="21"/>
                                        </p:tgtEl>
                                        <p:attrNameLst>
                                          <p:attrName>ppt_y</p:attrName>
                                        </p:attrNameLst>
                                      </p:cBhvr>
                                      <p:tavLst>
                                        <p:tav tm="0">
                                          <p:val>
                                            <p:strVal val="#ppt_y+.1"/>
                                          </p:val>
                                        </p:tav>
                                        <p:tav tm="100000">
                                          <p:val>
                                            <p:strVal val="#ppt_y"/>
                                          </p:val>
                                        </p:tav>
                                      </p:tavLst>
                                    </p:anim>
                                  </p:childTnLst>
                                </p:cTn>
                              </p:par>
                            </p:childTnLst>
                          </p:cTn>
                        </p:par>
                        <p:par>
                          <p:cTn id="65" fill="hold">
                            <p:stCondLst>
                              <p:cond delay="1000"/>
                            </p:stCondLst>
                            <p:childTnLst>
                              <p:par>
                                <p:cTn id="66" presetID="52" presetClass="entr" presetSubtype="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Scale>
                                      <p:cBhvr>
                                        <p:cTn id="68" dur="5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9" dur="500" decel="50000" fill="hold">
                                          <p:stCondLst>
                                            <p:cond delay="0"/>
                                          </p:stCondLst>
                                        </p:cTn>
                                        <p:tgtEl>
                                          <p:spTgt spid="22"/>
                                        </p:tgtEl>
                                        <p:attrNameLst>
                                          <p:attrName>ppt_x</p:attrName>
                                          <p:attrName>ppt_y</p:attrName>
                                        </p:attrNameLst>
                                      </p:cBhvr>
                                    </p:animMotion>
                                    <p:animEffect transition="in" filter="fade">
                                      <p:cBhvr>
                                        <p:cTn id="70" dur="500"/>
                                        <p:tgtEl>
                                          <p:spTgt spid="22"/>
                                        </p:tgtEl>
                                      </p:cBhvr>
                                    </p:animEffect>
                                  </p:childTnLst>
                                </p:cTn>
                              </p:par>
                            </p:childTnLst>
                          </p:cTn>
                        </p:par>
                        <p:par>
                          <p:cTn id="71" fill="hold">
                            <p:stCondLst>
                              <p:cond delay="1500"/>
                            </p:stCondLst>
                            <p:childTnLst>
                              <p:par>
                                <p:cTn id="72" presetID="52" presetClass="entr" presetSubtype="0" fill="hold" grpId="0" nodeType="afterEffect">
                                  <p:stCondLst>
                                    <p:cond delay="0"/>
                                  </p:stCondLst>
                                  <p:childTnLst>
                                    <p:set>
                                      <p:cBhvr>
                                        <p:cTn id="73" dur="1" fill="hold">
                                          <p:stCondLst>
                                            <p:cond delay="0"/>
                                          </p:stCondLst>
                                        </p:cTn>
                                        <p:tgtEl>
                                          <p:spTgt spid="24"/>
                                        </p:tgtEl>
                                        <p:attrNameLst>
                                          <p:attrName>style.visibility</p:attrName>
                                        </p:attrNameLst>
                                      </p:cBhvr>
                                      <p:to>
                                        <p:strVal val="visible"/>
                                      </p:to>
                                    </p:set>
                                    <p:animScale>
                                      <p:cBhvr>
                                        <p:cTn id="74" dur="5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5" dur="500" decel="50000" fill="hold">
                                          <p:stCondLst>
                                            <p:cond delay="0"/>
                                          </p:stCondLst>
                                        </p:cTn>
                                        <p:tgtEl>
                                          <p:spTgt spid="24"/>
                                        </p:tgtEl>
                                        <p:attrNameLst>
                                          <p:attrName>ppt_x</p:attrName>
                                          <p:attrName>ppt_y</p:attrName>
                                        </p:attrNameLst>
                                      </p:cBhvr>
                                    </p:animMotion>
                                    <p:animEffect transition="in" filter="fade">
                                      <p:cBhvr>
                                        <p:cTn id="76" dur="500"/>
                                        <p:tgtEl>
                                          <p:spTgt spid="24"/>
                                        </p:tgtEl>
                                      </p:cBhvr>
                                    </p:animEffect>
                                  </p:childTnLst>
                                </p:cTn>
                              </p:par>
                            </p:childTnLst>
                          </p:cTn>
                        </p:par>
                        <p:par>
                          <p:cTn id="77" fill="hold">
                            <p:stCondLst>
                              <p:cond delay="2000"/>
                            </p:stCondLst>
                            <p:childTnLst>
                              <p:par>
                                <p:cTn id="78" presetID="52" presetClass="entr" presetSubtype="0" fill="hold" grpId="0" nodeType="afterEffect">
                                  <p:stCondLst>
                                    <p:cond delay="0"/>
                                  </p:stCondLst>
                                  <p:childTnLst>
                                    <p:set>
                                      <p:cBhvr>
                                        <p:cTn id="79" dur="1" fill="hold">
                                          <p:stCondLst>
                                            <p:cond delay="0"/>
                                          </p:stCondLst>
                                        </p:cTn>
                                        <p:tgtEl>
                                          <p:spTgt spid="26"/>
                                        </p:tgtEl>
                                        <p:attrNameLst>
                                          <p:attrName>style.visibility</p:attrName>
                                        </p:attrNameLst>
                                      </p:cBhvr>
                                      <p:to>
                                        <p:strVal val="visible"/>
                                      </p:to>
                                    </p:set>
                                    <p:animScale>
                                      <p:cBhvr>
                                        <p:cTn id="80" dur="5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1" dur="500" decel="50000" fill="hold">
                                          <p:stCondLst>
                                            <p:cond delay="0"/>
                                          </p:stCondLst>
                                        </p:cTn>
                                        <p:tgtEl>
                                          <p:spTgt spid="26"/>
                                        </p:tgtEl>
                                        <p:attrNameLst>
                                          <p:attrName>ppt_x</p:attrName>
                                          <p:attrName>ppt_y</p:attrName>
                                        </p:attrNameLst>
                                      </p:cBhvr>
                                    </p:animMotion>
                                    <p:animEffect transition="in" filter="fade">
                                      <p:cBhvr>
                                        <p:cTn id="82" dur="500"/>
                                        <p:tgtEl>
                                          <p:spTgt spid="26"/>
                                        </p:tgtEl>
                                      </p:cBhvr>
                                    </p:animEffect>
                                  </p:childTnLst>
                                </p:cTn>
                              </p:par>
                            </p:childTnLst>
                          </p:cTn>
                        </p:par>
                        <p:par>
                          <p:cTn id="83" fill="hold">
                            <p:stCondLst>
                              <p:cond delay="2500"/>
                            </p:stCondLst>
                            <p:childTnLst>
                              <p:par>
                                <p:cTn id="84" presetID="52" presetClass="entr" presetSubtype="0" fill="hold" grpId="0" nodeType="afterEffect">
                                  <p:stCondLst>
                                    <p:cond delay="0"/>
                                  </p:stCondLst>
                                  <p:childTnLst>
                                    <p:set>
                                      <p:cBhvr>
                                        <p:cTn id="85" dur="1" fill="hold">
                                          <p:stCondLst>
                                            <p:cond delay="0"/>
                                          </p:stCondLst>
                                        </p:cTn>
                                        <p:tgtEl>
                                          <p:spTgt spid="28"/>
                                        </p:tgtEl>
                                        <p:attrNameLst>
                                          <p:attrName>style.visibility</p:attrName>
                                        </p:attrNameLst>
                                      </p:cBhvr>
                                      <p:to>
                                        <p:strVal val="visible"/>
                                      </p:to>
                                    </p:set>
                                    <p:animScale>
                                      <p:cBhvr>
                                        <p:cTn id="86" dur="5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7" dur="500" decel="50000" fill="hold">
                                          <p:stCondLst>
                                            <p:cond delay="0"/>
                                          </p:stCondLst>
                                        </p:cTn>
                                        <p:tgtEl>
                                          <p:spTgt spid="28"/>
                                        </p:tgtEl>
                                        <p:attrNameLst>
                                          <p:attrName>ppt_x</p:attrName>
                                          <p:attrName>ppt_y</p:attrName>
                                        </p:attrNameLst>
                                      </p:cBhvr>
                                    </p:animMotion>
                                    <p:animEffect transition="in" filter="fade">
                                      <p:cBhvr>
                                        <p:cTn id="8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18" grpId="0" animBg="1"/>
      <p:bldP spid="19" grpId="0" animBg="1"/>
      <p:bldP spid="21" grpId="0"/>
      <p:bldP spid="22" grpId="0"/>
      <p:bldP spid="23" grpId="0"/>
      <p:bldP spid="24" grpId="0"/>
      <p:bldP spid="25" grpId="0"/>
      <p:bldP spid="26" grpId="0"/>
      <p:bldP spid="27"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6192180" y="0"/>
            <a:ext cx="2124236" cy="3616660"/>
          </a:xfrm>
          <a:prstGeom prst="rect">
            <a:avLst/>
          </a:prstGeom>
        </p:spPr>
      </p:pic>
      <p:pic>
        <p:nvPicPr>
          <p:cNvPr id="5" name="图片 4"/>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a:xfrm>
            <a:off x="2545537" y="1519006"/>
            <a:ext cx="936104" cy="1044116"/>
          </a:xfrm>
          <a:prstGeom prst="rect">
            <a:avLst/>
          </a:prstGeom>
        </p:spPr>
      </p:pic>
      <p:sp>
        <p:nvSpPr>
          <p:cNvPr id="6" name="PA_文本框 6"/>
          <p:cNvSpPr txBox="1"/>
          <p:nvPr>
            <p:custDataLst>
              <p:tags r:id="rId1"/>
            </p:custDataLst>
          </p:nvPr>
        </p:nvSpPr>
        <p:spPr>
          <a:xfrm>
            <a:off x="1007604" y="2853012"/>
            <a:ext cx="5173211" cy="757130"/>
          </a:xfrm>
          <a:prstGeom prst="rect">
            <a:avLst/>
          </a:prstGeom>
          <a:noFill/>
        </p:spPr>
        <p:txBody>
          <a:bodyPr wrap="none" rtlCol="0" anchor="ctr">
            <a:spAutoFit/>
          </a:bodyPr>
          <a:lstStyle/>
          <a:p>
            <a:pPr>
              <a:lnSpc>
                <a:spcPct val="120000"/>
              </a:lnSpc>
            </a:pPr>
            <a:r>
              <a:rPr lang="zh-CN" altLang="en-US" sz="3600" b="1" dirty="0">
                <a:solidFill>
                  <a:schemeClr val="accent1"/>
                </a:solidFill>
                <a:latin typeface="时尚中黑简体" panose="01010104010101010101" pitchFamily="2" charset="-122"/>
                <a:ea typeface="时尚中黑简体" panose="01010104010101010101" pitchFamily="2" charset="-122"/>
              </a:rPr>
              <a:t>演讲完毕  谢谢您的观看</a:t>
            </a:r>
          </a:p>
        </p:txBody>
      </p:sp>
      <p:sp>
        <p:nvSpPr>
          <p:cNvPr id="7" name="PA_半闭框 7"/>
          <p:cNvSpPr/>
          <p:nvPr>
            <p:custDataLst>
              <p:tags r:id="rId2"/>
            </p:custDataLst>
          </p:nvPr>
        </p:nvSpPr>
        <p:spPr>
          <a:xfrm>
            <a:off x="971600" y="2779146"/>
            <a:ext cx="2124236" cy="972108"/>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时尚中黑简体" panose="01010104010101010101" pitchFamily="2" charset="-122"/>
              <a:ea typeface="时尚中黑简体" panose="01010104010101010101" pitchFamily="2" charset="-122"/>
            </a:endParaRPr>
          </a:p>
        </p:txBody>
      </p:sp>
      <p:sp>
        <p:nvSpPr>
          <p:cNvPr id="9" name="文本框 9"/>
          <p:cNvSpPr txBox="1"/>
          <p:nvPr/>
        </p:nvSpPr>
        <p:spPr>
          <a:xfrm>
            <a:off x="994780" y="3500409"/>
            <a:ext cx="2523448" cy="313932"/>
          </a:xfrm>
          <a:prstGeom prst="rect">
            <a:avLst/>
          </a:prstGeom>
          <a:noFill/>
        </p:spPr>
        <p:txBody>
          <a:bodyPr wrap="none" rtlCol="0" anchor="ctr">
            <a:spAutoFit/>
          </a:bodyPr>
          <a:lstStyle/>
          <a:p>
            <a:pPr algn="ctr">
              <a:lnSpc>
                <a:spcPct val="120000"/>
              </a:lnSpc>
            </a:pPr>
            <a:r>
              <a:rPr lang="zh-CN" altLang="en-US" sz="1200" b="1" spc="300" dirty="0">
                <a:solidFill>
                  <a:schemeClr val="tx1">
                    <a:lumMod val="50000"/>
                    <a:lumOff val="50000"/>
                  </a:schemeClr>
                </a:solidFill>
                <a:latin typeface="时尚中黑简体" panose="01010104010101010101" pitchFamily="2" charset="-122"/>
                <a:ea typeface="时尚中黑简体" panose="01010104010101010101" pitchFamily="2" charset="-122"/>
              </a:rPr>
              <a:t>汇报人：</a:t>
            </a:r>
            <a:r>
              <a:rPr lang="en-US" altLang="zh-CN" sz="1200" b="1" spc="300" dirty="0">
                <a:solidFill>
                  <a:schemeClr val="tx1">
                    <a:lumMod val="50000"/>
                    <a:lumOff val="50000"/>
                  </a:schemeClr>
                </a:solidFill>
                <a:latin typeface="时尚中黑简体" panose="01010104010101010101" pitchFamily="2" charset="-122"/>
                <a:ea typeface="时尚中黑简体" panose="01010104010101010101" pitchFamily="2" charset="-122"/>
              </a:rPr>
              <a:t>xxx   </a:t>
            </a:r>
            <a:r>
              <a:rPr lang="zh-CN" altLang="en-US" sz="1200" b="1" spc="300" dirty="0">
                <a:solidFill>
                  <a:schemeClr val="tx1">
                    <a:lumMod val="50000"/>
                    <a:lumOff val="50000"/>
                  </a:schemeClr>
                </a:solidFill>
                <a:latin typeface="时尚中黑简体" panose="01010104010101010101" pitchFamily="2" charset="-122"/>
                <a:ea typeface="时尚中黑简体" panose="01010104010101010101" pitchFamily="2" charset="-122"/>
              </a:rPr>
              <a:t>时间：</a:t>
            </a:r>
            <a:r>
              <a:rPr lang="en-US" altLang="zh-CN" sz="1200" b="1" spc="300" dirty="0">
                <a:solidFill>
                  <a:schemeClr val="tx1">
                    <a:lumMod val="50000"/>
                    <a:lumOff val="50000"/>
                  </a:schemeClr>
                </a:solidFill>
                <a:latin typeface="时尚中黑简体" panose="01010104010101010101" pitchFamily="2" charset="-122"/>
                <a:ea typeface="时尚中黑简体" panose="01010104010101010101" pitchFamily="2" charset="-122"/>
              </a:rPr>
              <a:t>xxx</a:t>
            </a:r>
            <a:endParaRPr lang="zh-CN" altLang="en-US" sz="1200" b="1" spc="300" dirty="0">
              <a:solidFill>
                <a:schemeClr val="tx1">
                  <a:lumMod val="50000"/>
                  <a:lumOff val="50000"/>
                </a:schemeClr>
              </a:solidFill>
              <a:latin typeface="时尚中黑简体" panose="01010104010101010101" pitchFamily="2" charset="-122"/>
              <a:ea typeface="时尚中黑简体" panose="01010104010101010101" pitchFamily="2" charset="-122"/>
            </a:endParaRPr>
          </a:p>
        </p:txBody>
      </p:sp>
      <p:sp>
        <p:nvSpPr>
          <p:cNvPr id="10" name="PA_文本框 6"/>
          <p:cNvSpPr txBox="1"/>
          <p:nvPr>
            <p:custDataLst>
              <p:tags r:id="rId3"/>
            </p:custDataLst>
          </p:nvPr>
        </p:nvSpPr>
        <p:spPr>
          <a:xfrm>
            <a:off x="1691680" y="1158966"/>
            <a:ext cx="817853" cy="1459759"/>
          </a:xfrm>
          <a:prstGeom prst="rect">
            <a:avLst/>
          </a:prstGeom>
          <a:noFill/>
        </p:spPr>
        <p:txBody>
          <a:bodyPr wrap="none" rtlCol="0" anchor="ctr">
            <a:spAutoFit/>
          </a:bodyPr>
          <a:lstStyle/>
          <a:p>
            <a:pPr>
              <a:lnSpc>
                <a:spcPct val="120000"/>
              </a:lnSpc>
            </a:pPr>
            <a:r>
              <a:rPr lang="en-US" altLang="zh-CN" sz="8000"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rPr>
              <a:t>2</a:t>
            </a:r>
            <a:endParaRPr lang="zh-CN" altLang="en-US" sz="8000"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endParaRPr>
          </a:p>
        </p:txBody>
      </p:sp>
      <p:sp>
        <p:nvSpPr>
          <p:cNvPr id="11" name="PA_文本框 6"/>
          <p:cNvSpPr txBox="1"/>
          <p:nvPr>
            <p:custDataLst>
              <p:tags r:id="rId4"/>
            </p:custDataLst>
          </p:nvPr>
        </p:nvSpPr>
        <p:spPr>
          <a:xfrm>
            <a:off x="3445637" y="1211352"/>
            <a:ext cx="1213794" cy="1426994"/>
          </a:xfrm>
          <a:prstGeom prst="rect">
            <a:avLst/>
          </a:prstGeom>
          <a:noFill/>
        </p:spPr>
        <p:txBody>
          <a:bodyPr wrap="none" rtlCol="0" anchor="ctr">
            <a:spAutoFit/>
          </a:bodyPr>
          <a:lstStyle/>
          <a:p>
            <a:pPr>
              <a:lnSpc>
                <a:spcPct val="120000"/>
              </a:lnSpc>
            </a:pPr>
            <a:r>
              <a:rPr lang="en-US" altLang="zh-CN" sz="8000"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rPr>
              <a:t>1X</a:t>
            </a:r>
            <a:endParaRPr lang="zh-CN" altLang="en-US" sz="8000"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endParaRPr>
          </a:p>
        </p:txBody>
      </p:sp>
      <p:sp>
        <p:nvSpPr>
          <p:cNvPr id="12" name="PA_半闭框 7"/>
          <p:cNvSpPr/>
          <p:nvPr>
            <p:custDataLst>
              <p:tags r:id="rId5"/>
            </p:custDataLst>
          </p:nvPr>
        </p:nvSpPr>
        <p:spPr>
          <a:xfrm flipH="1" flipV="1">
            <a:off x="4184340" y="3039558"/>
            <a:ext cx="1899828" cy="675692"/>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时尚中黑简体" panose="01010104010101010101" pitchFamily="2" charset="-122"/>
              <a:ea typeface="时尚中黑简体" panose="0101010401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1+#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2500"/>
                            </p:stCondLst>
                            <p:childTnLst>
                              <p:par>
                                <p:cTn id="14" presetID="2" presetClass="entr" presetSubtype="1"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childTnLst>
                          </p:cTn>
                        </p:par>
                        <p:par>
                          <p:cTn id="18" fill="hold">
                            <p:stCondLst>
                              <p:cond delay="3000"/>
                            </p:stCondLst>
                            <p:childTnLst>
                              <p:par>
                                <p:cTn id="19" presetID="2" presetClass="entr" presetSubtype="1"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0-#ppt_h/2"/>
                                          </p:val>
                                        </p:tav>
                                        <p:tav tm="100000">
                                          <p:val>
                                            <p:strVal val="#ppt_y"/>
                                          </p:val>
                                        </p:tav>
                                      </p:tavLst>
                                    </p:anim>
                                  </p:childTnLst>
                                </p:cTn>
                              </p:par>
                            </p:childTnLst>
                          </p:cTn>
                        </p:par>
                        <p:par>
                          <p:cTn id="23" fill="hold">
                            <p:stCondLst>
                              <p:cond delay="3500"/>
                            </p:stCondLst>
                            <p:childTnLst>
                              <p:par>
                                <p:cTn id="24" presetID="2"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0-#ppt_h/2"/>
                                          </p:val>
                                        </p:tav>
                                        <p:tav tm="100000">
                                          <p:val>
                                            <p:strVal val="#ppt_y"/>
                                          </p:val>
                                        </p:tav>
                                      </p:tavLst>
                                    </p:anim>
                                  </p:childTnLst>
                                </p:cTn>
                              </p:par>
                            </p:childTnLst>
                          </p:cTn>
                        </p:par>
                        <p:par>
                          <p:cTn id="28" fill="hold">
                            <p:stCondLst>
                              <p:cond delay="4000"/>
                            </p:stCondLst>
                            <p:childTnLst>
                              <p:par>
                                <p:cTn id="29" presetID="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2000" fill="hold"/>
                                        <p:tgtEl>
                                          <p:spTgt spid="7"/>
                                        </p:tgtEl>
                                        <p:attrNameLst>
                                          <p:attrName>ppt_x</p:attrName>
                                        </p:attrNameLst>
                                      </p:cBhvr>
                                      <p:tavLst>
                                        <p:tav tm="0">
                                          <p:val>
                                            <p:strVal val="0-#ppt_w/2"/>
                                          </p:val>
                                        </p:tav>
                                        <p:tav tm="100000">
                                          <p:val>
                                            <p:strVal val="#ppt_x"/>
                                          </p:val>
                                        </p:tav>
                                      </p:tavLst>
                                    </p:anim>
                                    <p:anim calcmode="lin" valueType="num">
                                      <p:cBhvr additive="base">
                                        <p:cTn id="32" dur="2000" fill="hold"/>
                                        <p:tgtEl>
                                          <p:spTgt spid="7"/>
                                        </p:tgtEl>
                                        <p:attrNameLst>
                                          <p:attrName>ppt_y</p:attrName>
                                        </p:attrNameLst>
                                      </p:cBhvr>
                                      <p:tavLst>
                                        <p:tav tm="0">
                                          <p:val>
                                            <p:strVal val="#ppt_y"/>
                                          </p:val>
                                        </p:tav>
                                        <p:tav tm="100000">
                                          <p:val>
                                            <p:strVal val="#ppt_y"/>
                                          </p:val>
                                        </p:tav>
                                      </p:tavLst>
                                    </p:anim>
                                  </p:childTnLst>
                                </p:cTn>
                              </p:par>
                            </p:childTnLst>
                          </p:cTn>
                        </p:par>
                        <p:par>
                          <p:cTn id="33" fill="hold">
                            <p:stCondLst>
                              <p:cond delay="6000"/>
                            </p:stCondLst>
                            <p:childTnLst>
                              <p:par>
                                <p:cTn id="34" presetID="53" presetClass="entr" presetSubtype="16"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1000" fill="hold"/>
                                        <p:tgtEl>
                                          <p:spTgt spid="6"/>
                                        </p:tgtEl>
                                        <p:attrNameLst>
                                          <p:attrName>ppt_w</p:attrName>
                                        </p:attrNameLst>
                                      </p:cBhvr>
                                      <p:tavLst>
                                        <p:tav tm="0">
                                          <p:val>
                                            <p:fltVal val="0"/>
                                          </p:val>
                                        </p:tav>
                                        <p:tav tm="100000">
                                          <p:val>
                                            <p:strVal val="#ppt_w"/>
                                          </p:val>
                                        </p:tav>
                                      </p:tavLst>
                                    </p:anim>
                                    <p:anim calcmode="lin" valueType="num">
                                      <p:cBhvr>
                                        <p:cTn id="37" dur="1000" fill="hold"/>
                                        <p:tgtEl>
                                          <p:spTgt spid="6"/>
                                        </p:tgtEl>
                                        <p:attrNameLst>
                                          <p:attrName>ppt_h</p:attrName>
                                        </p:attrNameLst>
                                      </p:cBhvr>
                                      <p:tavLst>
                                        <p:tav tm="0">
                                          <p:val>
                                            <p:fltVal val="0"/>
                                          </p:val>
                                        </p:tav>
                                        <p:tav tm="100000">
                                          <p:val>
                                            <p:strVal val="#ppt_h"/>
                                          </p:val>
                                        </p:tav>
                                      </p:tavLst>
                                    </p:anim>
                                    <p:animEffect transition="in" filter="fade">
                                      <p:cBhvr>
                                        <p:cTn id="38" dur="1000"/>
                                        <p:tgtEl>
                                          <p:spTgt spid="6"/>
                                        </p:tgtEl>
                                      </p:cBhvr>
                                    </p:animEffect>
                                  </p:childTnLst>
                                </p:cTn>
                              </p:par>
                            </p:childTnLst>
                          </p:cTn>
                        </p:par>
                        <p:par>
                          <p:cTn id="39" fill="hold">
                            <p:stCondLst>
                              <p:cond delay="7000"/>
                            </p:stCondLst>
                            <p:childTnLst>
                              <p:par>
                                <p:cTn id="40" presetID="2" presetClass="entr" presetSubtype="2"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2000" fill="hold"/>
                                        <p:tgtEl>
                                          <p:spTgt spid="12"/>
                                        </p:tgtEl>
                                        <p:attrNameLst>
                                          <p:attrName>ppt_x</p:attrName>
                                        </p:attrNameLst>
                                      </p:cBhvr>
                                      <p:tavLst>
                                        <p:tav tm="0">
                                          <p:val>
                                            <p:strVal val="1+#ppt_w/2"/>
                                          </p:val>
                                        </p:tav>
                                        <p:tav tm="100000">
                                          <p:val>
                                            <p:strVal val="#ppt_x"/>
                                          </p:val>
                                        </p:tav>
                                      </p:tavLst>
                                    </p:anim>
                                    <p:anim calcmode="lin" valueType="num">
                                      <p:cBhvr additive="base">
                                        <p:cTn id="43" dur="2000" fill="hold"/>
                                        <p:tgtEl>
                                          <p:spTgt spid="12"/>
                                        </p:tgtEl>
                                        <p:attrNameLst>
                                          <p:attrName>ppt_y</p:attrName>
                                        </p:attrNameLst>
                                      </p:cBhvr>
                                      <p:tavLst>
                                        <p:tav tm="0">
                                          <p:val>
                                            <p:strVal val="#ppt_y"/>
                                          </p:val>
                                        </p:tav>
                                        <p:tav tm="100000">
                                          <p:val>
                                            <p:strVal val="#ppt_y"/>
                                          </p:val>
                                        </p:tav>
                                      </p:tavLst>
                                    </p:anim>
                                  </p:childTnLst>
                                </p:cTn>
                              </p:par>
                            </p:childTnLst>
                          </p:cTn>
                        </p:par>
                        <p:par>
                          <p:cTn id="44" fill="hold">
                            <p:stCondLst>
                              <p:cond delay="9000"/>
                            </p:stCondLst>
                            <p:childTnLst>
                              <p:par>
                                <p:cTn id="45" presetID="50" presetClass="entr" presetSubtype="0" decel="10000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1000" fill="hold"/>
                                        <p:tgtEl>
                                          <p:spTgt spid="9"/>
                                        </p:tgtEl>
                                        <p:attrNameLst>
                                          <p:attrName>ppt_w</p:attrName>
                                        </p:attrNameLst>
                                      </p:cBhvr>
                                      <p:tavLst>
                                        <p:tav tm="0">
                                          <p:val>
                                            <p:strVal val="#ppt_w+.3"/>
                                          </p:val>
                                        </p:tav>
                                        <p:tav tm="100000">
                                          <p:val>
                                            <p:strVal val="#ppt_w"/>
                                          </p:val>
                                        </p:tav>
                                      </p:tavLst>
                                    </p:anim>
                                    <p:anim calcmode="lin" valueType="num">
                                      <p:cBhvr>
                                        <p:cTn id="48" dur="1000" fill="hold"/>
                                        <p:tgtEl>
                                          <p:spTgt spid="9"/>
                                        </p:tgtEl>
                                        <p:attrNameLst>
                                          <p:attrName>ppt_h</p:attrName>
                                        </p:attrNameLst>
                                      </p:cBhvr>
                                      <p:tavLst>
                                        <p:tav tm="0">
                                          <p:val>
                                            <p:strVal val="#ppt_h"/>
                                          </p:val>
                                        </p:tav>
                                        <p:tav tm="100000">
                                          <p:val>
                                            <p:strVal val="#ppt_h"/>
                                          </p:val>
                                        </p:tav>
                                      </p:tavLst>
                                    </p:anim>
                                    <p:animEffect transition="in" filter="fade">
                                      <p:cBhvr>
                                        <p:cTn id="4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autoUpdateAnimBg="0"/>
      <p:bldP spid="9" grpId="0"/>
      <p:bldP spid="10" grpId="0"/>
      <p:bldP spid="11" grpId="0"/>
      <p:bldP spid="12"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1547666" y="3328863"/>
            <a:ext cx="6455579" cy="1269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9401"/>
            <a:ext cx="9144000" cy="1025438"/>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20802" y="236458"/>
            <a:ext cx="7711638" cy="2011950"/>
          </a:xfrm>
          <a:prstGeom prst="rect">
            <a:avLst/>
          </a:prstGeom>
          <a:noFill/>
          <a:ln>
            <a:noFill/>
          </a:ln>
        </p:spPr>
      </p:pic>
      <p:sp>
        <p:nvSpPr>
          <p:cNvPr id="15" name="Rectangle 3"/>
          <p:cNvSpPr>
            <a:spLocks noChangeArrowheads="1"/>
          </p:cNvSpPr>
          <p:nvPr/>
        </p:nvSpPr>
        <p:spPr bwMode="auto">
          <a:xfrm>
            <a:off x="468315" y="2323726"/>
            <a:ext cx="4103687" cy="1214384"/>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727"/>
            <a:ext cx="4103688" cy="116036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5816" y="2323726"/>
            <a:ext cx="393700" cy="29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4001" y="2323726"/>
            <a:ext cx="393700" cy="29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7124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泪滴形 23"/>
          <p:cNvSpPr/>
          <p:nvPr/>
        </p:nvSpPr>
        <p:spPr>
          <a:xfrm rot="18902711">
            <a:off x="4393585" y="919652"/>
            <a:ext cx="356830" cy="356941"/>
          </a:xfrm>
          <a:prstGeom prst="teardrop">
            <a:avLst>
              <a:gd name="adj" fmla="val 14414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34" name="椭圆 33"/>
          <p:cNvSpPr/>
          <p:nvPr/>
        </p:nvSpPr>
        <p:spPr>
          <a:xfrm>
            <a:off x="4319972" y="728150"/>
            <a:ext cx="558437" cy="5586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25" name="椭圆 24"/>
          <p:cNvSpPr/>
          <p:nvPr/>
        </p:nvSpPr>
        <p:spPr>
          <a:xfrm>
            <a:off x="6621439" y="1963396"/>
            <a:ext cx="626211" cy="626404"/>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26" name="椭圆 25"/>
          <p:cNvSpPr/>
          <p:nvPr/>
        </p:nvSpPr>
        <p:spPr>
          <a:xfrm>
            <a:off x="4258895" y="1963396"/>
            <a:ext cx="626211" cy="626404"/>
          </a:xfrm>
          <a:prstGeom prst="ellipse">
            <a:avLst/>
          </a:prstGeom>
          <a:blipFill dpi="0" rotWithShape="1">
            <a:blip r:embed="rId4" cstate="screen">
              <a:extLst>
                <a:ext uri="{28A0092B-C50C-407E-A947-70E740481C1C}">
                  <a14:useLocalDpi xmlns:a14="http://schemas.microsoft.com/office/drawing/2010/main"/>
                </a:ext>
              </a:extLst>
            </a:blip>
            <a:srcRect/>
            <a:stretch>
              <a:fillRect/>
            </a:stretch>
          </a:blip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27" name="椭圆 26"/>
          <p:cNvSpPr/>
          <p:nvPr/>
        </p:nvSpPr>
        <p:spPr>
          <a:xfrm>
            <a:off x="1896350" y="1963396"/>
            <a:ext cx="626211" cy="626404"/>
          </a:xfrm>
          <a:prstGeom prst="ellipse">
            <a:avLst/>
          </a:prstGeom>
          <a:blipFill dpi="0" rotWithShape="1">
            <a:blip r:embed="rId5" cstate="screen">
              <a:extLst>
                <a:ext uri="{28A0092B-C50C-407E-A947-70E740481C1C}">
                  <a14:useLocalDpi xmlns:a14="http://schemas.microsoft.com/office/drawing/2010/main"/>
                </a:ext>
              </a:extLst>
            </a:blip>
            <a:srcRect/>
            <a:stretch>
              <a:fillRect/>
            </a:stretch>
          </a:blip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28" name="文本框 27"/>
          <p:cNvSpPr txBox="1"/>
          <p:nvPr/>
        </p:nvSpPr>
        <p:spPr>
          <a:xfrm>
            <a:off x="1151620" y="2873533"/>
            <a:ext cx="2024321" cy="835623"/>
          </a:xfrm>
          <a:prstGeom prst="rect">
            <a:avLst/>
          </a:prstGeom>
          <a:noFill/>
        </p:spPr>
        <p:txBody>
          <a:bodyPr wrap="square" lIns="68589" tIns="34295" rIns="68589" bIns="34295" rtlCol="0">
            <a:spAutoFit/>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单击编辑标题</a:t>
            </a:r>
          </a:p>
          <a:p>
            <a:endParaRPr lang="en-US" altLang="zh-CN" dirty="0"/>
          </a:p>
          <a:p>
            <a:pPr defTabSz="912796">
              <a:spcBef>
                <a:spcPct val="20000"/>
              </a:spcBef>
              <a:defRPr/>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9" name="文本框 28"/>
          <p:cNvSpPr txBox="1"/>
          <p:nvPr/>
        </p:nvSpPr>
        <p:spPr>
          <a:xfrm>
            <a:off x="3455876" y="2873532"/>
            <a:ext cx="1980220" cy="743290"/>
          </a:xfrm>
          <a:prstGeom prst="rect">
            <a:avLst/>
          </a:prstGeom>
          <a:noFill/>
        </p:spPr>
        <p:txBody>
          <a:bodyPr wrap="square" lIns="68589" tIns="34295" rIns="68589" bIns="34295" rtlCol="0">
            <a:spAutoFit/>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单击编辑标题</a:t>
            </a:r>
          </a:p>
          <a:p>
            <a:endParaRPr lang="en-US" altLang="zh-CN" sz="1200" dirty="0">
              <a:solidFill>
                <a:srgbClr val="7F7F7F"/>
              </a:solidFill>
              <a:latin typeface="方正姚体" panose="02010601030101010101" pitchFamily="2" charset="-122"/>
              <a:ea typeface="方正姚体" panose="02010601030101010101" pitchFamily="2" charset="-122"/>
            </a:endParaRPr>
          </a:p>
          <a:p>
            <a:pPr defTabSz="912796">
              <a:spcBef>
                <a:spcPct val="20000"/>
              </a:spcBef>
              <a:defRPr/>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0" name="文本框 29"/>
          <p:cNvSpPr txBox="1"/>
          <p:nvPr/>
        </p:nvSpPr>
        <p:spPr>
          <a:xfrm>
            <a:off x="5940152" y="2932584"/>
            <a:ext cx="2052228" cy="743290"/>
          </a:xfrm>
          <a:prstGeom prst="rect">
            <a:avLst/>
          </a:prstGeom>
          <a:noFill/>
        </p:spPr>
        <p:txBody>
          <a:bodyPr wrap="square" lIns="68589" tIns="34295" rIns="68589" bIns="34295" rtlCol="0">
            <a:spAutoFit/>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单击编辑标题</a:t>
            </a:r>
          </a:p>
          <a:p>
            <a:endParaRPr lang="en-US" altLang="zh-CN" sz="1200" dirty="0">
              <a:solidFill>
                <a:srgbClr val="7F7F7F"/>
              </a:solidFill>
              <a:latin typeface="方正姚体" panose="02010601030101010101" pitchFamily="2" charset="-122"/>
              <a:ea typeface="方正姚体" panose="02010601030101010101" pitchFamily="2" charset="-122"/>
            </a:endParaRPr>
          </a:p>
          <a:p>
            <a:pPr defTabSz="912796">
              <a:spcBef>
                <a:spcPct val="20000"/>
              </a:spcBef>
              <a:defRPr/>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14" name="组合 13">
            <a:extLst>
              <a:ext uri="{FF2B5EF4-FFF2-40B4-BE49-F238E27FC236}">
                <a16:creationId xmlns:a16="http://schemas.microsoft.com/office/drawing/2014/main" id="{DA7A6FCF-68D3-DF40-8F13-6216E6F16F17}"/>
              </a:ext>
            </a:extLst>
          </p:cNvPr>
          <p:cNvGrpSpPr/>
          <p:nvPr/>
        </p:nvGrpSpPr>
        <p:grpSpPr>
          <a:xfrm>
            <a:off x="1" y="196170"/>
            <a:ext cx="3003486" cy="504166"/>
            <a:chOff x="1" y="196170"/>
            <a:chExt cx="3003486" cy="504166"/>
          </a:xfrm>
        </p:grpSpPr>
        <p:sp>
          <p:nvSpPr>
            <p:cNvPr id="15" name="文本框 12">
              <a:extLst>
                <a:ext uri="{FF2B5EF4-FFF2-40B4-BE49-F238E27FC236}">
                  <a16:creationId xmlns:a16="http://schemas.microsoft.com/office/drawing/2014/main" id="{8F911AB5-F8F2-BB48-AFC1-4A23DDD951B9}"/>
                </a:ext>
              </a:extLst>
            </p:cNvPr>
            <p:cNvSpPr txBox="1">
              <a:spLocks noChangeArrowheads="1"/>
            </p:cNvSpPr>
            <p:nvPr/>
          </p:nvSpPr>
          <p:spPr bwMode="auto">
            <a:xfrm>
              <a:off x="287690" y="248871"/>
              <a:ext cx="2715797"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4290" rIns="68580" bIns="34290" anchor="t" anchorCtr="0">
              <a:no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r>
                <a:rPr lang="zh-CN" altLang="en-US" sz="2000" b="1" kern="100" dirty="0">
                  <a:solidFill>
                    <a:srgbClr val="A7A7A7"/>
                  </a:solidFill>
                  <a:latin typeface="方正兰亭超细黑简体" pitchFamily="2" charset="-122"/>
                  <a:ea typeface="方正兰亭超细黑简体" pitchFamily="2" charset="-122"/>
                  <a:cs typeface="Times New Roman" panose="02020603050405020304" pitchFamily="18" charset="0"/>
                </a:rPr>
                <a:t>单击此处添加标题</a:t>
              </a:r>
              <a:endParaRPr lang="zh-CN" altLang="en-US" sz="2000" b="1" dirty="0">
                <a:solidFill>
                  <a:srgbClr val="A7A7A7"/>
                </a:solidFill>
                <a:latin typeface="方正兰亭超细黑简体" pitchFamily="2" charset="-122"/>
                <a:ea typeface="方正兰亭超细黑简体" pitchFamily="2" charset="-122"/>
              </a:endParaRPr>
            </a:p>
          </p:txBody>
        </p:sp>
        <p:sp>
          <p:nvSpPr>
            <p:cNvPr id="16" name="矩形 15">
              <a:extLst>
                <a:ext uri="{FF2B5EF4-FFF2-40B4-BE49-F238E27FC236}">
                  <a16:creationId xmlns:a16="http://schemas.microsoft.com/office/drawing/2014/main" id="{3733ECDA-EC92-664B-9F10-A654BF9C231C}"/>
                </a:ext>
              </a:extLst>
            </p:cNvPr>
            <p:cNvSpPr/>
            <p:nvPr/>
          </p:nvSpPr>
          <p:spPr>
            <a:xfrm>
              <a:off x="1" y="196170"/>
              <a:ext cx="143508" cy="5041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247498562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afterEffect">
                                  <p:stCondLst>
                                    <p:cond delay="0"/>
                                  </p:stCondLst>
                                  <p:childTnLst>
                                    <p:animEffect transition="out" filter="dissolve">
                                      <p:cBhvr>
                                        <p:cTn id="6" dur="10"/>
                                        <p:tgtEl>
                                          <p:spTgt spid="34"/>
                                        </p:tgtEl>
                                      </p:cBhvr>
                                    </p:animEffect>
                                    <p:set>
                                      <p:cBhvr>
                                        <p:cTn id="7" dur="1" fill="hold">
                                          <p:stCondLst>
                                            <p:cond delay="9"/>
                                          </p:stCondLst>
                                        </p:cTn>
                                        <p:tgtEl>
                                          <p:spTgt spid="34"/>
                                        </p:tgtEl>
                                        <p:attrNameLst>
                                          <p:attrName>style.visibility</p:attrName>
                                        </p:attrNameLst>
                                      </p:cBhvr>
                                      <p:to>
                                        <p:strVal val="hidden"/>
                                      </p:to>
                                    </p:set>
                                  </p:childTnLst>
                                </p:cTn>
                              </p:par>
                            </p:childTnLst>
                          </p:cTn>
                        </p:par>
                        <p:par>
                          <p:cTn id="8" fill="hold">
                            <p:stCondLst>
                              <p:cond delay="10"/>
                            </p:stCondLst>
                            <p:childTnLst>
                              <p:par>
                                <p:cTn id="9" presetID="53" presetClass="entr" presetSubtype="16" fill="hold" grpId="2"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fltVal val="0"/>
                                          </p:val>
                                        </p:tav>
                                        <p:tav tm="100000">
                                          <p:val>
                                            <p:strVal val="#ppt_w"/>
                                          </p:val>
                                        </p:tav>
                                      </p:tavLst>
                                    </p:anim>
                                    <p:anim calcmode="lin" valueType="num">
                                      <p:cBhvr>
                                        <p:cTn id="12" dur="500" fill="hold"/>
                                        <p:tgtEl>
                                          <p:spTgt spid="24"/>
                                        </p:tgtEl>
                                        <p:attrNameLst>
                                          <p:attrName>ppt_h</p:attrName>
                                        </p:attrNameLst>
                                      </p:cBhvr>
                                      <p:tavLst>
                                        <p:tav tm="0">
                                          <p:val>
                                            <p:fltVal val="0"/>
                                          </p:val>
                                        </p:tav>
                                        <p:tav tm="100000">
                                          <p:val>
                                            <p:strVal val="#ppt_h"/>
                                          </p:val>
                                        </p:tav>
                                      </p:tavLst>
                                    </p:anim>
                                    <p:animEffect transition="in" filter="fade">
                                      <p:cBhvr>
                                        <p:cTn id="13" dur="500"/>
                                        <p:tgtEl>
                                          <p:spTgt spid="24"/>
                                        </p:tgtEl>
                                      </p:cBhvr>
                                    </p:animEffect>
                                  </p:childTnLst>
                                </p:cTn>
                              </p:par>
                            </p:childTnLst>
                          </p:cTn>
                        </p:par>
                        <p:par>
                          <p:cTn id="14" fill="hold">
                            <p:stCondLst>
                              <p:cond delay="510"/>
                            </p:stCondLst>
                            <p:childTnLst>
                              <p:par>
                                <p:cTn id="15" presetID="42" presetClass="path" presetSubtype="0" accel="50000" decel="50000" fill="hold" grpId="0" nodeType="afterEffect">
                                  <p:stCondLst>
                                    <p:cond delay="0"/>
                                  </p:stCondLst>
                                  <p:childTnLst>
                                    <p:animMotion origin="layout" path="M 0 4.07407E-6 L -0.00169 0.56041 " pathEditMode="relative" rAng="0" ptsTypes="AA">
                                      <p:cBhvr>
                                        <p:cTn id="16" dur="1000" fill="hold"/>
                                        <p:tgtEl>
                                          <p:spTgt spid="24"/>
                                        </p:tgtEl>
                                        <p:attrNameLst>
                                          <p:attrName>ppt_x</p:attrName>
                                          <p:attrName>ppt_y</p:attrName>
                                        </p:attrNameLst>
                                      </p:cBhvr>
                                      <p:rCtr x="-91" y="28009"/>
                                    </p:animMotion>
                                  </p:childTnLst>
                                </p:cTn>
                              </p:par>
                              <p:par>
                                <p:cTn id="17" presetID="50" presetClass="exit" presetSubtype="0" accel="100000" fill="hold" grpId="1" nodeType="withEffect">
                                  <p:stCondLst>
                                    <p:cond delay="500"/>
                                  </p:stCondLst>
                                  <p:childTnLst>
                                    <p:anim calcmode="lin" valueType="num">
                                      <p:cBhvr>
                                        <p:cTn id="18" dur="500"/>
                                        <p:tgtEl>
                                          <p:spTgt spid="24"/>
                                        </p:tgtEl>
                                        <p:attrNameLst>
                                          <p:attrName>ppt_w</p:attrName>
                                        </p:attrNameLst>
                                      </p:cBhvr>
                                      <p:tavLst>
                                        <p:tav tm="0">
                                          <p:val>
                                            <p:strVal val="ppt_w"/>
                                          </p:val>
                                        </p:tav>
                                        <p:tav tm="100000">
                                          <p:val>
                                            <p:strVal val="ppt_w+.3"/>
                                          </p:val>
                                        </p:tav>
                                      </p:tavLst>
                                    </p:anim>
                                    <p:anim calcmode="lin" valueType="num">
                                      <p:cBhvr>
                                        <p:cTn id="19" dur="500"/>
                                        <p:tgtEl>
                                          <p:spTgt spid="24"/>
                                        </p:tgtEl>
                                        <p:attrNameLst>
                                          <p:attrName>ppt_h</p:attrName>
                                        </p:attrNameLst>
                                      </p:cBhvr>
                                      <p:tavLst>
                                        <p:tav tm="0">
                                          <p:val>
                                            <p:strVal val="ppt_h"/>
                                          </p:val>
                                        </p:tav>
                                        <p:tav tm="100000">
                                          <p:val>
                                            <p:strVal val="ppt_h"/>
                                          </p:val>
                                        </p:tav>
                                      </p:tavLst>
                                    </p:anim>
                                    <p:animEffect transition="out" filter="fade">
                                      <p:cBhvr>
                                        <p:cTn id="20" dur="500"/>
                                        <p:tgtEl>
                                          <p:spTgt spid="24"/>
                                        </p:tgtEl>
                                      </p:cBhvr>
                                    </p:animEffect>
                                    <p:set>
                                      <p:cBhvr>
                                        <p:cTn id="21" dur="1" fill="hold">
                                          <p:stCondLst>
                                            <p:cond delay="499"/>
                                          </p:stCondLst>
                                        </p:cTn>
                                        <p:tgtEl>
                                          <p:spTgt spid="24"/>
                                        </p:tgtEl>
                                        <p:attrNameLst>
                                          <p:attrName>style.visibility</p:attrName>
                                        </p:attrNameLst>
                                      </p:cBhvr>
                                      <p:to>
                                        <p:strVal val="hidden"/>
                                      </p:to>
                                    </p:set>
                                  </p:childTnLst>
                                </p:cTn>
                              </p:par>
                            </p:childTnLst>
                          </p:cTn>
                        </p:par>
                        <p:par>
                          <p:cTn id="22" fill="hold">
                            <p:stCondLst>
                              <p:cond delay="1510"/>
                            </p:stCondLst>
                            <p:childTnLst>
                              <p:par>
                                <p:cTn id="23" presetID="42" presetClass="entr" presetSubtype="0" fill="hold" grpId="0" nodeType="afterEffect">
                                  <p:stCondLst>
                                    <p:cond delay="25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750"/>
                                        <p:tgtEl>
                                          <p:spTgt spid="27"/>
                                        </p:tgtEl>
                                      </p:cBhvr>
                                    </p:animEffect>
                                    <p:anim calcmode="lin" valueType="num">
                                      <p:cBhvr>
                                        <p:cTn id="26" dur="750" fill="hold"/>
                                        <p:tgtEl>
                                          <p:spTgt spid="27"/>
                                        </p:tgtEl>
                                        <p:attrNameLst>
                                          <p:attrName>ppt_x</p:attrName>
                                        </p:attrNameLst>
                                      </p:cBhvr>
                                      <p:tavLst>
                                        <p:tav tm="0">
                                          <p:val>
                                            <p:strVal val="#ppt_x"/>
                                          </p:val>
                                        </p:tav>
                                        <p:tav tm="100000">
                                          <p:val>
                                            <p:strVal val="#ppt_x"/>
                                          </p:val>
                                        </p:tav>
                                      </p:tavLst>
                                    </p:anim>
                                    <p:anim calcmode="lin" valueType="num">
                                      <p:cBhvr>
                                        <p:cTn id="27" dur="750" fill="hold"/>
                                        <p:tgtEl>
                                          <p:spTgt spid="27"/>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750"/>
                                        <p:tgtEl>
                                          <p:spTgt spid="26"/>
                                        </p:tgtEl>
                                      </p:cBhvr>
                                    </p:animEffect>
                                    <p:anim calcmode="lin" valueType="num">
                                      <p:cBhvr>
                                        <p:cTn id="31" dur="750" fill="hold"/>
                                        <p:tgtEl>
                                          <p:spTgt spid="26"/>
                                        </p:tgtEl>
                                        <p:attrNameLst>
                                          <p:attrName>ppt_x</p:attrName>
                                        </p:attrNameLst>
                                      </p:cBhvr>
                                      <p:tavLst>
                                        <p:tav tm="0">
                                          <p:val>
                                            <p:strVal val="#ppt_x"/>
                                          </p:val>
                                        </p:tav>
                                        <p:tav tm="100000">
                                          <p:val>
                                            <p:strVal val="#ppt_x"/>
                                          </p:val>
                                        </p:tav>
                                      </p:tavLst>
                                    </p:anim>
                                    <p:anim calcmode="lin" valueType="num">
                                      <p:cBhvr>
                                        <p:cTn id="32" dur="750" fill="hold"/>
                                        <p:tgtEl>
                                          <p:spTgt spid="26"/>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25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750"/>
                                        <p:tgtEl>
                                          <p:spTgt spid="25"/>
                                        </p:tgtEl>
                                      </p:cBhvr>
                                    </p:animEffect>
                                    <p:anim calcmode="lin" valueType="num">
                                      <p:cBhvr>
                                        <p:cTn id="36" dur="750" fill="hold"/>
                                        <p:tgtEl>
                                          <p:spTgt spid="25"/>
                                        </p:tgtEl>
                                        <p:attrNameLst>
                                          <p:attrName>ppt_x</p:attrName>
                                        </p:attrNameLst>
                                      </p:cBhvr>
                                      <p:tavLst>
                                        <p:tav tm="0">
                                          <p:val>
                                            <p:strVal val="#ppt_x"/>
                                          </p:val>
                                        </p:tav>
                                        <p:tav tm="100000">
                                          <p:val>
                                            <p:strVal val="#ppt_x"/>
                                          </p:val>
                                        </p:tav>
                                      </p:tavLst>
                                    </p:anim>
                                    <p:anim calcmode="lin" valueType="num">
                                      <p:cBhvr>
                                        <p:cTn id="37" dur="750" fill="hold"/>
                                        <p:tgtEl>
                                          <p:spTgt spid="25"/>
                                        </p:tgtEl>
                                        <p:attrNameLst>
                                          <p:attrName>ppt_y</p:attrName>
                                        </p:attrNameLst>
                                      </p:cBhvr>
                                      <p:tavLst>
                                        <p:tav tm="0">
                                          <p:val>
                                            <p:strVal val="#ppt_y+.1"/>
                                          </p:val>
                                        </p:tav>
                                        <p:tav tm="100000">
                                          <p:val>
                                            <p:strVal val="#ppt_y"/>
                                          </p:val>
                                        </p:tav>
                                      </p:tavLst>
                                    </p:anim>
                                  </p:childTnLst>
                                </p:cTn>
                              </p:par>
                            </p:childTnLst>
                          </p:cTn>
                        </p:par>
                        <p:par>
                          <p:cTn id="38" fill="hold">
                            <p:stCondLst>
                              <p:cond delay="2510"/>
                            </p:stCondLst>
                            <p:childTnLst>
                              <p:par>
                                <p:cTn id="39" presetID="53" presetClass="entr" presetSubtype="16"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500" fill="hold"/>
                                        <p:tgtEl>
                                          <p:spTgt spid="28"/>
                                        </p:tgtEl>
                                        <p:attrNameLst>
                                          <p:attrName>ppt_w</p:attrName>
                                        </p:attrNameLst>
                                      </p:cBhvr>
                                      <p:tavLst>
                                        <p:tav tm="0">
                                          <p:val>
                                            <p:fltVal val="0"/>
                                          </p:val>
                                        </p:tav>
                                        <p:tav tm="100000">
                                          <p:val>
                                            <p:strVal val="#ppt_w"/>
                                          </p:val>
                                        </p:tav>
                                      </p:tavLst>
                                    </p:anim>
                                    <p:anim calcmode="lin" valueType="num">
                                      <p:cBhvr>
                                        <p:cTn id="42" dur="500" fill="hold"/>
                                        <p:tgtEl>
                                          <p:spTgt spid="28"/>
                                        </p:tgtEl>
                                        <p:attrNameLst>
                                          <p:attrName>ppt_h</p:attrName>
                                        </p:attrNameLst>
                                      </p:cBhvr>
                                      <p:tavLst>
                                        <p:tav tm="0">
                                          <p:val>
                                            <p:fltVal val="0"/>
                                          </p:val>
                                        </p:tav>
                                        <p:tav tm="100000">
                                          <p:val>
                                            <p:strVal val="#ppt_h"/>
                                          </p:val>
                                        </p:tav>
                                      </p:tavLst>
                                    </p:anim>
                                    <p:animEffect transition="in" filter="fade">
                                      <p:cBhvr>
                                        <p:cTn id="43" dur="500"/>
                                        <p:tgtEl>
                                          <p:spTgt spid="2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 calcmode="lin" valueType="num">
                                      <p:cBhvr>
                                        <p:cTn id="46" dur="500" fill="hold"/>
                                        <p:tgtEl>
                                          <p:spTgt spid="29"/>
                                        </p:tgtEl>
                                        <p:attrNameLst>
                                          <p:attrName>ppt_w</p:attrName>
                                        </p:attrNameLst>
                                      </p:cBhvr>
                                      <p:tavLst>
                                        <p:tav tm="0">
                                          <p:val>
                                            <p:fltVal val="0"/>
                                          </p:val>
                                        </p:tav>
                                        <p:tav tm="100000">
                                          <p:val>
                                            <p:strVal val="#ppt_w"/>
                                          </p:val>
                                        </p:tav>
                                      </p:tavLst>
                                    </p:anim>
                                    <p:anim calcmode="lin" valueType="num">
                                      <p:cBhvr>
                                        <p:cTn id="47" dur="500" fill="hold"/>
                                        <p:tgtEl>
                                          <p:spTgt spid="29"/>
                                        </p:tgtEl>
                                        <p:attrNameLst>
                                          <p:attrName>ppt_h</p:attrName>
                                        </p:attrNameLst>
                                      </p:cBhvr>
                                      <p:tavLst>
                                        <p:tav tm="0">
                                          <p:val>
                                            <p:fltVal val="0"/>
                                          </p:val>
                                        </p:tav>
                                        <p:tav tm="100000">
                                          <p:val>
                                            <p:strVal val="#ppt_h"/>
                                          </p:val>
                                        </p:tav>
                                      </p:tavLst>
                                    </p:anim>
                                    <p:animEffect transition="in" filter="fade">
                                      <p:cBhvr>
                                        <p:cTn id="48" dur="500"/>
                                        <p:tgtEl>
                                          <p:spTgt spid="2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p:cTn id="51" dur="500" fill="hold"/>
                                        <p:tgtEl>
                                          <p:spTgt spid="30"/>
                                        </p:tgtEl>
                                        <p:attrNameLst>
                                          <p:attrName>ppt_w</p:attrName>
                                        </p:attrNameLst>
                                      </p:cBhvr>
                                      <p:tavLst>
                                        <p:tav tm="0">
                                          <p:val>
                                            <p:fltVal val="0"/>
                                          </p:val>
                                        </p:tav>
                                        <p:tav tm="100000">
                                          <p:val>
                                            <p:strVal val="#ppt_w"/>
                                          </p:val>
                                        </p:tav>
                                      </p:tavLst>
                                    </p:anim>
                                    <p:anim calcmode="lin" valueType="num">
                                      <p:cBhvr>
                                        <p:cTn id="52" dur="500" fill="hold"/>
                                        <p:tgtEl>
                                          <p:spTgt spid="30"/>
                                        </p:tgtEl>
                                        <p:attrNameLst>
                                          <p:attrName>ppt_h</p:attrName>
                                        </p:attrNameLst>
                                      </p:cBhvr>
                                      <p:tavLst>
                                        <p:tav tm="0">
                                          <p:val>
                                            <p:fltVal val="0"/>
                                          </p:val>
                                        </p:tav>
                                        <p:tav tm="100000">
                                          <p:val>
                                            <p:strVal val="#ppt_h"/>
                                          </p:val>
                                        </p:tav>
                                      </p:tavLst>
                                    </p:anim>
                                    <p:animEffect transition="in" filter="fade">
                                      <p:cBhvr>
                                        <p:cTn id="5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4" grpId="2" animBg="1"/>
      <p:bldP spid="34" grpId="0" animBg="1"/>
      <p:bldP spid="25" grpId="0" animBg="1"/>
      <p:bldP spid="26" grpId="0" animBg="1"/>
      <p:bldP spid="27" grpId="0" animBg="1"/>
      <p:bldP spid="28" grpId="0"/>
      <p:bldP spid="29"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3209387" y="1279912"/>
            <a:ext cx="2731858" cy="2703002"/>
            <a:chOff x="4512406" y="1799221"/>
            <a:chExt cx="3841675" cy="3799715"/>
          </a:xfrm>
        </p:grpSpPr>
        <p:sp>
          <p:nvSpPr>
            <p:cNvPr id="2" name="任意多边形 1"/>
            <p:cNvSpPr/>
            <p:nvPr/>
          </p:nvSpPr>
          <p:spPr>
            <a:xfrm rot="9257143">
              <a:off x="6221113" y="5062780"/>
              <a:ext cx="189519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 name="任意多边形 2"/>
            <p:cNvSpPr/>
            <p:nvPr/>
          </p:nvSpPr>
          <p:spPr>
            <a:xfrm rot="12342857">
              <a:off x="4750179" y="5062780"/>
              <a:ext cx="1895196"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任意多边形 3"/>
            <p:cNvSpPr/>
            <p:nvPr/>
          </p:nvSpPr>
          <p:spPr>
            <a:xfrm rot="15428571">
              <a:off x="3832887" y="3912376"/>
              <a:ext cx="189519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任意多边形 4"/>
            <p:cNvSpPr/>
            <p:nvPr/>
          </p:nvSpPr>
          <p:spPr>
            <a:xfrm rot="18514286">
              <a:off x="4160409" y="2477575"/>
              <a:ext cx="189286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6" name="任意多边形 5"/>
            <p:cNvSpPr/>
            <p:nvPr/>
          </p:nvSpPr>
          <p:spPr>
            <a:xfrm>
              <a:off x="5486811" y="1838852"/>
              <a:ext cx="189286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任意多边形 6"/>
            <p:cNvSpPr/>
            <p:nvPr/>
          </p:nvSpPr>
          <p:spPr>
            <a:xfrm rot="3085714">
              <a:off x="6813215" y="2477575"/>
              <a:ext cx="189286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任意多边形 7"/>
            <p:cNvSpPr/>
            <p:nvPr/>
          </p:nvSpPr>
          <p:spPr>
            <a:xfrm rot="6171428">
              <a:off x="7138406" y="3912376"/>
              <a:ext cx="189519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9" name="矩形 3"/>
          <p:cNvSpPr>
            <a:spLocks noChangeArrowheads="1"/>
          </p:cNvSpPr>
          <p:nvPr/>
        </p:nvSpPr>
        <p:spPr bwMode="auto">
          <a:xfrm>
            <a:off x="3791696" y="2534711"/>
            <a:ext cx="1513463" cy="287266"/>
          </a:xfrm>
          <a:prstGeom prst="rect">
            <a:avLst/>
          </a:prstGeom>
          <a:solidFill>
            <a:schemeClr val="accent1"/>
          </a:solidFill>
          <a:ln>
            <a:noFill/>
          </a:ln>
          <a:extLst/>
        </p:spPr>
        <p:txBody>
          <a:bodyPr lIns="65032" tIns="32516" rIns="65032" bIns="32516">
            <a:spAutoFit/>
          </a:bodyPr>
          <a:lstStyle>
            <a:lvl1pPr>
              <a:spcBef>
                <a:spcPct val="20000"/>
              </a:spcBef>
              <a:buFont typeface="Arial" pitchFamily="34"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pitchFamily="34"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pitchFamily="34"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pitchFamily="34"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pitchFamily="34"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9pPr>
          </a:lstStyle>
          <a:p>
            <a:pPr algn="ctr">
              <a:lnSpc>
                <a:spcPct val="120000"/>
              </a:lnSpc>
              <a:buNone/>
            </a:pPr>
            <a:r>
              <a:rPr lang="zh-CN" altLang="en-US" sz="1200" dirty="0">
                <a:solidFill>
                  <a:schemeClr val="bg1"/>
                </a:solidFill>
                <a:latin typeface="Arial" panose="020B0604020202020204" pitchFamily="34" charset="0"/>
                <a:cs typeface="+mn-ea"/>
                <a:sym typeface="Arial" panose="020B0604020202020204" pitchFamily="34" charset="0"/>
              </a:rPr>
              <a:t>请替换文字内容</a:t>
            </a:r>
            <a:endParaRPr lang="en-US" altLang="zh-CN" sz="1200" dirty="0">
              <a:solidFill>
                <a:schemeClr val="bg1"/>
              </a:solidFill>
              <a:latin typeface="Arial" panose="020B0604020202020204" pitchFamily="34" charset="0"/>
              <a:cs typeface="+mn-ea"/>
              <a:sym typeface="Arial" panose="020B0604020202020204" pitchFamily="34" charset="0"/>
            </a:endParaRPr>
          </a:p>
        </p:txBody>
      </p:sp>
      <p:sp>
        <p:nvSpPr>
          <p:cNvPr id="25" name="TextBox 170"/>
          <p:cNvSpPr txBox="1"/>
          <p:nvPr/>
        </p:nvSpPr>
        <p:spPr>
          <a:xfrm>
            <a:off x="1169392" y="1495289"/>
            <a:ext cx="1728162" cy="290851"/>
          </a:xfrm>
          <a:prstGeom prst="rect">
            <a:avLst/>
          </a:prstGeom>
          <a:noFill/>
        </p:spPr>
        <p:txBody>
          <a:bodyPr wrap="square" lIns="68582" tIns="34291" rIns="68582" bIns="34291" rtlCol="0">
            <a:spAutoFit/>
          </a:bodyPr>
          <a:lstStyle/>
          <a:p>
            <a:pPr algn="r">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TextBox 171"/>
          <p:cNvSpPr txBox="1"/>
          <p:nvPr/>
        </p:nvSpPr>
        <p:spPr>
          <a:xfrm>
            <a:off x="1090014" y="1700384"/>
            <a:ext cx="1807540" cy="484750"/>
          </a:xfrm>
          <a:prstGeom prst="rect">
            <a:avLst/>
          </a:prstGeom>
          <a:noFill/>
        </p:spPr>
        <p:txBody>
          <a:bodyPr wrap="square" lIns="68582" tIns="34291" rIns="68582" bIns="34291" rtlCol="0">
            <a:spAutoFit/>
          </a:bodyPr>
          <a:lstStyle/>
          <a:p>
            <a:pPr algn="r">
              <a:lnSpc>
                <a:spcPct val="150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a:t>
            </a:r>
            <a:endParaRPr lang="en-GB"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27" name="TextBox 170"/>
          <p:cNvSpPr txBox="1"/>
          <p:nvPr/>
        </p:nvSpPr>
        <p:spPr>
          <a:xfrm>
            <a:off x="1169392" y="2701817"/>
            <a:ext cx="1728162" cy="290851"/>
          </a:xfrm>
          <a:prstGeom prst="rect">
            <a:avLst/>
          </a:prstGeom>
          <a:noFill/>
        </p:spPr>
        <p:txBody>
          <a:bodyPr wrap="square" lIns="68582" tIns="34291" rIns="68582" bIns="34291" rtlCol="0">
            <a:spAutoFit/>
          </a:bodyPr>
          <a:lstStyle/>
          <a:p>
            <a:pPr algn="r">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TextBox 171"/>
          <p:cNvSpPr txBox="1"/>
          <p:nvPr/>
        </p:nvSpPr>
        <p:spPr>
          <a:xfrm>
            <a:off x="1090014" y="2906913"/>
            <a:ext cx="1807540" cy="484750"/>
          </a:xfrm>
          <a:prstGeom prst="rect">
            <a:avLst/>
          </a:prstGeom>
          <a:noFill/>
        </p:spPr>
        <p:txBody>
          <a:bodyPr wrap="square" lIns="68582" tIns="34291" rIns="68582" bIns="34291" rtlCol="0">
            <a:spAutoFit/>
          </a:bodyPr>
          <a:lstStyle/>
          <a:p>
            <a:pPr algn="r">
              <a:lnSpc>
                <a:spcPct val="150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a:t>
            </a:r>
            <a:endParaRPr lang="en-GB"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29" name="TextBox 170"/>
          <p:cNvSpPr txBox="1"/>
          <p:nvPr/>
        </p:nvSpPr>
        <p:spPr>
          <a:xfrm>
            <a:off x="1169392" y="3834906"/>
            <a:ext cx="1728162" cy="290851"/>
          </a:xfrm>
          <a:prstGeom prst="rect">
            <a:avLst/>
          </a:prstGeom>
          <a:noFill/>
        </p:spPr>
        <p:txBody>
          <a:bodyPr wrap="square" lIns="68582" tIns="34291" rIns="68582" bIns="34291" rtlCol="0">
            <a:spAutoFit/>
          </a:bodyPr>
          <a:lstStyle/>
          <a:p>
            <a:pPr algn="r">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Box 171"/>
          <p:cNvSpPr txBox="1"/>
          <p:nvPr/>
        </p:nvSpPr>
        <p:spPr>
          <a:xfrm>
            <a:off x="1090014" y="4040001"/>
            <a:ext cx="1807540" cy="484750"/>
          </a:xfrm>
          <a:prstGeom prst="rect">
            <a:avLst/>
          </a:prstGeom>
          <a:noFill/>
        </p:spPr>
        <p:txBody>
          <a:bodyPr wrap="square" lIns="68582" tIns="34291" rIns="68582" bIns="34291" rtlCol="0">
            <a:spAutoFit/>
          </a:bodyPr>
          <a:lstStyle/>
          <a:p>
            <a:pPr algn="r">
              <a:lnSpc>
                <a:spcPct val="150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a:t>
            </a:r>
            <a:endParaRPr lang="en-GB"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31" name="TextBox 170"/>
          <p:cNvSpPr txBox="1"/>
          <p:nvPr/>
        </p:nvSpPr>
        <p:spPr>
          <a:xfrm>
            <a:off x="6037242" y="3825043"/>
            <a:ext cx="1728162" cy="290851"/>
          </a:xfrm>
          <a:prstGeom prst="rect">
            <a:avLst/>
          </a:prstGeom>
          <a:noFill/>
        </p:spPr>
        <p:txBody>
          <a:bodyPr wrap="square" lIns="68582" tIns="34291" rIns="68582" bIns="34291" rtlCol="0">
            <a:spAutoFit/>
          </a:bodyPr>
          <a:lstStyle/>
          <a:p>
            <a:pPr>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TextBox 171"/>
          <p:cNvSpPr txBox="1"/>
          <p:nvPr/>
        </p:nvSpPr>
        <p:spPr>
          <a:xfrm>
            <a:off x="6037243" y="4030138"/>
            <a:ext cx="1838454" cy="484750"/>
          </a:xfrm>
          <a:prstGeom prst="rect">
            <a:avLst/>
          </a:prstGeom>
          <a:noFill/>
        </p:spPr>
        <p:txBody>
          <a:bodyPr wrap="square" lIns="68582" tIns="34291" rIns="68582" bIns="34291" rtlCol="0">
            <a:spAutoFit/>
          </a:bodyPr>
          <a:lstStyle/>
          <a:p>
            <a:pPr>
              <a:lnSpc>
                <a:spcPct val="150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a:t>
            </a:r>
            <a:endParaRPr lang="en-GB"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33" name="TextBox 170"/>
          <p:cNvSpPr txBox="1"/>
          <p:nvPr/>
        </p:nvSpPr>
        <p:spPr>
          <a:xfrm>
            <a:off x="6215535" y="2701817"/>
            <a:ext cx="1728162" cy="290851"/>
          </a:xfrm>
          <a:prstGeom prst="rect">
            <a:avLst/>
          </a:prstGeom>
          <a:noFill/>
        </p:spPr>
        <p:txBody>
          <a:bodyPr wrap="square" lIns="68582" tIns="34291" rIns="68582" bIns="34291" rtlCol="0">
            <a:spAutoFit/>
          </a:bodyPr>
          <a:lstStyle/>
          <a:p>
            <a:pPr>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Box 171"/>
          <p:cNvSpPr txBox="1"/>
          <p:nvPr/>
        </p:nvSpPr>
        <p:spPr>
          <a:xfrm>
            <a:off x="6215535" y="2906913"/>
            <a:ext cx="1838454" cy="484750"/>
          </a:xfrm>
          <a:prstGeom prst="rect">
            <a:avLst/>
          </a:prstGeom>
          <a:noFill/>
        </p:spPr>
        <p:txBody>
          <a:bodyPr wrap="square" lIns="68582" tIns="34291" rIns="68582" bIns="34291" rtlCol="0">
            <a:spAutoFit/>
          </a:bodyPr>
          <a:lstStyle/>
          <a:p>
            <a:pPr>
              <a:lnSpc>
                <a:spcPct val="150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a:t>
            </a:r>
            <a:endParaRPr lang="en-GB"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35" name="TextBox 170"/>
          <p:cNvSpPr txBox="1"/>
          <p:nvPr/>
        </p:nvSpPr>
        <p:spPr>
          <a:xfrm>
            <a:off x="6079193" y="1495289"/>
            <a:ext cx="1728162" cy="290851"/>
          </a:xfrm>
          <a:prstGeom prst="rect">
            <a:avLst/>
          </a:prstGeom>
          <a:noFill/>
        </p:spPr>
        <p:txBody>
          <a:bodyPr wrap="square" lIns="68582" tIns="34291" rIns="68582" bIns="34291" rtlCol="0">
            <a:spAutoFit/>
          </a:bodyPr>
          <a:lstStyle/>
          <a:p>
            <a:pPr>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TextBox 171"/>
          <p:cNvSpPr txBox="1"/>
          <p:nvPr/>
        </p:nvSpPr>
        <p:spPr>
          <a:xfrm>
            <a:off x="6079195" y="1700384"/>
            <a:ext cx="1838454" cy="484750"/>
          </a:xfrm>
          <a:prstGeom prst="rect">
            <a:avLst/>
          </a:prstGeom>
          <a:noFill/>
        </p:spPr>
        <p:txBody>
          <a:bodyPr wrap="square" lIns="68582" tIns="34291" rIns="68582" bIns="34291" rtlCol="0">
            <a:spAutoFit/>
          </a:bodyPr>
          <a:lstStyle/>
          <a:p>
            <a:pPr>
              <a:lnSpc>
                <a:spcPct val="150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a:t>
            </a:r>
            <a:endParaRPr lang="en-GB"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60669871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ppt_x</p:attrName>
                                        </p:attrNameLst>
                                      </p:cBhvr>
                                      <p:tavLst>
                                        <p:tav tm="0">
                                          <p:val>
                                            <p:fltVal val="0.5"/>
                                          </p:val>
                                        </p:tav>
                                        <p:tav tm="100000">
                                          <p:val>
                                            <p:strVal val="#ppt_x"/>
                                          </p:val>
                                        </p:tav>
                                      </p:tavLst>
                                    </p:anim>
                                    <p:anim calcmode="lin" valueType="num">
                                      <p:cBhvr>
                                        <p:cTn id="10" dur="500" fill="hold"/>
                                        <p:tgtEl>
                                          <p:spTgt spid="10"/>
                                        </p:tgtEl>
                                        <p:attrNameLst>
                                          <p:attrName>ppt_y</p:attrName>
                                        </p:attrNameLst>
                                      </p:cBhvr>
                                      <p:tavLst>
                                        <p:tav tm="0">
                                          <p:val>
                                            <p:fltVal val="0.5"/>
                                          </p:val>
                                        </p:tav>
                                        <p:tav tm="100000">
                                          <p:val>
                                            <p:strVal val="#ppt_y"/>
                                          </p:val>
                                        </p:tav>
                                      </p:tavLst>
                                    </p:anim>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p:tgtEl>
                                          <p:spTgt spid="25"/>
                                        </p:tgtEl>
                                        <p:attrNameLst>
                                          <p:attrName>ppt_x</p:attrName>
                                        </p:attrNameLst>
                                      </p:cBhvr>
                                      <p:tavLst>
                                        <p:tav tm="0">
                                          <p:val>
                                            <p:strVal val="#ppt_x-#ppt_w*1.125000"/>
                                          </p:val>
                                        </p:tav>
                                        <p:tav tm="100000">
                                          <p:val>
                                            <p:strVal val="#ppt_x"/>
                                          </p:val>
                                        </p:tav>
                                      </p:tavLst>
                                    </p:anim>
                                    <p:animEffect transition="in" filter="wipe(right)">
                                      <p:cBhvr>
                                        <p:cTn id="19" dur="500"/>
                                        <p:tgtEl>
                                          <p:spTgt spid="25"/>
                                        </p:tgtEl>
                                      </p:cBhvr>
                                    </p:animEffect>
                                  </p:childTnLst>
                                </p:cTn>
                              </p:par>
                              <p:par>
                                <p:cTn id="20" presetID="12" presetClass="entr" presetSubtype="8"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p:tgtEl>
                                          <p:spTgt spid="26"/>
                                        </p:tgtEl>
                                        <p:attrNameLst>
                                          <p:attrName>ppt_x</p:attrName>
                                        </p:attrNameLst>
                                      </p:cBhvr>
                                      <p:tavLst>
                                        <p:tav tm="0">
                                          <p:val>
                                            <p:strVal val="#ppt_x-#ppt_w*1.125000"/>
                                          </p:val>
                                        </p:tav>
                                        <p:tav tm="100000">
                                          <p:val>
                                            <p:strVal val="#ppt_x"/>
                                          </p:val>
                                        </p:tav>
                                      </p:tavLst>
                                    </p:anim>
                                    <p:animEffect transition="in" filter="wipe(right)">
                                      <p:cBhvr>
                                        <p:cTn id="23" dur="500"/>
                                        <p:tgtEl>
                                          <p:spTgt spid="26"/>
                                        </p:tgtEl>
                                      </p:cBhvr>
                                    </p:animEffect>
                                  </p:childTnLst>
                                </p:cTn>
                              </p:par>
                            </p:childTnLst>
                          </p:cTn>
                        </p:par>
                        <p:par>
                          <p:cTn id="24" fill="hold">
                            <p:stCondLst>
                              <p:cond delay="1500"/>
                            </p:stCondLst>
                            <p:childTnLst>
                              <p:par>
                                <p:cTn id="25" presetID="12" presetClass="entr" presetSubtype="8"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p:tgtEl>
                                          <p:spTgt spid="27"/>
                                        </p:tgtEl>
                                        <p:attrNameLst>
                                          <p:attrName>ppt_x</p:attrName>
                                        </p:attrNameLst>
                                      </p:cBhvr>
                                      <p:tavLst>
                                        <p:tav tm="0">
                                          <p:val>
                                            <p:strVal val="#ppt_x-#ppt_w*1.125000"/>
                                          </p:val>
                                        </p:tav>
                                        <p:tav tm="100000">
                                          <p:val>
                                            <p:strVal val="#ppt_x"/>
                                          </p:val>
                                        </p:tav>
                                      </p:tavLst>
                                    </p:anim>
                                    <p:animEffect transition="in" filter="wipe(right)">
                                      <p:cBhvr>
                                        <p:cTn id="28" dur="500"/>
                                        <p:tgtEl>
                                          <p:spTgt spid="27"/>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p:tgtEl>
                                          <p:spTgt spid="28"/>
                                        </p:tgtEl>
                                        <p:attrNameLst>
                                          <p:attrName>ppt_x</p:attrName>
                                        </p:attrNameLst>
                                      </p:cBhvr>
                                      <p:tavLst>
                                        <p:tav tm="0">
                                          <p:val>
                                            <p:strVal val="#ppt_x-#ppt_w*1.125000"/>
                                          </p:val>
                                        </p:tav>
                                        <p:tav tm="100000">
                                          <p:val>
                                            <p:strVal val="#ppt_x"/>
                                          </p:val>
                                        </p:tav>
                                      </p:tavLst>
                                    </p:anim>
                                    <p:animEffect transition="in" filter="wipe(right)">
                                      <p:cBhvr>
                                        <p:cTn id="32" dur="500"/>
                                        <p:tgtEl>
                                          <p:spTgt spid="28"/>
                                        </p:tgtEl>
                                      </p:cBhvr>
                                    </p:animEffect>
                                  </p:childTnLst>
                                </p:cTn>
                              </p:par>
                            </p:childTnLst>
                          </p:cTn>
                        </p:par>
                        <p:par>
                          <p:cTn id="33" fill="hold">
                            <p:stCondLst>
                              <p:cond delay="2000"/>
                            </p:stCondLst>
                            <p:childTnLst>
                              <p:par>
                                <p:cTn id="34" presetID="12" presetClass="entr" presetSubtype="8"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p:tgtEl>
                                          <p:spTgt spid="29"/>
                                        </p:tgtEl>
                                        <p:attrNameLst>
                                          <p:attrName>ppt_x</p:attrName>
                                        </p:attrNameLst>
                                      </p:cBhvr>
                                      <p:tavLst>
                                        <p:tav tm="0">
                                          <p:val>
                                            <p:strVal val="#ppt_x-#ppt_w*1.125000"/>
                                          </p:val>
                                        </p:tav>
                                        <p:tav tm="100000">
                                          <p:val>
                                            <p:strVal val="#ppt_x"/>
                                          </p:val>
                                        </p:tav>
                                      </p:tavLst>
                                    </p:anim>
                                    <p:animEffect transition="in" filter="wipe(right)">
                                      <p:cBhvr>
                                        <p:cTn id="37" dur="500"/>
                                        <p:tgtEl>
                                          <p:spTgt spid="29"/>
                                        </p:tgtEl>
                                      </p:cBhvr>
                                    </p:animEffect>
                                  </p:childTnLst>
                                </p:cTn>
                              </p:par>
                              <p:par>
                                <p:cTn id="38" presetID="12" presetClass="entr" presetSubtype="8"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p:tgtEl>
                                          <p:spTgt spid="30"/>
                                        </p:tgtEl>
                                        <p:attrNameLst>
                                          <p:attrName>ppt_x</p:attrName>
                                        </p:attrNameLst>
                                      </p:cBhvr>
                                      <p:tavLst>
                                        <p:tav tm="0">
                                          <p:val>
                                            <p:strVal val="#ppt_x-#ppt_w*1.125000"/>
                                          </p:val>
                                        </p:tav>
                                        <p:tav tm="100000">
                                          <p:val>
                                            <p:strVal val="#ppt_x"/>
                                          </p:val>
                                        </p:tav>
                                      </p:tavLst>
                                    </p:anim>
                                    <p:animEffect transition="in" filter="wipe(right)">
                                      <p:cBhvr>
                                        <p:cTn id="41" dur="500"/>
                                        <p:tgtEl>
                                          <p:spTgt spid="30"/>
                                        </p:tgtEl>
                                      </p:cBhvr>
                                    </p:animEffect>
                                  </p:childTnLst>
                                </p:cTn>
                              </p:par>
                            </p:childTnLst>
                          </p:cTn>
                        </p:par>
                        <p:par>
                          <p:cTn id="42" fill="hold">
                            <p:stCondLst>
                              <p:cond delay="2500"/>
                            </p:stCondLst>
                            <p:childTnLst>
                              <p:par>
                                <p:cTn id="43" presetID="12" presetClass="entr" presetSubtype="2" fill="hold" grpId="0" nodeType="afterEffect">
                                  <p:stCondLst>
                                    <p:cond delay="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p:tgtEl>
                                          <p:spTgt spid="31"/>
                                        </p:tgtEl>
                                        <p:attrNameLst>
                                          <p:attrName>ppt_x</p:attrName>
                                        </p:attrNameLst>
                                      </p:cBhvr>
                                      <p:tavLst>
                                        <p:tav tm="0">
                                          <p:val>
                                            <p:strVal val="#ppt_x+#ppt_w*1.125000"/>
                                          </p:val>
                                        </p:tav>
                                        <p:tav tm="100000">
                                          <p:val>
                                            <p:strVal val="#ppt_x"/>
                                          </p:val>
                                        </p:tav>
                                      </p:tavLst>
                                    </p:anim>
                                    <p:animEffect transition="in" filter="wipe(left)">
                                      <p:cBhvr>
                                        <p:cTn id="46" dur="500"/>
                                        <p:tgtEl>
                                          <p:spTgt spid="31"/>
                                        </p:tgtEl>
                                      </p:cBhvr>
                                    </p:animEffect>
                                  </p:childTnLst>
                                </p:cTn>
                              </p:par>
                              <p:par>
                                <p:cTn id="47" presetID="12" presetClass="entr" presetSubtype="2"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additive="base">
                                        <p:cTn id="49" dur="500"/>
                                        <p:tgtEl>
                                          <p:spTgt spid="32"/>
                                        </p:tgtEl>
                                        <p:attrNameLst>
                                          <p:attrName>ppt_x</p:attrName>
                                        </p:attrNameLst>
                                      </p:cBhvr>
                                      <p:tavLst>
                                        <p:tav tm="0">
                                          <p:val>
                                            <p:strVal val="#ppt_x+#ppt_w*1.125000"/>
                                          </p:val>
                                        </p:tav>
                                        <p:tav tm="100000">
                                          <p:val>
                                            <p:strVal val="#ppt_x"/>
                                          </p:val>
                                        </p:tav>
                                      </p:tavLst>
                                    </p:anim>
                                    <p:animEffect transition="in" filter="wipe(left)">
                                      <p:cBhvr>
                                        <p:cTn id="50" dur="500"/>
                                        <p:tgtEl>
                                          <p:spTgt spid="32"/>
                                        </p:tgtEl>
                                      </p:cBhvr>
                                    </p:animEffect>
                                  </p:childTnLst>
                                </p:cTn>
                              </p:par>
                            </p:childTnLst>
                          </p:cTn>
                        </p:par>
                        <p:par>
                          <p:cTn id="51" fill="hold">
                            <p:stCondLst>
                              <p:cond delay="3000"/>
                            </p:stCondLst>
                            <p:childTnLst>
                              <p:par>
                                <p:cTn id="52" presetID="12" presetClass="entr" presetSubtype="2" fill="hold" grpId="0" nodeType="after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additive="base">
                                        <p:cTn id="54" dur="500"/>
                                        <p:tgtEl>
                                          <p:spTgt spid="33"/>
                                        </p:tgtEl>
                                        <p:attrNameLst>
                                          <p:attrName>ppt_x</p:attrName>
                                        </p:attrNameLst>
                                      </p:cBhvr>
                                      <p:tavLst>
                                        <p:tav tm="0">
                                          <p:val>
                                            <p:strVal val="#ppt_x+#ppt_w*1.125000"/>
                                          </p:val>
                                        </p:tav>
                                        <p:tav tm="100000">
                                          <p:val>
                                            <p:strVal val="#ppt_x"/>
                                          </p:val>
                                        </p:tav>
                                      </p:tavLst>
                                    </p:anim>
                                    <p:animEffect transition="in" filter="wipe(left)">
                                      <p:cBhvr>
                                        <p:cTn id="55" dur="500"/>
                                        <p:tgtEl>
                                          <p:spTgt spid="33"/>
                                        </p:tgtEl>
                                      </p:cBhvr>
                                    </p:animEffect>
                                  </p:childTnLst>
                                </p:cTn>
                              </p:par>
                              <p:par>
                                <p:cTn id="56" presetID="12" presetClass="entr" presetSubtype="2"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cBhvr additive="base">
                                        <p:cTn id="58" dur="500"/>
                                        <p:tgtEl>
                                          <p:spTgt spid="34"/>
                                        </p:tgtEl>
                                        <p:attrNameLst>
                                          <p:attrName>ppt_x</p:attrName>
                                        </p:attrNameLst>
                                      </p:cBhvr>
                                      <p:tavLst>
                                        <p:tav tm="0">
                                          <p:val>
                                            <p:strVal val="#ppt_x+#ppt_w*1.125000"/>
                                          </p:val>
                                        </p:tav>
                                        <p:tav tm="100000">
                                          <p:val>
                                            <p:strVal val="#ppt_x"/>
                                          </p:val>
                                        </p:tav>
                                      </p:tavLst>
                                    </p:anim>
                                    <p:animEffect transition="in" filter="wipe(left)">
                                      <p:cBhvr>
                                        <p:cTn id="59" dur="500"/>
                                        <p:tgtEl>
                                          <p:spTgt spid="34"/>
                                        </p:tgtEl>
                                      </p:cBhvr>
                                    </p:animEffect>
                                  </p:childTnLst>
                                </p:cTn>
                              </p:par>
                            </p:childTnLst>
                          </p:cTn>
                        </p:par>
                        <p:par>
                          <p:cTn id="60" fill="hold">
                            <p:stCondLst>
                              <p:cond delay="3500"/>
                            </p:stCondLst>
                            <p:childTnLst>
                              <p:par>
                                <p:cTn id="61" presetID="12" presetClass="entr" presetSubtype="2"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500"/>
                                        <p:tgtEl>
                                          <p:spTgt spid="35"/>
                                        </p:tgtEl>
                                        <p:attrNameLst>
                                          <p:attrName>ppt_x</p:attrName>
                                        </p:attrNameLst>
                                      </p:cBhvr>
                                      <p:tavLst>
                                        <p:tav tm="0">
                                          <p:val>
                                            <p:strVal val="#ppt_x+#ppt_w*1.125000"/>
                                          </p:val>
                                        </p:tav>
                                        <p:tav tm="100000">
                                          <p:val>
                                            <p:strVal val="#ppt_x"/>
                                          </p:val>
                                        </p:tav>
                                      </p:tavLst>
                                    </p:anim>
                                    <p:animEffect transition="in" filter="wipe(left)">
                                      <p:cBhvr>
                                        <p:cTn id="64" dur="500"/>
                                        <p:tgtEl>
                                          <p:spTgt spid="35"/>
                                        </p:tgtEl>
                                      </p:cBhvr>
                                    </p:animEffect>
                                  </p:childTnLst>
                                </p:cTn>
                              </p:par>
                              <p:par>
                                <p:cTn id="65" presetID="12" presetClass="entr" presetSubtype="2"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500"/>
                                        <p:tgtEl>
                                          <p:spTgt spid="36"/>
                                        </p:tgtEl>
                                        <p:attrNameLst>
                                          <p:attrName>ppt_x</p:attrName>
                                        </p:attrNameLst>
                                      </p:cBhvr>
                                      <p:tavLst>
                                        <p:tav tm="0">
                                          <p:val>
                                            <p:strVal val="#ppt_x+#ppt_w*1.125000"/>
                                          </p:val>
                                        </p:tav>
                                        <p:tav tm="100000">
                                          <p:val>
                                            <p:strVal val="#ppt_x"/>
                                          </p:val>
                                        </p:tav>
                                      </p:tavLst>
                                    </p:anim>
                                    <p:animEffect transition="in" filter="wipe(left)">
                                      <p:cBhvr>
                                        <p:cTn id="6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5" grpId="0"/>
      <p:bldP spid="26" grpId="0"/>
      <p:bldP spid="27" grpId="0"/>
      <p:bldP spid="28" grpId="0"/>
      <p:bldP spid="29" grpId="0"/>
      <p:bldP spid="30" grpId="0"/>
      <p:bldP spid="31" grpId="0"/>
      <p:bldP spid="32" grpId="0"/>
      <p:bldP spid="33" grpId="0"/>
      <p:bldP spid="34" grpId="0"/>
      <p:bldP spid="35"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79" name="Freeform 26"/>
          <p:cNvSpPr>
            <a:spLocks/>
          </p:cNvSpPr>
          <p:nvPr/>
        </p:nvSpPr>
        <p:spPr bwMode="auto">
          <a:xfrm>
            <a:off x="736339" y="2849204"/>
            <a:ext cx="386151" cy="357070"/>
          </a:xfrm>
          <a:custGeom>
            <a:avLst/>
            <a:gdLst>
              <a:gd name="T0" fmla="*/ 0 w 291"/>
              <a:gd name="T1" fmla="*/ 465917 h 269"/>
              <a:gd name="T2" fmla="*/ 342058 w 291"/>
              <a:gd name="T3" fmla="*/ 139579 h 269"/>
              <a:gd name="T4" fmla="*/ 572063 w 291"/>
              <a:gd name="T5" fmla="*/ 139579 h 269"/>
              <a:gd name="T6" fmla="*/ 418727 w 291"/>
              <a:gd name="T7" fmla="*/ 444292 h 269"/>
              <a:gd name="T8" fmla="*/ 161200 w 291"/>
              <a:gd name="T9" fmla="*/ 528826 h 269"/>
              <a:gd name="T10" fmla="*/ 0 w 291"/>
              <a:gd name="T11" fmla="*/ 465917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1" h="269">
                <a:moveTo>
                  <a:pt x="0" y="237"/>
                </a:moveTo>
                <a:cubicBezTo>
                  <a:pt x="0" y="237"/>
                  <a:pt x="147" y="142"/>
                  <a:pt x="174" y="71"/>
                </a:cubicBezTo>
                <a:cubicBezTo>
                  <a:pt x="201" y="0"/>
                  <a:pt x="291" y="55"/>
                  <a:pt x="291" y="71"/>
                </a:cubicBezTo>
                <a:cubicBezTo>
                  <a:pt x="291" y="87"/>
                  <a:pt x="235" y="206"/>
                  <a:pt x="213" y="226"/>
                </a:cubicBezTo>
                <a:cubicBezTo>
                  <a:pt x="191" y="245"/>
                  <a:pt x="82" y="269"/>
                  <a:pt x="82" y="269"/>
                </a:cubicBezTo>
                <a:lnTo>
                  <a:pt x="0" y="237"/>
                </a:lnTo>
                <a:close/>
              </a:path>
            </a:pathLst>
          </a:custGeom>
          <a:solidFill>
            <a:srgbClr val="F3D2B0"/>
          </a:solidFill>
          <a:ln w="9525">
            <a:noFill/>
            <a:round/>
            <a:headEnd/>
            <a:tailEnd/>
          </a:ln>
        </p:spPr>
        <p:txBody>
          <a:bodyPr/>
          <a:lstStyle/>
          <a:p>
            <a:endParaRPr lang="zh-CN" altLang="en-US"/>
          </a:p>
        </p:txBody>
      </p:sp>
      <p:sp>
        <p:nvSpPr>
          <p:cNvPr id="91181" name="Freeform 28"/>
          <p:cNvSpPr>
            <a:spLocks/>
          </p:cNvSpPr>
          <p:nvPr/>
        </p:nvSpPr>
        <p:spPr bwMode="auto">
          <a:xfrm>
            <a:off x="1509201" y="2636983"/>
            <a:ext cx="546672" cy="359877"/>
          </a:xfrm>
          <a:custGeom>
            <a:avLst/>
            <a:gdLst>
              <a:gd name="T0" fmla="*/ 699789 w 412"/>
              <a:gd name="T1" fmla="*/ 302876 h 271"/>
              <a:gd name="T2" fmla="*/ 226055 w 412"/>
              <a:gd name="T3" fmla="*/ 501515 h 271"/>
              <a:gd name="T4" fmla="*/ 31451 w 412"/>
              <a:gd name="T5" fmla="*/ 422846 h 271"/>
              <a:gd name="T6" fmla="*/ 112045 w 412"/>
              <a:gd name="T7" fmla="*/ 230107 h 271"/>
              <a:gd name="T8" fmla="*/ 583813 w 412"/>
              <a:gd name="T9" fmla="*/ 31468 h 271"/>
              <a:gd name="T10" fmla="*/ 778417 w 412"/>
              <a:gd name="T11" fmla="*/ 110137 h 271"/>
              <a:gd name="T12" fmla="*/ 699789 w 412"/>
              <a:gd name="T13" fmla="*/ 302876 h 2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2" h="271">
                <a:moveTo>
                  <a:pt x="356" y="154"/>
                </a:moveTo>
                <a:cubicBezTo>
                  <a:pt x="115" y="255"/>
                  <a:pt x="115" y="255"/>
                  <a:pt x="115" y="255"/>
                </a:cubicBezTo>
                <a:cubicBezTo>
                  <a:pt x="77" y="271"/>
                  <a:pt x="32" y="253"/>
                  <a:pt x="16" y="215"/>
                </a:cubicBezTo>
                <a:cubicBezTo>
                  <a:pt x="0" y="177"/>
                  <a:pt x="19" y="133"/>
                  <a:pt x="57" y="117"/>
                </a:cubicBezTo>
                <a:cubicBezTo>
                  <a:pt x="297" y="16"/>
                  <a:pt x="297" y="16"/>
                  <a:pt x="297" y="16"/>
                </a:cubicBezTo>
                <a:cubicBezTo>
                  <a:pt x="335" y="0"/>
                  <a:pt x="380" y="18"/>
                  <a:pt x="396" y="56"/>
                </a:cubicBezTo>
                <a:cubicBezTo>
                  <a:pt x="412" y="94"/>
                  <a:pt x="394" y="138"/>
                  <a:pt x="356" y="154"/>
                </a:cubicBezTo>
                <a:close/>
              </a:path>
            </a:pathLst>
          </a:custGeom>
          <a:solidFill>
            <a:srgbClr val="F3D2B0"/>
          </a:solidFill>
          <a:ln w="9525">
            <a:noFill/>
            <a:round/>
            <a:headEnd/>
            <a:tailEnd/>
          </a:ln>
        </p:spPr>
        <p:txBody>
          <a:bodyPr/>
          <a:lstStyle/>
          <a:p>
            <a:endParaRPr lang="zh-CN" altLang="en-US"/>
          </a:p>
        </p:txBody>
      </p:sp>
      <p:sp>
        <p:nvSpPr>
          <p:cNvPr id="91182" name="Freeform 29"/>
          <p:cNvSpPr>
            <a:spLocks/>
          </p:cNvSpPr>
          <p:nvPr/>
        </p:nvSpPr>
        <p:spPr bwMode="auto">
          <a:xfrm>
            <a:off x="1579360" y="2801482"/>
            <a:ext cx="545550" cy="361000"/>
          </a:xfrm>
          <a:custGeom>
            <a:avLst/>
            <a:gdLst>
              <a:gd name="T0" fmla="*/ 698085 w 411"/>
              <a:gd name="T1" fmla="*/ 304670 h 272"/>
              <a:gd name="T2" fmla="*/ 224174 w 411"/>
              <a:gd name="T3" fmla="*/ 503196 h 272"/>
              <a:gd name="T4" fmla="*/ 31463 w 411"/>
              <a:gd name="T5" fmla="*/ 424572 h 272"/>
              <a:gd name="T6" fmla="*/ 110120 w 411"/>
              <a:gd name="T7" fmla="*/ 231942 h 272"/>
              <a:gd name="T8" fmla="*/ 584031 w 411"/>
              <a:gd name="T9" fmla="*/ 31450 h 272"/>
              <a:gd name="T10" fmla="*/ 776742 w 411"/>
              <a:gd name="T11" fmla="*/ 110074 h 272"/>
              <a:gd name="T12" fmla="*/ 698085 w 411"/>
              <a:gd name="T13" fmla="*/ 304670 h 2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1" h="272">
                <a:moveTo>
                  <a:pt x="355" y="155"/>
                </a:moveTo>
                <a:cubicBezTo>
                  <a:pt x="114" y="256"/>
                  <a:pt x="114" y="256"/>
                  <a:pt x="114" y="256"/>
                </a:cubicBezTo>
                <a:cubicBezTo>
                  <a:pt x="76" y="272"/>
                  <a:pt x="32" y="254"/>
                  <a:pt x="16" y="216"/>
                </a:cubicBezTo>
                <a:cubicBezTo>
                  <a:pt x="0" y="178"/>
                  <a:pt x="18" y="134"/>
                  <a:pt x="56" y="118"/>
                </a:cubicBezTo>
                <a:cubicBezTo>
                  <a:pt x="297" y="16"/>
                  <a:pt x="297" y="16"/>
                  <a:pt x="297" y="16"/>
                </a:cubicBezTo>
                <a:cubicBezTo>
                  <a:pt x="335" y="0"/>
                  <a:pt x="379" y="18"/>
                  <a:pt x="395" y="56"/>
                </a:cubicBezTo>
                <a:cubicBezTo>
                  <a:pt x="411" y="94"/>
                  <a:pt x="393" y="139"/>
                  <a:pt x="355" y="155"/>
                </a:cubicBezTo>
                <a:close/>
              </a:path>
            </a:pathLst>
          </a:custGeom>
          <a:solidFill>
            <a:srgbClr val="F3D2B0"/>
          </a:solidFill>
          <a:ln w="9525">
            <a:noFill/>
            <a:round/>
            <a:headEnd/>
            <a:tailEnd/>
          </a:ln>
        </p:spPr>
        <p:txBody>
          <a:bodyPr/>
          <a:lstStyle/>
          <a:p>
            <a:endParaRPr lang="zh-CN" altLang="en-US"/>
          </a:p>
        </p:txBody>
      </p:sp>
      <p:sp>
        <p:nvSpPr>
          <p:cNvPr id="91183" name="Freeform 30"/>
          <p:cNvSpPr>
            <a:spLocks/>
          </p:cNvSpPr>
          <p:nvPr/>
        </p:nvSpPr>
        <p:spPr bwMode="auto">
          <a:xfrm>
            <a:off x="1645589" y="2958121"/>
            <a:ext cx="545550" cy="361000"/>
          </a:xfrm>
          <a:custGeom>
            <a:avLst/>
            <a:gdLst>
              <a:gd name="T0" fmla="*/ 698085 w 411"/>
              <a:gd name="T1" fmla="*/ 302704 h 272"/>
              <a:gd name="T2" fmla="*/ 224174 w 411"/>
              <a:gd name="T3" fmla="*/ 503196 h 272"/>
              <a:gd name="T4" fmla="*/ 31463 w 411"/>
              <a:gd name="T5" fmla="*/ 424572 h 272"/>
              <a:gd name="T6" fmla="*/ 110120 w 411"/>
              <a:gd name="T7" fmla="*/ 229976 h 272"/>
              <a:gd name="T8" fmla="*/ 582065 w 411"/>
              <a:gd name="T9" fmla="*/ 31450 h 272"/>
              <a:gd name="T10" fmla="*/ 776742 w 411"/>
              <a:gd name="T11" fmla="*/ 110074 h 272"/>
              <a:gd name="T12" fmla="*/ 698085 w 411"/>
              <a:gd name="T13" fmla="*/ 302704 h 2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1" h="272">
                <a:moveTo>
                  <a:pt x="355" y="154"/>
                </a:moveTo>
                <a:cubicBezTo>
                  <a:pt x="114" y="256"/>
                  <a:pt x="114" y="256"/>
                  <a:pt x="114" y="256"/>
                </a:cubicBezTo>
                <a:cubicBezTo>
                  <a:pt x="76" y="272"/>
                  <a:pt x="32" y="254"/>
                  <a:pt x="16" y="216"/>
                </a:cubicBezTo>
                <a:cubicBezTo>
                  <a:pt x="0" y="178"/>
                  <a:pt x="18" y="133"/>
                  <a:pt x="56" y="117"/>
                </a:cubicBezTo>
                <a:cubicBezTo>
                  <a:pt x="296" y="16"/>
                  <a:pt x="296" y="16"/>
                  <a:pt x="296" y="16"/>
                </a:cubicBezTo>
                <a:cubicBezTo>
                  <a:pt x="334" y="0"/>
                  <a:pt x="379" y="18"/>
                  <a:pt x="395" y="56"/>
                </a:cubicBezTo>
                <a:cubicBezTo>
                  <a:pt x="411" y="94"/>
                  <a:pt x="393" y="138"/>
                  <a:pt x="355" y="154"/>
                </a:cubicBezTo>
                <a:close/>
              </a:path>
            </a:pathLst>
          </a:custGeom>
          <a:solidFill>
            <a:srgbClr val="F3D2B0"/>
          </a:solidFill>
          <a:ln w="9525">
            <a:noFill/>
            <a:round/>
            <a:headEnd/>
            <a:tailEnd/>
          </a:ln>
        </p:spPr>
        <p:txBody>
          <a:bodyPr/>
          <a:lstStyle/>
          <a:p>
            <a:endParaRPr lang="zh-CN" altLang="en-US"/>
          </a:p>
        </p:txBody>
      </p:sp>
      <p:sp>
        <p:nvSpPr>
          <p:cNvPr id="91184" name="Freeform 31"/>
          <p:cNvSpPr>
            <a:spLocks/>
          </p:cNvSpPr>
          <p:nvPr/>
        </p:nvSpPr>
        <p:spPr bwMode="auto">
          <a:xfrm>
            <a:off x="1710696" y="3114760"/>
            <a:ext cx="545550" cy="361000"/>
          </a:xfrm>
          <a:custGeom>
            <a:avLst/>
            <a:gdLst>
              <a:gd name="T0" fmla="*/ 698085 w 411"/>
              <a:gd name="T1" fmla="*/ 302704 h 272"/>
              <a:gd name="T2" fmla="*/ 224174 w 411"/>
              <a:gd name="T3" fmla="*/ 503196 h 272"/>
              <a:gd name="T4" fmla="*/ 31463 w 411"/>
              <a:gd name="T5" fmla="*/ 422606 h 272"/>
              <a:gd name="T6" fmla="*/ 110120 w 411"/>
              <a:gd name="T7" fmla="*/ 229976 h 272"/>
              <a:gd name="T8" fmla="*/ 584031 w 411"/>
              <a:gd name="T9" fmla="*/ 31450 h 272"/>
              <a:gd name="T10" fmla="*/ 776742 w 411"/>
              <a:gd name="T11" fmla="*/ 110074 h 272"/>
              <a:gd name="T12" fmla="*/ 698085 w 411"/>
              <a:gd name="T13" fmla="*/ 302704 h 2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1" h="272">
                <a:moveTo>
                  <a:pt x="355" y="154"/>
                </a:moveTo>
                <a:cubicBezTo>
                  <a:pt x="114" y="256"/>
                  <a:pt x="114" y="256"/>
                  <a:pt x="114" y="256"/>
                </a:cubicBezTo>
                <a:cubicBezTo>
                  <a:pt x="76" y="272"/>
                  <a:pt x="32" y="254"/>
                  <a:pt x="16" y="215"/>
                </a:cubicBezTo>
                <a:cubicBezTo>
                  <a:pt x="0" y="177"/>
                  <a:pt x="18" y="133"/>
                  <a:pt x="56" y="117"/>
                </a:cubicBezTo>
                <a:cubicBezTo>
                  <a:pt x="297" y="16"/>
                  <a:pt x="297" y="16"/>
                  <a:pt x="297" y="16"/>
                </a:cubicBezTo>
                <a:cubicBezTo>
                  <a:pt x="335" y="0"/>
                  <a:pt x="379" y="18"/>
                  <a:pt x="395" y="56"/>
                </a:cubicBezTo>
                <a:cubicBezTo>
                  <a:pt x="411" y="94"/>
                  <a:pt x="393" y="138"/>
                  <a:pt x="355" y="154"/>
                </a:cubicBezTo>
                <a:close/>
              </a:path>
            </a:pathLst>
          </a:custGeom>
          <a:solidFill>
            <a:srgbClr val="F3D2B0"/>
          </a:solidFill>
          <a:ln w="9525">
            <a:noFill/>
            <a:round/>
            <a:headEnd/>
            <a:tailEnd/>
          </a:ln>
        </p:spPr>
        <p:txBody>
          <a:bodyPr/>
          <a:lstStyle/>
          <a:p>
            <a:endParaRPr lang="zh-CN" altLang="en-US"/>
          </a:p>
        </p:txBody>
      </p:sp>
      <p:sp>
        <p:nvSpPr>
          <p:cNvPr id="91185" name="Freeform 32"/>
          <p:cNvSpPr>
            <a:spLocks/>
          </p:cNvSpPr>
          <p:nvPr/>
        </p:nvSpPr>
        <p:spPr bwMode="auto">
          <a:xfrm>
            <a:off x="1227446" y="3175956"/>
            <a:ext cx="171186" cy="217273"/>
          </a:xfrm>
          <a:custGeom>
            <a:avLst/>
            <a:gdLst>
              <a:gd name="T0" fmla="*/ 200524 w 129"/>
              <a:gd name="T1" fmla="*/ 0 h 164"/>
              <a:gd name="T2" fmla="*/ 0 w 129"/>
              <a:gd name="T3" fmla="*/ 321785 h 164"/>
              <a:gd name="T4" fmla="*/ 253604 w 129"/>
              <a:gd name="T5" fmla="*/ 96143 h 164"/>
              <a:gd name="T6" fmla="*/ 200524 w 129"/>
              <a:gd name="T7" fmla="*/ 0 h 1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 h="164">
                <a:moveTo>
                  <a:pt x="102" y="0"/>
                </a:moveTo>
                <a:cubicBezTo>
                  <a:pt x="102" y="0"/>
                  <a:pt x="107" y="116"/>
                  <a:pt x="0" y="164"/>
                </a:cubicBezTo>
                <a:cubicBezTo>
                  <a:pt x="0" y="164"/>
                  <a:pt x="89" y="157"/>
                  <a:pt x="129" y="49"/>
                </a:cubicBezTo>
                <a:cubicBezTo>
                  <a:pt x="102" y="0"/>
                  <a:pt x="102" y="0"/>
                  <a:pt x="102" y="0"/>
                </a:cubicBezTo>
              </a:path>
            </a:pathLst>
          </a:custGeom>
          <a:solidFill>
            <a:srgbClr val="DDB692"/>
          </a:solidFill>
          <a:ln w="9525">
            <a:noFill/>
            <a:round/>
            <a:headEnd/>
            <a:tailEnd/>
          </a:ln>
        </p:spPr>
        <p:txBody>
          <a:bodyPr/>
          <a:lstStyle/>
          <a:p>
            <a:endParaRPr lang="zh-CN" altLang="en-US"/>
          </a:p>
        </p:txBody>
      </p:sp>
      <p:sp>
        <p:nvSpPr>
          <p:cNvPr id="91186" name="Freeform 33"/>
          <p:cNvSpPr>
            <a:spLocks/>
          </p:cNvSpPr>
          <p:nvPr/>
        </p:nvSpPr>
        <p:spPr bwMode="auto">
          <a:xfrm>
            <a:off x="1387968" y="3219748"/>
            <a:ext cx="459115" cy="362123"/>
          </a:xfrm>
          <a:custGeom>
            <a:avLst/>
            <a:gdLst>
              <a:gd name="T0" fmla="*/ 0 w 346"/>
              <a:gd name="T1" fmla="*/ 68758 h 273"/>
              <a:gd name="T2" fmla="*/ 601525 w 346"/>
              <a:gd name="T3" fmla="*/ 536309 h 273"/>
              <a:gd name="T4" fmla="*/ 646738 w 346"/>
              <a:gd name="T5" fmla="*/ 516664 h 273"/>
              <a:gd name="T6" fmla="*/ 0 w 346"/>
              <a:gd name="T7" fmla="*/ 0 h 273"/>
              <a:gd name="T8" fmla="*/ 0 w 346"/>
              <a:gd name="T9" fmla="*/ 68758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6" h="273">
                <a:moveTo>
                  <a:pt x="0" y="35"/>
                </a:moveTo>
                <a:cubicBezTo>
                  <a:pt x="0" y="35"/>
                  <a:pt x="99" y="223"/>
                  <a:pt x="306" y="273"/>
                </a:cubicBezTo>
                <a:cubicBezTo>
                  <a:pt x="306" y="273"/>
                  <a:pt x="312" y="271"/>
                  <a:pt x="329" y="263"/>
                </a:cubicBezTo>
                <a:cubicBezTo>
                  <a:pt x="346" y="256"/>
                  <a:pt x="0" y="0"/>
                  <a:pt x="0" y="0"/>
                </a:cubicBezTo>
                <a:lnTo>
                  <a:pt x="0" y="35"/>
                </a:lnTo>
                <a:close/>
              </a:path>
            </a:pathLst>
          </a:custGeom>
          <a:solidFill>
            <a:srgbClr val="DDB692"/>
          </a:solidFill>
          <a:ln w="9525">
            <a:noFill/>
            <a:round/>
            <a:headEnd/>
            <a:tailEnd/>
          </a:ln>
        </p:spPr>
        <p:txBody>
          <a:bodyPr/>
          <a:lstStyle/>
          <a:p>
            <a:endParaRPr lang="zh-CN" altLang="en-US"/>
          </a:p>
        </p:txBody>
      </p:sp>
      <p:sp>
        <p:nvSpPr>
          <p:cNvPr id="91187" name="Freeform 34"/>
          <p:cNvSpPr>
            <a:spLocks/>
          </p:cNvSpPr>
          <p:nvPr/>
        </p:nvSpPr>
        <p:spPr bwMode="auto">
          <a:xfrm>
            <a:off x="1210608" y="2006497"/>
            <a:ext cx="1008033" cy="1575374"/>
          </a:xfrm>
          <a:custGeom>
            <a:avLst/>
            <a:gdLst>
              <a:gd name="T0" fmla="*/ 1489421 w 760"/>
              <a:gd name="T1" fmla="*/ 141522 h 1187"/>
              <a:gd name="T2" fmla="*/ 139510 w 760"/>
              <a:gd name="T3" fmla="*/ 982794 h 1187"/>
              <a:gd name="T4" fmla="*/ 982468 w 760"/>
              <a:gd name="T5" fmla="*/ 2333153 h 1187"/>
              <a:gd name="T6" fmla="*/ 986398 w 760"/>
              <a:gd name="T7" fmla="*/ 2333153 h 1187"/>
              <a:gd name="T8" fmla="*/ 1493351 w 760"/>
              <a:gd name="T9" fmla="*/ 141522 h 1187"/>
              <a:gd name="T10" fmla="*/ 1489421 w 760"/>
              <a:gd name="T11" fmla="*/ 141522 h 11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60" h="1187">
                <a:moveTo>
                  <a:pt x="758" y="72"/>
                </a:moveTo>
                <a:cubicBezTo>
                  <a:pt x="450" y="0"/>
                  <a:pt x="142" y="192"/>
                  <a:pt x="71" y="500"/>
                </a:cubicBezTo>
                <a:cubicBezTo>
                  <a:pt x="0" y="808"/>
                  <a:pt x="192" y="1116"/>
                  <a:pt x="500" y="1187"/>
                </a:cubicBezTo>
                <a:cubicBezTo>
                  <a:pt x="501" y="1187"/>
                  <a:pt x="501" y="1187"/>
                  <a:pt x="502" y="1187"/>
                </a:cubicBezTo>
                <a:cubicBezTo>
                  <a:pt x="760" y="72"/>
                  <a:pt x="760" y="72"/>
                  <a:pt x="760" y="72"/>
                </a:cubicBezTo>
                <a:cubicBezTo>
                  <a:pt x="759" y="72"/>
                  <a:pt x="759" y="72"/>
                  <a:pt x="758" y="72"/>
                </a:cubicBezTo>
              </a:path>
            </a:pathLst>
          </a:custGeom>
          <a:solidFill>
            <a:srgbClr val="FFFFFF"/>
          </a:solidFill>
          <a:ln w="9525">
            <a:noFill/>
            <a:round/>
            <a:headEnd/>
            <a:tailEnd/>
          </a:ln>
        </p:spPr>
        <p:txBody>
          <a:bodyPr/>
          <a:lstStyle/>
          <a:p>
            <a:endParaRPr lang="zh-CN" altLang="en-US"/>
          </a:p>
        </p:txBody>
      </p:sp>
      <p:sp>
        <p:nvSpPr>
          <p:cNvPr id="91188" name="Freeform 35"/>
          <p:cNvSpPr>
            <a:spLocks/>
          </p:cNvSpPr>
          <p:nvPr/>
        </p:nvSpPr>
        <p:spPr bwMode="auto">
          <a:xfrm>
            <a:off x="1876269" y="2101940"/>
            <a:ext cx="1003543" cy="1573129"/>
          </a:xfrm>
          <a:custGeom>
            <a:avLst/>
            <a:gdLst>
              <a:gd name="T0" fmla="*/ 1347075 w 756"/>
              <a:gd name="T1" fmla="*/ 1348744 h 1185"/>
              <a:gd name="T2" fmla="*/ 507366 w 756"/>
              <a:gd name="T3" fmla="*/ 0 h 1185"/>
              <a:gd name="T4" fmla="*/ 0 w 756"/>
              <a:gd name="T5" fmla="*/ 2192200 h 1185"/>
              <a:gd name="T6" fmla="*/ 1347075 w 756"/>
              <a:gd name="T7" fmla="*/ 1348744 h 11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6" h="1185">
                <a:moveTo>
                  <a:pt x="685" y="686"/>
                </a:moveTo>
                <a:cubicBezTo>
                  <a:pt x="756" y="379"/>
                  <a:pt x="565" y="72"/>
                  <a:pt x="258" y="0"/>
                </a:cubicBezTo>
                <a:cubicBezTo>
                  <a:pt x="0" y="1115"/>
                  <a:pt x="0" y="1115"/>
                  <a:pt x="0" y="1115"/>
                </a:cubicBezTo>
                <a:cubicBezTo>
                  <a:pt x="308" y="1185"/>
                  <a:pt x="614" y="994"/>
                  <a:pt x="685" y="686"/>
                </a:cubicBezTo>
                <a:close/>
              </a:path>
            </a:pathLst>
          </a:custGeom>
          <a:solidFill>
            <a:srgbClr val="FFFFFF"/>
          </a:solidFill>
          <a:ln w="9525">
            <a:noFill/>
            <a:round/>
            <a:headEnd/>
            <a:tailEnd/>
          </a:ln>
        </p:spPr>
        <p:txBody>
          <a:bodyPr/>
          <a:lstStyle/>
          <a:p>
            <a:endParaRPr lang="zh-CN" altLang="en-US"/>
          </a:p>
        </p:txBody>
      </p:sp>
      <p:sp>
        <p:nvSpPr>
          <p:cNvPr id="91189" name="Rectangle 36"/>
          <p:cNvSpPr>
            <a:spLocks noChangeArrowheads="1"/>
          </p:cNvSpPr>
          <p:nvPr/>
        </p:nvSpPr>
        <p:spPr bwMode="auto">
          <a:xfrm>
            <a:off x="1959898" y="3219748"/>
            <a:ext cx="561" cy="561"/>
          </a:xfrm>
          <a:prstGeom prst="rect">
            <a:avLst/>
          </a:prstGeom>
          <a:solidFill>
            <a:srgbClr val="034346"/>
          </a:solidFill>
          <a:ln w="9525">
            <a:noFill/>
            <a:miter lim="800000"/>
            <a:headEnd/>
            <a:tailEnd/>
          </a:ln>
        </p:spPr>
        <p:txBody>
          <a:bodyPr/>
          <a:lstStyle/>
          <a:p>
            <a:pPr eaLnBrk="1" hangingPunct="1"/>
            <a:endParaRPr lang="zh-CN" altLang="zh-CN"/>
          </a:p>
        </p:txBody>
      </p:sp>
      <p:sp>
        <p:nvSpPr>
          <p:cNvPr id="91191" name="Freeform 38"/>
          <p:cNvSpPr>
            <a:spLocks/>
          </p:cNvSpPr>
          <p:nvPr/>
        </p:nvSpPr>
        <p:spPr bwMode="auto">
          <a:xfrm>
            <a:off x="2128839" y="2429815"/>
            <a:ext cx="14593" cy="17404"/>
          </a:xfrm>
          <a:custGeom>
            <a:avLst/>
            <a:gdLst>
              <a:gd name="T0" fmla="*/ 0 w 26"/>
              <a:gd name="T1" fmla="*/ 1663 h 31"/>
              <a:gd name="T2" fmla="*/ 0 w 26"/>
              <a:gd name="T3" fmla="*/ 15798 h 31"/>
              <a:gd name="T4" fmla="*/ 15799 w 26"/>
              <a:gd name="T5" fmla="*/ 25776 h 31"/>
              <a:gd name="T6" fmla="*/ 21619 w 26"/>
              <a:gd name="T7" fmla="*/ 0 h 31"/>
              <a:gd name="T8" fmla="*/ 0 w 26"/>
              <a:gd name="T9" fmla="*/ 1663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31">
                <a:moveTo>
                  <a:pt x="0" y="2"/>
                </a:moveTo>
                <a:lnTo>
                  <a:pt x="0" y="19"/>
                </a:lnTo>
                <a:lnTo>
                  <a:pt x="19" y="31"/>
                </a:lnTo>
                <a:lnTo>
                  <a:pt x="26" y="0"/>
                </a:lnTo>
                <a:lnTo>
                  <a:pt x="0" y="2"/>
                </a:lnTo>
                <a:close/>
              </a:path>
            </a:pathLst>
          </a:custGeom>
          <a:solidFill>
            <a:srgbClr val="17B4C4"/>
          </a:solidFill>
          <a:ln w="9525">
            <a:noFill/>
            <a:round/>
            <a:headEnd/>
            <a:tailEnd/>
          </a:ln>
        </p:spPr>
        <p:txBody>
          <a:bodyPr/>
          <a:lstStyle/>
          <a:p>
            <a:endParaRPr lang="zh-CN" altLang="en-US"/>
          </a:p>
        </p:txBody>
      </p:sp>
      <p:sp>
        <p:nvSpPr>
          <p:cNvPr id="91192" name="Freeform 39"/>
          <p:cNvSpPr>
            <a:spLocks noEditPoints="1"/>
          </p:cNvSpPr>
          <p:nvPr/>
        </p:nvSpPr>
        <p:spPr bwMode="auto">
          <a:xfrm>
            <a:off x="1270102" y="2306301"/>
            <a:ext cx="229557" cy="488445"/>
          </a:xfrm>
          <a:custGeom>
            <a:avLst/>
            <a:gdLst>
              <a:gd name="T0" fmla="*/ 29487 w 173"/>
              <a:gd name="T1" fmla="*/ 656559 h 368"/>
              <a:gd name="T2" fmla="*/ 0 w 173"/>
              <a:gd name="T3" fmla="*/ 723394 h 368"/>
              <a:gd name="T4" fmla="*/ 25555 w 173"/>
              <a:gd name="T5" fmla="*/ 707668 h 368"/>
              <a:gd name="T6" fmla="*/ 29487 w 173"/>
              <a:gd name="T7" fmla="*/ 656559 h 368"/>
              <a:gd name="T8" fmla="*/ 322386 w 173"/>
              <a:gd name="T9" fmla="*/ 0 h 368"/>
              <a:gd name="T10" fmla="*/ 300763 w 173"/>
              <a:gd name="T11" fmla="*/ 51109 h 368"/>
              <a:gd name="T12" fmla="*/ 340078 w 173"/>
              <a:gd name="T13" fmla="*/ 7863 h 368"/>
              <a:gd name="T14" fmla="*/ 322386 w 173"/>
              <a:gd name="T15" fmla="*/ 0 h 3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3" h="368">
                <a:moveTo>
                  <a:pt x="15" y="334"/>
                </a:moveTo>
                <a:cubicBezTo>
                  <a:pt x="0" y="368"/>
                  <a:pt x="0" y="368"/>
                  <a:pt x="0" y="368"/>
                </a:cubicBezTo>
                <a:cubicBezTo>
                  <a:pt x="4" y="365"/>
                  <a:pt x="8" y="363"/>
                  <a:pt x="13" y="360"/>
                </a:cubicBezTo>
                <a:cubicBezTo>
                  <a:pt x="13" y="351"/>
                  <a:pt x="14" y="343"/>
                  <a:pt x="15" y="334"/>
                </a:cubicBezTo>
                <a:moveTo>
                  <a:pt x="164" y="0"/>
                </a:moveTo>
                <a:cubicBezTo>
                  <a:pt x="153" y="26"/>
                  <a:pt x="153" y="26"/>
                  <a:pt x="153" y="26"/>
                </a:cubicBezTo>
                <a:cubicBezTo>
                  <a:pt x="159" y="19"/>
                  <a:pt x="166" y="12"/>
                  <a:pt x="173" y="4"/>
                </a:cubicBezTo>
                <a:cubicBezTo>
                  <a:pt x="168" y="2"/>
                  <a:pt x="164" y="0"/>
                  <a:pt x="164" y="0"/>
                </a:cubicBezTo>
              </a:path>
            </a:pathLst>
          </a:custGeom>
          <a:solidFill>
            <a:srgbClr val="CCCCCC"/>
          </a:solidFill>
          <a:ln w="9525">
            <a:noFill/>
            <a:round/>
            <a:headEnd/>
            <a:tailEnd/>
          </a:ln>
        </p:spPr>
        <p:txBody>
          <a:bodyPr/>
          <a:lstStyle/>
          <a:p>
            <a:endParaRPr lang="zh-CN" altLang="en-US"/>
          </a:p>
        </p:txBody>
      </p:sp>
      <p:sp>
        <p:nvSpPr>
          <p:cNvPr id="91193" name="Freeform 40"/>
          <p:cNvSpPr>
            <a:spLocks/>
          </p:cNvSpPr>
          <p:nvPr/>
        </p:nvSpPr>
        <p:spPr bwMode="auto">
          <a:xfrm>
            <a:off x="1260561" y="2784078"/>
            <a:ext cx="26940" cy="124638"/>
          </a:xfrm>
          <a:custGeom>
            <a:avLst/>
            <a:gdLst>
              <a:gd name="T0" fmla="*/ 39911 w 20"/>
              <a:gd name="T1" fmla="*/ 0 h 94"/>
              <a:gd name="T2" fmla="*/ 13969 w 20"/>
              <a:gd name="T3" fmla="*/ 15710 h 94"/>
              <a:gd name="T4" fmla="*/ 0 w 20"/>
              <a:gd name="T5" fmla="*/ 45166 h 94"/>
              <a:gd name="T6" fmla="*/ 39911 w 20"/>
              <a:gd name="T7" fmla="*/ 184590 h 94"/>
              <a:gd name="T8" fmla="*/ 39911 w 20"/>
              <a:gd name="T9" fmla="*/ 0 h 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94">
                <a:moveTo>
                  <a:pt x="20" y="0"/>
                </a:moveTo>
                <a:cubicBezTo>
                  <a:pt x="15" y="3"/>
                  <a:pt x="11" y="5"/>
                  <a:pt x="7" y="8"/>
                </a:cubicBezTo>
                <a:cubicBezTo>
                  <a:pt x="0" y="23"/>
                  <a:pt x="0" y="23"/>
                  <a:pt x="0" y="23"/>
                </a:cubicBezTo>
                <a:cubicBezTo>
                  <a:pt x="20" y="94"/>
                  <a:pt x="20" y="94"/>
                  <a:pt x="20" y="94"/>
                </a:cubicBezTo>
                <a:cubicBezTo>
                  <a:pt x="17" y="63"/>
                  <a:pt x="17" y="32"/>
                  <a:pt x="20" y="0"/>
                </a:cubicBezTo>
              </a:path>
            </a:pathLst>
          </a:custGeom>
          <a:solidFill>
            <a:srgbClr val="C2A98F"/>
          </a:solidFill>
          <a:ln w="9525">
            <a:noFill/>
            <a:round/>
            <a:headEnd/>
            <a:tailEnd/>
          </a:ln>
        </p:spPr>
        <p:txBody>
          <a:bodyPr/>
          <a:lstStyle/>
          <a:p>
            <a:endParaRPr lang="zh-CN" altLang="en-US"/>
          </a:p>
        </p:txBody>
      </p:sp>
      <p:grpSp>
        <p:nvGrpSpPr>
          <p:cNvPr id="9" name="Group 55"/>
          <p:cNvGrpSpPr>
            <a:grpSpLocks/>
          </p:cNvGrpSpPr>
          <p:nvPr/>
        </p:nvGrpSpPr>
        <p:grpSpPr bwMode="auto">
          <a:xfrm>
            <a:off x="2446838" y="3911430"/>
            <a:ext cx="500088" cy="364930"/>
            <a:chOff x="5391335" y="5117672"/>
            <a:chExt cx="740855" cy="540467"/>
          </a:xfrm>
        </p:grpSpPr>
        <p:sp>
          <p:nvSpPr>
            <p:cNvPr id="91255" name="Freeform 71"/>
            <p:cNvSpPr>
              <a:spLocks/>
            </p:cNvSpPr>
            <p:nvPr/>
          </p:nvSpPr>
          <p:spPr bwMode="auto">
            <a:xfrm>
              <a:off x="5764673" y="5117672"/>
              <a:ext cx="367517" cy="357539"/>
            </a:xfrm>
            <a:custGeom>
              <a:avLst/>
              <a:gdLst>
                <a:gd name="T0" fmla="*/ 204394 w 187"/>
                <a:gd name="T1" fmla="*/ 7858 h 182"/>
                <a:gd name="T2" fmla="*/ 159192 w 187"/>
                <a:gd name="T3" fmla="*/ 33397 h 182"/>
                <a:gd name="T4" fmla="*/ 125781 w 187"/>
                <a:gd name="T5" fmla="*/ 115906 h 182"/>
                <a:gd name="T6" fmla="*/ 39307 w 187"/>
                <a:gd name="T7" fmla="*/ 141444 h 182"/>
                <a:gd name="T8" fmla="*/ 11792 w 187"/>
                <a:gd name="T9" fmla="*/ 184663 h 182"/>
                <a:gd name="T10" fmla="*/ 33411 w 187"/>
                <a:gd name="T11" fmla="*/ 290746 h 182"/>
                <a:gd name="T12" fmla="*/ 58960 w 187"/>
                <a:gd name="T13" fmla="*/ 310391 h 182"/>
                <a:gd name="T14" fmla="*/ 316418 w 187"/>
                <a:gd name="T15" fmla="*/ 324143 h 182"/>
                <a:gd name="T16" fmla="*/ 326245 w 187"/>
                <a:gd name="T17" fmla="*/ 66793 h 182"/>
                <a:gd name="T18" fmla="*/ 306592 w 187"/>
                <a:gd name="T19" fmla="*/ 39290 h 182"/>
                <a:gd name="T20" fmla="*/ 204394 w 187"/>
                <a:gd name="T21" fmla="*/ 7858 h 1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7" h="182">
                  <a:moveTo>
                    <a:pt x="104" y="4"/>
                  </a:moveTo>
                  <a:cubicBezTo>
                    <a:pt x="96" y="6"/>
                    <a:pt x="88" y="10"/>
                    <a:pt x="81" y="17"/>
                  </a:cubicBezTo>
                  <a:cubicBezTo>
                    <a:pt x="69" y="28"/>
                    <a:pt x="63" y="43"/>
                    <a:pt x="64" y="59"/>
                  </a:cubicBezTo>
                  <a:cubicBezTo>
                    <a:pt x="48" y="57"/>
                    <a:pt x="32" y="61"/>
                    <a:pt x="20" y="72"/>
                  </a:cubicBezTo>
                  <a:cubicBezTo>
                    <a:pt x="13" y="78"/>
                    <a:pt x="9" y="86"/>
                    <a:pt x="6" y="94"/>
                  </a:cubicBezTo>
                  <a:cubicBezTo>
                    <a:pt x="0" y="112"/>
                    <a:pt x="3" y="133"/>
                    <a:pt x="17" y="148"/>
                  </a:cubicBezTo>
                  <a:cubicBezTo>
                    <a:pt x="21" y="152"/>
                    <a:pt x="25" y="155"/>
                    <a:pt x="30" y="158"/>
                  </a:cubicBezTo>
                  <a:cubicBezTo>
                    <a:pt x="65" y="182"/>
                    <a:pt x="161" y="165"/>
                    <a:pt x="161" y="165"/>
                  </a:cubicBezTo>
                  <a:cubicBezTo>
                    <a:pt x="161" y="165"/>
                    <a:pt x="187" y="70"/>
                    <a:pt x="166" y="34"/>
                  </a:cubicBezTo>
                  <a:cubicBezTo>
                    <a:pt x="163" y="29"/>
                    <a:pt x="160" y="24"/>
                    <a:pt x="156" y="20"/>
                  </a:cubicBezTo>
                  <a:cubicBezTo>
                    <a:pt x="143" y="5"/>
                    <a:pt x="123" y="0"/>
                    <a:pt x="104" y="4"/>
                  </a:cubicBezTo>
                  <a:close/>
                </a:path>
              </a:pathLst>
            </a:custGeom>
            <a:solidFill>
              <a:srgbClr val="FFFFFD"/>
            </a:solidFill>
            <a:ln w="9525">
              <a:noFill/>
              <a:round/>
              <a:headEnd/>
              <a:tailEnd/>
            </a:ln>
          </p:spPr>
          <p:txBody>
            <a:bodyPr/>
            <a:lstStyle/>
            <a:p>
              <a:endParaRPr lang="zh-CN" altLang="en-US"/>
            </a:p>
          </p:txBody>
        </p:sp>
        <p:sp>
          <p:nvSpPr>
            <p:cNvPr id="91256" name="Freeform 72"/>
            <p:cNvSpPr>
              <a:spLocks/>
            </p:cNvSpPr>
            <p:nvPr/>
          </p:nvSpPr>
          <p:spPr bwMode="auto">
            <a:xfrm>
              <a:off x="5391335" y="5250710"/>
              <a:ext cx="223670" cy="218681"/>
            </a:xfrm>
            <a:custGeom>
              <a:avLst/>
              <a:gdLst>
                <a:gd name="T0" fmla="*/ 125569 w 114"/>
                <a:gd name="T1" fmla="*/ 5910 h 111"/>
                <a:gd name="T2" fmla="*/ 96139 w 114"/>
                <a:gd name="T3" fmla="*/ 19701 h 111"/>
                <a:gd name="T4" fmla="*/ 76519 w 114"/>
                <a:gd name="T5" fmla="*/ 70924 h 111"/>
                <a:gd name="T6" fmla="*/ 23544 w 114"/>
                <a:gd name="T7" fmla="*/ 86684 h 111"/>
                <a:gd name="T8" fmla="*/ 5886 w 114"/>
                <a:gd name="T9" fmla="*/ 114266 h 111"/>
                <a:gd name="T10" fmla="*/ 19620 w 114"/>
                <a:gd name="T11" fmla="*/ 177309 h 111"/>
                <a:gd name="T12" fmla="*/ 35316 w 114"/>
                <a:gd name="T13" fmla="*/ 191100 h 111"/>
                <a:gd name="T14" fmla="*/ 192278 w 114"/>
                <a:gd name="T15" fmla="*/ 198980 h 111"/>
                <a:gd name="T16" fmla="*/ 198164 w 114"/>
                <a:gd name="T17" fmla="*/ 41372 h 111"/>
                <a:gd name="T18" fmla="*/ 186392 w 114"/>
                <a:gd name="T19" fmla="*/ 23641 h 111"/>
                <a:gd name="T20" fmla="*/ 125569 w 114"/>
                <a:gd name="T21" fmla="*/ 5910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4" h="111">
                  <a:moveTo>
                    <a:pt x="64" y="3"/>
                  </a:moveTo>
                  <a:cubicBezTo>
                    <a:pt x="58" y="4"/>
                    <a:pt x="53" y="6"/>
                    <a:pt x="49" y="10"/>
                  </a:cubicBezTo>
                  <a:cubicBezTo>
                    <a:pt x="42" y="17"/>
                    <a:pt x="38" y="26"/>
                    <a:pt x="39" y="36"/>
                  </a:cubicBezTo>
                  <a:cubicBezTo>
                    <a:pt x="29" y="35"/>
                    <a:pt x="20" y="37"/>
                    <a:pt x="12" y="44"/>
                  </a:cubicBezTo>
                  <a:cubicBezTo>
                    <a:pt x="8" y="48"/>
                    <a:pt x="5" y="53"/>
                    <a:pt x="3" y="58"/>
                  </a:cubicBezTo>
                  <a:cubicBezTo>
                    <a:pt x="0" y="69"/>
                    <a:pt x="2" y="81"/>
                    <a:pt x="10" y="90"/>
                  </a:cubicBezTo>
                  <a:cubicBezTo>
                    <a:pt x="13" y="93"/>
                    <a:pt x="15" y="95"/>
                    <a:pt x="18" y="97"/>
                  </a:cubicBezTo>
                  <a:cubicBezTo>
                    <a:pt x="39" y="111"/>
                    <a:pt x="98" y="101"/>
                    <a:pt x="98" y="101"/>
                  </a:cubicBezTo>
                  <a:cubicBezTo>
                    <a:pt x="98" y="101"/>
                    <a:pt x="114" y="43"/>
                    <a:pt x="101" y="21"/>
                  </a:cubicBezTo>
                  <a:cubicBezTo>
                    <a:pt x="99" y="18"/>
                    <a:pt x="98" y="15"/>
                    <a:pt x="95" y="12"/>
                  </a:cubicBezTo>
                  <a:cubicBezTo>
                    <a:pt x="87" y="3"/>
                    <a:pt x="75" y="0"/>
                    <a:pt x="64" y="3"/>
                  </a:cubicBezTo>
                  <a:close/>
                </a:path>
              </a:pathLst>
            </a:custGeom>
            <a:solidFill>
              <a:srgbClr val="FFFFFD"/>
            </a:solidFill>
            <a:ln w="9525">
              <a:noFill/>
              <a:round/>
              <a:headEnd/>
              <a:tailEnd/>
            </a:ln>
          </p:spPr>
          <p:txBody>
            <a:bodyPr/>
            <a:lstStyle/>
            <a:p>
              <a:endParaRPr lang="zh-CN" altLang="en-US"/>
            </a:p>
          </p:txBody>
        </p:sp>
        <p:sp>
          <p:nvSpPr>
            <p:cNvPr id="91257" name="Freeform 73"/>
            <p:cNvSpPr>
              <a:spLocks/>
            </p:cNvSpPr>
            <p:nvPr/>
          </p:nvSpPr>
          <p:spPr bwMode="auto">
            <a:xfrm>
              <a:off x="5627477" y="5550046"/>
              <a:ext cx="109756" cy="108093"/>
            </a:xfrm>
            <a:custGeom>
              <a:avLst/>
              <a:gdLst>
                <a:gd name="T0" fmla="*/ 62718 w 56"/>
                <a:gd name="T1" fmla="*/ 1965 h 55"/>
                <a:gd name="T2" fmla="*/ 48998 w 56"/>
                <a:gd name="T3" fmla="*/ 9827 h 55"/>
                <a:gd name="T4" fmla="*/ 39199 w 56"/>
                <a:gd name="T5" fmla="*/ 35376 h 55"/>
                <a:gd name="T6" fmla="*/ 11760 w 56"/>
                <a:gd name="T7" fmla="*/ 43237 h 55"/>
                <a:gd name="T8" fmla="*/ 3920 w 56"/>
                <a:gd name="T9" fmla="*/ 55029 h 55"/>
                <a:gd name="T10" fmla="*/ 11760 w 56"/>
                <a:gd name="T11" fmla="*/ 86474 h 55"/>
                <a:gd name="T12" fmla="*/ 17639 w 56"/>
                <a:gd name="T13" fmla="*/ 92370 h 55"/>
                <a:gd name="T14" fmla="*/ 96037 w 56"/>
                <a:gd name="T15" fmla="*/ 96301 h 55"/>
                <a:gd name="T16" fmla="*/ 97996 w 56"/>
                <a:gd name="T17" fmla="*/ 19653 h 55"/>
                <a:gd name="T18" fmla="*/ 92117 w 56"/>
                <a:gd name="T19" fmla="*/ 11792 h 55"/>
                <a:gd name="T20" fmla="*/ 62718 w 56"/>
                <a:gd name="T21" fmla="*/ 1965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 h="55">
                  <a:moveTo>
                    <a:pt x="32" y="1"/>
                  </a:moveTo>
                  <a:cubicBezTo>
                    <a:pt x="29" y="2"/>
                    <a:pt x="27" y="3"/>
                    <a:pt x="25" y="5"/>
                  </a:cubicBezTo>
                  <a:cubicBezTo>
                    <a:pt x="21" y="8"/>
                    <a:pt x="19" y="13"/>
                    <a:pt x="20" y="18"/>
                  </a:cubicBezTo>
                  <a:cubicBezTo>
                    <a:pt x="15" y="17"/>
                    <a:pt x="10" y="18"/>
                    <a:pt x="6" y="22"/>
                  </a:cubicBezTo>
                  <a:cubicBezTo>
                    <a:pt x="4" y="24"/>
                    <a:pt x="3" y="26"/>
                    <a:pt x="2" y="28"/>
                  </a:cubicBezTo>
                  <a:cubicBezTo>
                    <a:pt x="0" y="34"/>
                    <a:pt x="1" y="40"/>
                    <a:pt x="6" y="44"/>
                  </a:cubicBezTo>
                  <a:cubicBezTo>
                    <a:pt x="7" y="46"/>
                    <a:pt x="8" y="47"/>
                    <a:pt x="9" y="47"/>
                  </a:cubicBezTo>
                  <a:cubicBezTo>
                    <a:pt x="20" y="55"/>
                    <a:pt x="49" y="49"/>
                    <a:pt x="49" y="49"/>
                  </a:cubicBezTo>
                  <a:cubicBezTo>
                    <a:pt x="49" y="49"/>
                    <a:pt x="56" y="21"/>
                    <a:pt x="50" y="10"/>
                  </a:cubicBezTo>
                  <a:cubicBezTo>
                    <a:pt x="49" y="9"/>
                    <a:pt x="49" y="7"/>
                    <a:pt x="47" y="6"/>
                  </a:cubicBezTo>
                  <a:cubicBezTo>
                    <a:pt x="43" y="2"/>
                    <a:pt x="37" y="0"/>
                    <a:pt x="32" y="1"/>
                  </a:cubicBezTo>
                  <a:close/>
                </a:path>
              </a:pathLst>
            </a:custGeom>
            <a:solidFill>
              <a:srgbClr val="FFFFFD"/>
            </a:solidFill>
            <a:ln w="9525">
              <a:noFill/>
              <a:round/>
              <a:headEnd/>
              <a:tailEnd/>
            </a:ln>
          </p:spPr>
          <p:txBody>
            <a:bodyPr/>
            <a:lstStyle/>
            <a:p>
              <a:endParaRPr lang="zh-CN" altLang="en-US"/>
            </a:p>
          </p:txBody>
        </p:sp>
      </p:grpSp>
      <p:grpSp>
        <p:nvGrpSpPr>
          <p:cNvPr id="11" name="Group 92"/>
          <p:cNvGrpSpPr>
            <a:grpSpLocks/>
          </p:cNvGrpSpPr>
          <p:nvPr/>
        </p:nvGrpSpPr>
        <p:grpSpPr bwMode="auto">
          <a:xfrm>
            <a:off x="3326341" y="2534803"/>
            <a:ext cx="292420" cy="291944"/>
            <a:chOff x="6694275" y="3078866"/>
            <a:chExt cx="433205" cy="432373"/>
          </a:xfrm>
        </p:grpSpPr>
        <p:sp>
          <p:nvSpPr>
            <p:cNvPr id="91252" name="Freeform 128"/>
            <p:cNvSpPr>
              <a:spLocks/>
            </p:cNvSpPr>
            <p:nvPr/>
          </p:nvSpPr>
          <p:spPr bwMode="auto">
            <a:xfrm>
              <a:off x="6908799" y="3275097"/>
              <a:ext cx="218681" cy="236142"/>
            </a:xfrm>
            <a:custGeom>
              <a:avLst/>
              <a:gdLst>
                <a:gd name="T0" fmla="*/ 191100 w 111"/>
                <a:gd name="T1" fmla="*/ 98393 h 120"/>
                <a:gd name="T2" fmla="*/ 120176 w 111"/>
                <a:gd name="T3" fmla="*/ 27550 h 120"/>
                <a:gd name="T4" fmla="*/ 21671 w 111"/>
                <a:gd name="T5" fmla="*/ 27550 h 120"/>
                <a:gd name="T6" fmla="*/ 0 w 111"/>
                <a:gd name="T7" fmla="*/ 49196 h 120"/>
                <a:gd name="T8" fmla="*/ 0 w 111"/>
                <a:gd name="T9" fmla="*/ 49196 h 120"/>
                <a:gd name="T10" fmla="*/ 31522 w 111"/>
                <a:gd name="T11" fmla="*/ 80682 h 120"/>
                <a:gd name="T12" fmla="*/ 31522 w 111"/>
                <a:gd name="T13" fmla="*/ 78714 h 120"/>
                <a:gd name="T14" fmla="*/ 53193 w 111"/>
                <a:gd name="T15" fmla="*/ 59036 h 120"/>
                <a:gd name="T16" fmla="*/ 90625 w 111"/>
                <a:gd name="T17" fmla="*/ 59036 h 120"/>
                <a:gd name="T18" fmla="*/ 161548 w 111"/>
                <a:gd name="T19" fmla="*/ 129878 h 120"/>
                <a:gd name="T20" fmla="*/ 161548 w 111"/>
                <a:gd name="T21" fmla="*/ 167267 h 120"/>
                <a:gd name="T22" fmla="*/ 149728 w 111"/>
                <a:gd name="T23" fmla="*/ 179074 h 120"/>
                <a:gd name="T24" fmla="*/ 112296 w 111"/>
                <a:gd name="T25" fmla="*/ 179074 h 120"/>
                <a:gd name="T26" fmla="*/ 80774 w 111"/>
                <a:gd name="T27" fmla="*/ 147589 h 120"/>
                <a:gd name="T28" fmla="*/ 31522 w 111"/>
                <a:gd name="T29" fmla="*/ 159396 h 120"/>
                <a:gd name="T30" fmla="*/ 80774 w 111"/>
                <a:gd name="T31" fmla="*/ 208592 h 120"/>
                <a:gd name="T32" fmla="*/ 181249 w 111"/>
                <a:gd name="T33" fmla="*/ 208592 h 120"/>
                <a:gd name="T34" fmla="*/ 191100 w 111"/>
                <a:gd name="T35" fmla="*/ 198753 h 120"/>
                <a:gd name="T36" fmla="*/ 191100 w 111"/>
                <a:gd name="T37" fmla="*/ 98393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1" h="120">
                  <a:moveTo>
                    <a:pt x="97" y="50"/>
                  </a:moveTo>
                  <a:cubicBezTo>
                    <a:pt x="61" y="14"/>
                    <a:pt x="61" y="14"/>
                    <a:pt x="61" y="14"/>
                  </a:cubicBezTo>
                  <a:cubicBezTo>
                    <a:pt x="47" y="0"/>
                    <a:pt x="25" y="0"/>
                    <a:pt x="11" y="14"/>
                  </a:cubicBezTo>
                  <a:cubicBezTo>
                    <a:pt x="0" y="25"/>
                    <a:pt x="0" y="25"/>
                    <a:pt x="0" y="25"/>
                  </a:cubicBezTo>
                  <a:cubicBezTo>
                    <a:pt x="0" y="25"/>
                    <a:pt x="0" y="25"/>
                    <a:pt x="0" y="25"/>
                  </a:cubicBezTo>
                  <a:cubicBezTo>
                    <a:pt x="16" y="41"/>
                    <a:pt x="16" y="41"/>
                    <a:pt x="16" y="41"/>
                  </a:cubicBezTo>
                  <a:cubicBezTo>
                    <a:pt x="16" y="40"/>
                    <a:pt x="16" y="40"/>
                    <a:pt x="16" y="40"/>
                  </a:cubicBezTo>
                  <a:cubicBezTo>
                    <a:pt x="27" y="30"/>
                    <a:pt x="27" y="30"/>
                    <a:pt x="27" y="30"/>
                  </a:cubicBezTo>
                  <a:cubicBezTo>
                    <a:pt x="32" y="24"/>
                    <a:pt x="40" y="24"/>
                    <a:pt x="46" y="30"/>
                  </a:cubicBezTo>
                  <a:cubicBezTo>
                    <a:pt x="82" y="66"/>
                    <a:pt x="82" y="66"/>
                    <a:pt x="82" y="66"/>
                  </a:cubicBezTo>
                  <a:cubicBezTo>
                    <a:pt x="87" y="71"/>
                    <a:pt x="87" y="80"/>
                    <a:pt x="82" y="85"/>
                  </a:cubicBezTo>
                  <a:cubicBezTo>
                    <a:pt x="76" y="91"/>
                    <a:pt x="76" y="91"/>
                    <a:pt x="76" y="91"/>
                  </a:cubicBezTo>
                  <a:cubicBezTo>
                    <a:pt x="71" y="96"/>
                    <a:pt x="62" y="96"/>
                    <a:pt x="57" y="91"/>
                  </a:cubicBezTo>
                  <a:cubicBezTo>
                    <a:pt x="41" y="75"/>
                    <a:pt x="41" y="75"/>
                    <a:pt x="41" y="75"/>
                  </a:cubicBezTo>
                  <a:cubicBezTo>
                    <a:pt x="33" y="79"/>
                    <a:pt x="25" y="81"/>
                    <a:pt x="16" y="81"/>
                  </a:cubicBezTo>
                  <a:cubicBezTo>
                    <a:pt x="41" y="106"/>
                    <a:pt x="41" y="106"/>
                    <a:pt x="41" y="106"/>
                  </a:cubicBezTo>
                  <a:cubicBezTo>
                    <a:pt x="55" y="120"/>
                    <a:pt x="78" y="120"/>
                    <a:pt x="92" y="106"/>
                  </a:cubicBezTo>
                  <a:cubicBezTo>
                    <a:pt x="97" y="101"/>
                    <a:pt x="97" y="101"/>
                    <a:pt x="97" y="101"/>
                  </a:cubicBezTo>
                  <a:cubicBezTo>
                    <a:pt x="111" y="87"/>
                    <a:pt x="111" y="64"/>
                    <a:pt x="97" y="50"/>
                  </a:cubicBezTo>
                  <a:close/>
                </a:path>
              </a:pathLst>
            </a:custGeom>
            <a:solidFill>
              <a:srgbClr val="FFFFFF"/>
            </a:solidFill>
            <a:ln w="9525">
              <a:noFill/>
              <a:round/>
              <a:headEnd/>
              <a:tailEnd/>
            </a:ln>
          </p:spPr>
          <p:txBody>
            <a:bodyPr/>
            <a:lstStyle/>
            <a:p>
              <a:endParaRPr lang="zh-CN" altLang="en-US"/>
            </a:p>
          </p:txBody>
        </p:sp>
        <p:sp>
          <p:nvSpPr>
            <p:cNvPr id="91253" name="Freeform 129"/>
            <p:cNvSpPr>
              <a:spLocks/>
            </p:cNvSpPr>
            <p:nvPr/>
          </p:nvSpPr>
          <p:spPr bwMode="auto">
            <a:xfrm>
              <a:off x="6694275" y="3078866"/>
              <a:ext cx="236142" cy="217850"/>
            </a:xfrm>
            <a:custGeom>
              <a:avLst/>
              <a:gdLst>
                <a:gd name="T0" fmla="*/ 59036 w 120"/>
                <a:gd name="T1" fmla="*/ 68691 h 111"/>
                <a:gd name="T2" fmla="*/ 68875 w 120"/>
                <a:gd name="T3" fmla="*/ 58878 h 111"/>
                <a:gd name="T4" fmla="*/ 108232 w 120"/>
                <a:gd name="T5" fmla="*/ 58878 h 111"/>
                <a:gd name="T6" fmla="*/ 179074 w 120"/>
                <a:gd name="T7" fmla="*/ 129532 h 111"/>
                <a:gd name="T8" fmla="*/ 179074 w 120"/>
                <a:gd name="T9" fmla="*/ 166822 h 111"/>
                <a:gd name="T10" fmla="*/ 157428 w 120"/>
                <a:gd name="T11" fmla="*/ 186448 h 111"/>
                <a:gd name="T12" fmla="*/ 157428 w 120"/>
                <a:gd name="T13" fmla="*/ 188411 h 111"/>
                <a:gd name="T14" fmla="*/ 186946 w 120"/>
                <a:gd name="T15" fmla="*/ 217850 h 111"/>
                <a:gd name="T16" fmla="*/ 188914 w 120"/>
                <a:gd name="T17" fmla="*/ 217850 h 111"/>
                <a:gd name="T18" fmla="*/ 208592 w 120"/>
                <a:gd name="T19" fmla="*/ 196261 h 111"/>
                <a:gd name="T20" fmla="*/ 208592 w 120"/>
                <a:gd name="T21" fmla="*/ 98131 h 111"/>
                <a:gd name="T22" fmla="*/ 137750 w 120"/>
                <a:gd name="T23" fmla="*/ 27477 h 111"/>
                <a:gd name="T24" fmla="*/ 39357 w 120"/>
                <a:gd name="T25" fmla="*/ 27477 h 111"/>
                <a:gd name="T26" fmla="*/ 27550 w 120"/>
                <a:gd name="T27" fmla="*/ 39252 h 111"/>
                <a:gd name="T28" fmla="*/ 27550 w 120"/>
                <a:gd name="T29" fmla="*/ 137383 h 111"/>
                <a:gd name="T30" fmla="*/ 76746 w 120"/>
                <a:gd name="T31" fmla="*/ 186448 h 111"/>
                <a:gd name="T32" fmla="*/ 90521 w 120"/>
                <a:gd name="T33" fmla="*/ 139345 h 111"/>
                <a:gd name="T34" fmla="*/ 59036 w 120"/>
                <a:gd name="T35" fmla="*/ 107944 h 111"/>
                <a:gd name="T36" fmla="*/ 59036 w 120"/>
                <a:gd name="T37" fmla="*/ 68691 h 1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0" h="111">
                  <a:moveTo>
                    <a:pt x="30" y="35"/>
                  </a:moveTo>
                  <a:cubicBezTo>
                    <a:pt x="35" y="30"/>
                    <a:pt x="35" y="30"/>
                    <a:pt x="35" y="30"/>
                  </a:cubicBezTo>
                  <a:cubicBezTo>
                    <a:pt x="41" y="24"/>
                    <a:pt x="49" y="24"/>
                    <a:pt x="55" y="30"/>
                  </a:cubicBezTo>
                  <a:cubicBezTo>
                    <a:pt x="91" y="66"/>
                    <a:pt x="91" y="66"/>
                    <a:pt x="91" y="66"/>
                  </a:cubicBezTo>
                  <a:cubicBezTo>
                    <a:pt x="96" y="71"/>
                    <a:pt x="96" y="80"/>
                    <a:pt x="91" y="85"/>
                  </a:cubicBezTo>
                  <a:cubicBezTo>
                    <a:pt x="80" y="95"/>
                    <a:pt x="80" y="95"/>
                    <a:pt x="80" y="95"/>
                  </a:cubicBezTo>
                  <a:cubicBezTo>
                    <a:pt x="80" y="96"/>
                    <a:pt x="80" y="96"/>
                    <a:pt x="80" y="96"/>
                  </a:cubicBezTo>
                  <a:cubicBezTo>
                    <a:pt x="95" y="111"/>
                    <a:pt x="95" y="111"/>
                    <a:pt x="95" y="111"/>
                  </a:cubicBezTo>
                  <a:cubicBezTo>
                    <a:pt x="96" y="111"/>
                    <a:pt x="96" y="111"/>
                    <a:pt x="96" y="111"/>
                  </a:cubicBezTo>
                  <a:cubicBezTo>
                    <a:pt x="106" y="100"/>
                    <a:pt x="106" y="100"/>
                    <a:pt x="106" y="100"/>
                  </a:cubicBezTo>
                  <a:cubicBezTo>
                    <a:pt x="120" y="87"/>
                    <a:pt x="120" y="64"/>
                    <a:pt x="106" y="50"/>
                  </a:cubicBezTo>
                  <a:cubicBezTo>
                    <a:pt x="70" y="14"/>
                    <a:pt x="70" y="14"/>
                    <a:pt x="70" y="14"/>
                  </a:cubicBezTo>
                  <a:cubicBezTo>
                    <a:pt x="56" y="0"/>
                    <a:pt x="34" y="0"/>
                    <a:pt x="20" y="14"/>
                  </a:cubicBezTo>
                  <a:cubicBezTo>
                    <a:pt x="14" y="20"/>
                    <a:pt x="14" y="20"/>
                    <a:pt x="14" y="20"/>
                  </a:cubicBezTo>
                  <a:cubicBezTo>
                    <a:pt x="0" y="34"/>
                    <a:pt x="0" y="56"/>
                    <a:pt x="14" y="70"/>
                  </a:cubicBezTo>
                  <a:cubicBezTo>
                    <a:pt x="39" y="95"/>
                    <a:pt x="39" y="95"/>
                    <a:pt x="39" y="95"/>
                  </a:cubicBezTo>
                  <a:cubicBezTo>
                    <a:pt x="39" y="87"/>
                    <a:pt x="41" y="78"/>
                    <a:pt x="46" y="71"/>
                  </a:cubicBezTo>
                  <a:cubicBezTo>
                    <a:pt x="30" y="55"/>
                    <a:pt x="30" y="55"/>
                    <a:pt x="30" y="55"/>
                  </a:cubicBezTo>
                  <a:cubicBezTo>
                    <a:pt x="24" y="49"/>
                    <a:pt x="24" y="41"/>
                    <a:pt x="30" y="35"/>
                  </a:cubicBezTo>
                  <a:close/>
                </a:path>
              </a:pathLst>
            </a:custGeom>
            <a:solidFill>
              <a:srgbClr val="FFFFFF"/>
            </a:solidFill>
            <a:ln w="9525">
              <a:noFill/>
              <a:round/>
              <a:headEnd/>
              <a:tailEnd/>
            </a:ln>
          </p:spPr>
          <p:txBody>
            <a:bodyPr/>
            <a:lstStyle/>
            <a:p>
              <a:endParaRPr lang="zh-CN" altLang="en-US"/>
            </a:p>
          </p:txBody>
        </p:sp>
        <p:sp>
          <p:nvSpPr>
            <p:cNvPr id="91254" name="Freeform 130"/>
            <p:cNvSpPr>
              <a:spLocks/>
            </p:cNvSpPr>
            <p:nvPr/>
          </p:nvSpPr>
          <p:spPr bwMode="auto">
            <a:xfrm>
              <a:off x="6784907" y="3198600"/>
              <a:ext cx="220344" cy="222007"/>
            </a:xfrm>
            <a:custGeom>
              <a:avLst/>
              <a:gdLst>
                <a:gd name="T0" fmla="*/ 220344 w 112"/>
                <a:gd name="T1" fmla="*/ 172890 h 113"/>
                <a:gd name="T2" fmla="*/ 188866 w 112"/>
                <a:gd name="T3" fmla="*/ 141456 h 113"/>
                <a:gd name="T4" fmla="*/ 167225 w 112"/>
                <a:gd name="T5" fmla="*/ 163067 h 113"/>
                <a:gd name="T6" fmla="*/ 129846 w 112"/>
                <a:gd name="T7" fmla="*/ 163067 h 113"/>
                <a:gd name="T8" fmla="*/ 59021 w 112"/>
                <a:gd name="T9" fmla="*/ 92339 h 113"/>
                <a:gd name="T10" fmla="*/ 59021 w 112"/>
                <a:gd name="T11" fmla="*/ 55011 h 113"/>
                <a:gd name="T12" fmla="*/ 82629 w 112"/>
                <a:gd name="T13" fmla="*/ 29470 h 113"/>
                <a:gd name="T14" fmla="*/ 53119 w 112"/>
                <a:gd name="T15" fmla="*/ 0 h 113"/>
                <a:gd name="T16" fmla="*/ 27543 w 112"/>
                <a:gd name="T17" fmla="*/ 23576 h 113"/>
                <a:gd name="T18" fmla="*/ 27543 w 112"/>
                <a:gd name="T19" fmla="*/ 123774 h 113"/>
                <a:gd name="T20" fmla="*/ 98368 w 112"/>
                <a:gd name="T21" fmla="*/ 194502 h 113"/>
                <a:gd name="T22" fmla="*/ 198703 w 112"/>
                <a:gd name="T23" fmla="*/ 194502 h 113"/>
                <a:gd name="T24" fmla="*/ 220344 w 112"/>
                <a:gd name="T25" fmla="*/ 172890 h 1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2" h="113">
                  <a:moveTo>
                    <a:pt x="112" y="88"/>
                  </a:moveTo>
                  <a:cubicBezTo>
                    <a:pt x="96" y="72"/>
                    <a:pt x="96" y="72"/>
                    <a:pt x="96" y="72"/>
                  </a:cubicBezTo>
                  <a:cubicBezTo>
                    <a:pt x="85" y="83"/>
                    <a:pt x="85" y="83"/>
                    <a:pt x="85" y="83"/>
                  </a:cubicBezTo>
                  <a:cubicBezTo>
                    <a:pt x="80" y="88"/>
                    <a:pt x="71" y="88"/>
                    <a:pt x="66" y="83"/>
                  </a:cubicBezTo>
                  <a:cubicBezTo>
                    <a:pt x="30" y="47"/>
                    <a:pt x="30" y="47"/>
                    <a:pt x="30" y="47"/>
                  </a:cubicBezTo>
                  <a:cubicBezTo>
                    <a:pt x="25" y="42"/>
                    <a:pt x="25" y="33"/>
                    <a:pt x="30" y="28"/>
                  </a:cubicBezTo>
                  <a:cubicBezTo>
                    <a:pt x="42" y="15"/>
                    <a:pt x="42" y="15"/>
                    <a:pt x="42" y="15"/>
                  </a:cubicBezTo>
                  <a:cubicBezTo>
                    <a:pt x="27" y="0"/>
                    <a:pt x="27" y="0"/>
                    <a:pt x="27" y="0"/>
                  </a:cubicBezTo>
                  <a:cubicBezTo>
                    <a:pt x="14" y="12"/>
                    <a:pt x="14" y="12"/>
                    <a:pt x="14" y="12"/>
                  </a:cubicBezTo>
                  <a:cubicBezTo>
                    <a:pt x="0" y="26"/>
                    <a:pt x="0" y="49"/>
                    <a:pt x="14" y="63"/>
                  </a:cubicBezTo>
                  <a:cubicBezTo>
                    <a:pt x="50" y="99"/>
                    <a:pt x="50" y="99"/>
                    <a:pt x="50" y="99"/>
                  </a:cubicBezTo>
                  <a:cubicBezTo>
                    <a:pt x="64" y="113"/>
                    <a:pt x="87" y="113"/>
                    <a:pt x="101" y="99"/>
                  </a:cubicBezTo>
                  <a:lnTo>
                    <a:pt x="112" y="88"/>
                  </a:lnTo>
                  <a:close/>
                </a:path>
              </a:pathLst>
            </a:custGeom>
            <a:solidFill>
              <a:srgbClr val="FFFFFF"/>
            </a:solidFill>
            <a:ln w="9525">
              <a:noFill/>
              <a:round/>
              <a:headEnd/>
              <a:tailEnd/>
            </a:ln>
          </p:spPr>
          <p:txBody>
            <a:bodyPr/>
            <a:lstStyle/>
            <a:p>
              <a:endParaRPr lang="zh-CN" altLang="en-US"/>
            </a:p>
          </p:txBody>
        </p:sp>
      </p:grpSp>
      <p:grpSp>
        <p:nvGrpSpPr>
          <p:cNvPr id="15" name="Group 96"/>
          <p:cNvGrpSpPr>
            <a:grpSpLocks/>
          </p:cNvGrpSpPr>
          <p:nvPr/>
        </p:nvGrpSpPr>
        <p:grpSpPr bwMode="auto">
          <a:xfrm>
            <a:off x="3079946" y="4324082"/>
            <a:ext cx="378293" cy="315524"/>
            <a:chOff x="6329253" y="5728815"/>
            <a:chExt cx="560422" cy="467296"/>
          </a:xfrm>
        </p:grpSpPr>
        <p:sp>
          <p:nvSpPr>
            <p:cNvPr id="91250" name="Freeform 134"/>
            <p:cNvSpPr>
              <a:spLocks/>
            </p:cNvSpPr>
            <p:nvPr/>
          </p:nvSpPr>
          <p:spPr bwMode="auto">
            <a:xfrm>
              <a:off x="6329253" y="5728815"/>
              <a:ext cx="560422" cy="442351"/>
            </a:xfrm>
            <a:custGeom>
              <a:avLst/>
              <a:gdLst>
                <a:gd name="T0" fmla="*/ 0 w 674"/>
                <a:gd name="T1" fmla="*/ 275222 h 532"/>
                <a:gd name="T2" fmla="*/ 560422 w 674"/>
                <a:gd name="T3" fmla="*/ 0 h 532"/>
                <a:gd name="T4" fmla="*/ 271065 w 674"/>
                <a:gd name="T5" fmla="*/ 442351 h 532"/>
                <a:gd name="T6" fmla="*/ 194568 w 674"/>
                <a:gd name="T7" fmla="*/ 294346 h 532"/>
                <a:gd name="T8" fmla="*/ 523005 w 674"/>
                <a:gd name="T9" fmla="*/ 29102 h 532"/>
                <a:gd name="T10" fmla="*/ 178770 w 674"/>
                <a:gd name="T11" fmla="*/ 279380 h 532"/>
                <a:gd name="T12" fmla="*/ 0 w 674"/>
                <a:gd name="T13" fmla="*/ 275222 h 5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4" h="532">
                  <a:moveTo>
                    <a:pt x="0" y="331"/>
                  </a:moveTo>
                  <a:lnTo>
                    <a:pt x="674" y="0"/>
                  </a:lnTo>
                  <a:lnTo>
                    <a:pt x="326" y="532"/>
                  </a:lnTo>
                  <a:lnTo>
                    <a:pt x="234" y="354"/>
                  </a:lnTo>
                  <a:lnTo>
                    <a:pt x="629" y="35"/>
                  </a:lnTo>
                  <a:lnTo>
                    <a:pt x="215" y="336"/>
                  </a:lnTo>
                  <a:lnTo>
                    <a:pt x="0" y="331"/>
                  </a:lnTo>
                  <a:close/>
                </a:path>
              </a:pathLst>
            </a:custGeom>
            <a:solidFill>
              <a:srgbClr val="FFFFFF"/>
            </a:solidFill>
            <a:ln w="9525">
              <a:noFill/>
              <a:round/>
              <a:headEnd/>
              <a:tailEnd/>
            </a:ln>
          </p:spPr>
          <p:txBody>
            <a:bodyPr/>
            <a:lstStyle/>
            <a:p>
              <a:endParaRPr lang="zh-CN" altLang="en-US"/>
            </a:p>
          </p:txBody>
        </p:sp>
        <p:sp>
          <p:nvSpPr>
            <p:cNvPr id="91251" name="Freeform 135"/>
            <p:cNvSpPr>
              <a:spLocks/>
            </p:cNvSpPr>
            <p:nvPr/>
          </p:nvSpPr>
          <p:spPr bwMode="auto">
            <a:xfrm>
              <a:off x="6499707" y="6038960"/>
              <a:ext cx="57373" cy="157151"/>
            </a:xfrm>
            <a:custGeom>
              <a:avLst/>
              <a:gdLst>
                <a:gd name="T0" fmla="*/ 0 w 29"/>
                <a:gd name="T1" fmla="*/ 3929 h 80"/>
                <a:gd name="T2" fmla="*/ 35611 w 29"/>
                <a:gd name="T3" fmla="*/ 149293 h 80"/>
                <a:gd name="T4" fmla="*/ 57373 w 29"/>
                <a:gd name="T5" fmla="*/ 66789 h 80"/>
                <a:gd name="T6" fmla="*/ 19784 w 29"/>
                <a:gd name="T7" fmla="*/ 0 h 80"/>
                <a:gd name="T8" fmla="*/ 0 w 29"/>
                <a:gd name="T9" fmla="*/ 3929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80">
                  <a:moveTo>
                    <a:pt x="0" y="2"/>
                  </a:moveTo>
                  <a:cubicBezTo>
                    <a:pt x="0" y="2"/>
                    <a:pt x="18" y="80"/>
                    <a:pt x="18" y="76"/>
                  </a:cubicBezTo>
                  <a:cubicBezTo>
                    <a:pt x="18" y="71"/>
                    <a:pt x="29" y="34"/>
                    <a:pt x="29" y="34"/>
                  </a:cubicBezTo>
                  <a:cubicBezTo>
                    <a:pt x="10" y="0"/>
                    <a:pt x="10" y="0"/>
                    <a:pt x="10" y="0"/>
                  </a:cubicBezTo>
                  <a:lnTo>
                    <a:pt x="0" y="2"/>
                  </a:lnTo>
                  <a:close/>
                </a:path>
              </a:pathLst>
            </a:custGeom>
            <a:solidFill>
              <a:srgbClr val="FFFFFF"/>
            </a:solidFill>
            <a:ln w="9525">
              <a:noFill/>
              <a:round/>
              <a:headEnd/>
              <a:tailEnd/>
            </a:ln>
          </p:spPr>
          <p:txBody>
            <a:bodyPr/>
            <a:lstStyle/>
            <a:p>
              <a:endParaRPr lang="zh-CN" altLang="en-US"/>
            </a:p>
          </p:txBody>
        </p:sp>
      </p:grpSp>
      <p:grpSp>
        <p:nvGrpSpPr>
          <p:cNvPr id="18" name="Group 118"/>
          <p:cNvGrpSpPr>
            <a:grpSpLocks/>
          </p:cNvGrpSpPr>
          <p:nvPr/>
        </p:nvGrpSpPr>
        <p:grpSpPr bwMode="auto">
          <a:xfrm>
            <a:off x="3398056" y="1549913"/>
            <a:ext cx="2235981" cy="2805370"/>
            <a:chOff x="535506" y="2061639"/>
            <a:chExt cx="2981392" cy="3739205"/>
          </a:xfrm>
        </p:grpSpPr>
        <p:grpSp>
          <p:nvGrpSpPr>
            <p:cNvPr id="19" name="Group 119"/>
            <p:cNvGrpSpPr>
              <a:grpSpLocks/>
            </p:cNvGrpSpPr>
            <p:nvPr/>
          </p:nvGrpSpPr>
          <p:grpSpPr bwMode="auto">
            <a:xfrm>
              <a:off x="535506" y="2570474"/>
              <a:ext cx="2981392" cy="3230370"/>
              <a:chOff x="535506" y="2570474"/>
              <a:chExt cx="2981392" cy="3230370"/>
            </a:xfrm>
          </p:grpSpPr>
          <p:sp>
            <p:nvSpPr>
              <p:cNvPr id="122" name="Rectangle 121"/>
              <p:cNvSpPr/>
              <p:nvPr/>
            </p:nvSpPr>
            <p:spPr>
              <a:xfrm>
                <a:off x="634162" y="2570474"/>
                <a:ext cx="2882736" cy="1846024"/>
              </a:xfrm>
              <a:prstGeom prst="rect">
                <a:avLst/>
              </a:prstGeom>
            </p:spPr>
            <p:txBody>
              <a:bodyPr wrap="square">
                <a:spAutoFit/>
              </a:bodyPr>
              <a:lstStyle/>
              <a:p>
                <a:pPr defTabSz="912796">
                  <a:spcBef>
                    <a:spcPct val="20000"/>
                  </a:spcBef>
                  <a:defRPr/>
                </a:pPr>
                <a:r>
                  <a:rPr lang="en-US" altLang="zh-CN" sz="1200" dirty="0">
                    <a:solidFill>
                      <a:schemeClr val="tx1">
                        <a:lumMod val="50000"/>
                        <a:lumOff val="50000"/>
                      </a:schemeClr>
                    </a:solidFill>
                    <a:latin typeface="Calibri" panose="020F0502020204030204" pitchFamily="34" charset="0"/>
                    <a:ea typeface="微软雅黑" panose="020B0503020204020204" pitchFamily="34" charset="-122"/>
                    <a:cs typeface="Calibri" panose="020F0502020204030204" pitchFamily="34" charset="0"/>
                    <a:sym typeface="Arial" panose="020B0604020202020204" pitchFamily="34" charset="0"/>
                  </a:rPr>
                  <a:t>To help users especially none-professional users interactive with the melody, these three principles should be followed: CF, ASAP, WYSIWYG</a:t>
                </a:r>
              </a:p>
              <a:p>
                <a:pPr defTabSz="912796">
                  <a:spcBef>
                    <a:spcPct val="20000"/>
                  </a:spcBef>
                  <a:defRPr/>
                </a:pP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defTabSz="912796">
                  <a:spcBef>
                    <a:spcPct val="20000"/>
                  </a:spcBef>
                  <a:defRPr/>
                </a:pP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23" name="TextBox 122"/>
              <p:cNvSpPr txBox="1"/>
              <p:nvPr/>
            </p:nvSpPr>
            <p:spPr>
              <a:xfrm>
                <a:off x="1174403" y="5493174"/>
                <a:ext cx="2134737" cy="307670"/>
              </a:xfrm>
              <a:prstGeom prst="rect">
                <a:avLst/>
              </a:prstGeom>
              <a:noFill/>
            </p:spPr>
            <p:txBody>
              <a:bodyPr wrap="square">
                <a:spAutoFit/>
              </a:bodyPr>
              <a:lstStyle/>
              <a:p>
                <a:pPr defTabSz="912796">
                  <a:spcBef>
                    <a:spcPct val="20000"/>
                  </a:spcBef>
                  <a:defRPr/>
                </a:pPr>
                <a:r>
                  <a:rPr lang="en-US" altLang="zh-Hans"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hlinkClick r:id="rId3"/>
                  </a:rPr>
                  <a:t>What we</a:t>
                </a:r>
                <a:r>
                  <a:rPr lang="zh-Hans"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hlinkClick r:id="rId3"/>
                  </a:rPr>
                  <a:t> </a:t>
                </a:r>
                <a:r>
                  <a:rPr lang="en-US" altLang="zh-Hans"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hlinkClick r:id="rId3"/>
                  </a:rPr>
                  <a:t>have achieved</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24" name="TextBox 123"/>
              <p:cNvSpPr txBox="1"/>
              <p:nvPr/>
            </p:nvSpPr>
            <p:spPr>
              <a:xfrm>
                <a:off x="535506" y="5154993"/>
                <a:ext cx="246315" cy="533296"/>
              </a:xfrm>
              <a:prstGeom prst="rect">
                <a:avLst/>
              </a:prstGeom>
              <a:noFill/>
            </p:spPr>
            <p:txBody>
              <a:bodyPr wrap="none">
                <a:spAutoFit/>
              </a:bodyPr>
              <a:lstStyle/>
              <a:p>
                <a:pPr fontAlgn="auto">
                  <a:spcBef>
                    <a:spcPts val="0"/>
                  </a:spcBef>
                  <a:spcAft>
                    <a:spcPts val="0"/>
                  </a:spcAft>
                  <a:defRPr/>
                </a:pPr>
                <a:endParaRPr lang="id-ID" sz="2000" b="1" dirty="0">
                  <a:solidFill>
                    <a:schemeClr val="tx1">
                      <a:lumMod val="65000"/>
                      <a:lumOff val="35000"/>
                    </a:schemeClr>
                  </a:solidFill>
                  <a:latin typeface="+mn-lt"/>
                </a:endParaRPr>
              </a:p>
            </p:txBody>
          </p:sp>
        </p:grpSp>
        <p:sp>
          <p:nvSpPr>
            <p:cNvPr id="121" name="TextBox 120"/>
            <p:cNvSpPr txBox="1"/>
            <p:nvPr/>
          </p:nvSpPr>
          <p:spPr>
            <a:xfrm>
              <a:off x="551944" y="2061639"/>
              <a:ext cx="1817045" cy="451250"/>
            </a:xfrm>
            <a:prstGeom prst="rect">
              <a:avLst/>
            </a:prstGeom>
            <a:noFill/>
          </p:spPr>
          <p:txBody>
            <a:bodyPr wrap="none">
              <a:spAutoFit/>
            </a:bodyPr>
            <a:lstStyle/>
            <a:p>
              <a:pPr algn="ctr"/>
              <a:r>
                <a:rPr lang="en-US" altLang="zh-Hans" sz="1600" b="1" dirty="0">
                  <a:solidFill>
                    <a:schemeClr val="tx1">
                      <a:lumMod val="65000"/>
                      <a:lumOff val="35000"/>
                    </a:schemeClr>
                  </a:solidFill>
                  <a:latin typeface="Microsoft JhengHei" panose="020B0604030504040204" pitchFamily="34" charset="-120"/>
                  <a:ea typeface="Microsoft JhengHei" panose="020B0604030504040204" pitchFamily="34" charset="-120"/>
                </a:rPr>
                <a:t>Interactivity</a:t>
              </a:r>
              <a:endParaRPr lang="zh-CN" altLang="en-US" sz="1600" b="1" dirty="0">
                <a:solidFill>
                  <a:schemeClr val="tx1">
                    <a:lumMod val="65000"/>
                    <a:lumOff val="35000"/>
                  </a:schemeClr>
                </a:solidFill>
                <a:latin typeface="Microsoft JhengHei" panose="020B0604030504040204" pitchFamily="34" charset="-120"/>
                <a:ea typeface="Microsoft JhengHei" panose="020B0604030504040204" pitchFamily="34" charset="-120"/>
              </a:endParaRPr>
            </a:p>
          </p:txBody>
        </p:sp>
      </p:grpSp>
      <p:sp>
        <p:nvSpPr>
          <p:cNvPr id="126" name="Freeform 125"/>
          <p:cNvSpPr>
            <a:spLocks noEditPoints="1"/>
          </p:cNvSpPr>
          <p:nvPr/>
        </p:nvSpPr>
        <p:spPr bwMode="auto">
          <a:xfrm>
            <a:off x="5884081" y="1720985"/>
            <a:ext cx="419100" cy="402556"/>
          </a:xfrm>
          <a:custGeom>
            <a:avLst/>
            <a:gdLst>
              <a:gd name="T0" fmla="*/ 175 w 296"/>
              <a:gd name="T1" fmla="*/ 126 h 284"/>
              <a:gd name="T2" fmla="*/ 263 w 296"/>
              <a:gd name="T3" fmla="*/ 42 h 284"/>
              <a:gd name="T4" fmla="*/ 268 w 296"/>
              <a:gd name="T5" fmla="*/ 15 h 284"/>
              <a:gd name="T6" fmla="*/ 241 w 296"/>
              <a:gd name="T7" fmla="*/ 22 h 284"/>
              <a:gd name="T8" fmla="*/ 164 w 296"/>
              <a:gd name="T9" fmla="*/ 116 h 284"/>
              <a:gd name="T10" fmla="*/ 141 w 296"/>
              <a:gd name="T11" fmla="*/ 95 h 284"/>
              <a:gd name="T12" fmla="*/ 91 w 296"/>
              <a:gd name="T13" fmla="*/ 12 h 284"/>
              <a:gd name="T14" fmla="*/ 42 w 296"/>
              <a:gd name="T15" fmla="*/ 4 h 284"/>
              <a:gd name="T16" fmla="*/ 42 w 296"/>
              <a:gd name="T17" fmla="*/ 14 h 284"/>
              <a:gd name="T18" fmla="*/ 76 w 296"/>
              <a:gd name="T19" fmla="*/ 45 h 284"/>
              <a:gd name="T20" fmla="*/ 62 w 296"/>
              <a:gd name="T21" fmla="*/ 78 h 284"/>
              <a:gd name="T22" fmla="*/ 22 w 296"/>
              <a:gd name="T23" fmla="*/ 46 h 284"/>
              <a:gd name="T24" fmla="*/ 12 w 296"/>
              <a:gd name="T25" fmla="*/ 36 h 284"/>
              <a:gd name="T26" fmla="*/ 7 w 296"/>
              <a:gd name="T27" fmla="*/ 39 h 284"/>
              <a:gd name="T28" fmla="*/ 56 w 296"/>
              <a:gd name="T29" fmla="*/ 126 h 284"/>
              <a:gd name="T30" fmla="*/ 100 w 296"/>
              <a:gd name="T31" fmla="*/ 136 h 284"/>
              <a:gd name="T32" fmla="*/ 33 w 296"/>
              <a:gd name="T33" fmla="*/ 224 h 284"/>
              <a:gd name="T34" fmla="*/ 29 w 296"/>
              <a:gd name="T35" fmla="*/ 272 h 284"/>
              <a:gd name="T36" fmla="*/ 149 w 296"/>
              <a:gd name="T37" fmla="*/ 186 h 284"/>
              <a:gd name="T38" fmla="*/ 266 w 296"/>
              <a:gd name="T39" fmla="*/ 284 h 284"/>
              <a:gd name="T40" fmla="*/ 284 w 296"/>
              <a:gd name="T41" fmla="*/ 277 h 284"/>
              <a:gd name="T42" fmla="*/ 103 w 296"/>
              <a:gd name="T43" fmla="*/ 123 h 284"/>
              <a:gd name="T44" fmla="*/ 86 w 296"/>
              <a:gd name="T45" fmla="*/ 127 h 284"/>
              <a:gd name="T46" fmla="*/ 25 w 296"/>
              <a:gd name="T47" fmla="*/ 80 h 284"/>
              <a:gd name="T48" fmla="*/ 41 w 296"/>
              <a:gd name="T49" fmla="*/ 80 h 284"/>
              <a:gd name="T50" fmla="*/ 84 w 296"/>
              <a:gd name="T51" fmla="*/ 80 h 284"/>
              <a:gd name="T52" fmla="*/ 58 w 296"/>
              <a:gd name="T53" fmla="*/ 11 h 284"/>
              <a:gd name="T54" fmla="*/ 122 w 296"/>
              <a:gd name="T55" fmla="*/ 59 h 284"/>
              <a:gd name="T56" fmla="*/ 128 w 296"/>
              <a:gd name="T57" fmla="*/ 100 h 284"/>
              <a:gd name="T58" fmla="*/ 144 w 296"/>
              <a:gd name="T59" fmla="*/ 112 h 284"/>
              <a:gd name="T60" fmla="*/ 152 w 296"/>
              <a:gd name="T61" fmla="*/ 129 h 284"/>
              <a:gd name="T62" fmla="*/ 108 w 296"/>
              <a:gd name="T63" fmla="*/ 127 h 284"/>
              <a:gd name="T64" fmla="*/ 103 w 296"/>
              <a:gd name="T65" fmla="*/ 123 h 284"/>
              <a:gd name="T66" fmla="*/ 36 w 296"/>
              <a:gd name="T67" fmla="*/ 264 h 284"/>
              <a:gd name="T68" fmla="*/ 42 w 296"/>
              <a:gd name="T69" fmla="*/ 232 h 284"/>
              <a:gd name="T70" fmla="*/ 150 w 296"/>
              <a:gd name="T71" fmla="*/ 141 h 284"/>
              <a:gd name="T72" fmla="*/ 145 w 296"/>
              <a:gd name="T73" fmla="*/ 173 h 284"/>
              <a:gd name="T74" fmla="*/ 276 w 296"/>
              <a:gd name="T75" fmla="*/ 269 h 284"/>
              <a:gd name="T76" fmla="*/ 241 w 296"/>
              <a:gd name="T77" fmla="*/ 261 h 284"/>
              <a:gd name="T78" fmla="*/ 162 w 296"/>
              <a:gd name="T79" fmla="*/ 139 h 284"/>
              <a:gd name="T80" fmla="*/ 268 w 296"/>
              <a:gd name="T81" fmla="*/ 23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6" h="284">
                <a:moveTo>
                  <a:pt x="276" y="226"/>
                </a:moveTo>
                <a:cubicBezTo>
                  <a:pt x="175" y="126"/>
                  <a:pt x="175" y="126"/>
                  <a:pt x="175" y="126"/>
                </a:cubicBezTo>
                <a:cubicBezTo>
                  <a:pt x="246" y="49"/>
                  <a:pt x="246" y="49"/>
                  <a:pt x="246" y="49"/>
                </a:cubicBezTo>
                <a:cubicBezTo>
                  <a:pt x="252" y="49"/>
                  <a:pt x="258" y="47"/>
                  <a:pt x="263" y="42"/>
                </a:cubicBezTo>
                <a:cubicBezTo>
                  <a:pt x="271" y="34"/>
                  <a:pt x="271" y="34"/>
                  <a:pt x="271" y="34"/>
                </a:cubicBezTo>
                <a:cubicBezTo>
                  <a:pt x="278" y="26"/>
                  <a:pt x="274" y="20"/>
                  <a:pt x="268" y="15"/>
                </a:cubicBezTo>
                <a:cubicBezTo>
                  <a:pt x="262" y="9"/>
                  <a:pt x="256" y="6"/>
                  <a:pt x="249" y="13"/>
                </a:cubicBezTo>
                <a:cubicBezTo>
                  <a:pt x="241" y="22"/>
                  <a:pt x="241" y="22"/>
                  <a:pt x="241" y="22"/>
                </a:cubicBezTo>
                <a:cubicBezTo>
                  <a:pt x="237" y="27"/>
                  <a:pt x="235" y="33"/>
                  <a:pt x="236" y="39"/>
                </a:cubicBezTo>
                <a:cubicBezTo>
                  <a:pt x="164" y="116"/>
                  <a:pt x="164" y="116"/>
                  <a:pt x="164" y="116"/>
                </a:cubicBezTo>
                <a:cubicBezTo>
                  <a:pt x="152" y="104"/>
                  <a:pt x="152" y="104"/>
                  <a:pt x="152" y="104"/>
                </a:cubicBezTo>
                <a:cubicBezTo>
                  <a:pt x="149" y="100"/>
                  <a:pt x="145" y="97"/>
                  <a:pt x="141" y="95"/>
                </a:cubicBezTo>
                <a:cubicBezTo>
                  <a:pt x="146" y="80"/>
                  <a:pt x="142" y="62"/>
                  <a:pt x="130" y="51"/>
                </a:cubicBezTo>
                <a:cubicBezTo>
                  <a:pt x="91" y="12"/>
                  <a:pt x="91" y="12"/>
                  <a:pt x="91" y="12"/>
                </a:cubicBezTo>
                <a:cubicBezTo>
                  <a:pt x="83" y="4"/>
                  <a:pt x="72" y="0"/>
                  <a:pt x="60" y="0"/>
                </a:cubicBezTo>
                <a:cubicBezTo>
                  <a:pt x="54" y="0"/>
                  <a:pt x="48" y="1"/>
                  <a:pt x="42" y="4"/>
                </a:cubicBezTo>
                <a:cubicBezTo>
                  <a:pt x="40" y="4"/>
                  <a:pt x="39" y="7"/>
                  <a:pt x="39" y="9"/>
                </a:cubicBezTo>
                <a:cubicBezTo>
                  <a:pt x="39" y="11"/>
                  <a:pt x="40" y="13"/>
                  <a:pt x="42" y="14"/>
                </a:cubicBezTo>
                <a:cubicBezTo>
                  <a:pt x="45" y="15"/>
                  <a:pt x="47" y="16"/>
                  <a:pt x="49" y="18"/>
                </a:cubicBezTo>
                <a:cubicBezTo>
                  <a:pt x="76" y="45"/>
                  <a:pt x="76" y="45"/>
                  <a:pt x="76" y="45"/>
                </a:cubicBezTo>
                <a:cubicBezTo>
                  <a:pt x="83" y="52"/>
                  <a:pt x="84" y="64"/>
                  <a:pt x="76" y="72"/>
                </a:cubicBezTo>
                <a:cubicBezTo>
                  <a:pt x="72" y="76"/>
                  <a:pt x="68" y="78"/>
                  <a:pt x="62" y="78"/>
                </a:cubicBezTo>
                <a:cubicBezTo>
                  <a:pt x="57" y="78"/>
                  <a:pt x="53" y="76"/>
                  <a:pt x="49" y="72"/>
                </a:cubicBezTo>
                <a:cubicBezTo>
                  <a:pt x="22" y="46"/>
                  <a:pt x="22" y="46"/>
                  <a:pt x="22" y="46"/>
                </a:cubicBezTo>
                <a:cubicBezTo>
                  <a:pt x="20" y="44"/>
                  <a:pt x="19" y="42"/>
                  <a:pt x="18" y="39"/>
                </a:cubicBezTo>
                <a:cubicBezTo>
                  <a:pt x="17" y="37"/>
                  <a:pt x="15" y="36"/>
                  <a:pt x="12" y="36"/>
                </a:cubicBezTo>
                <a:cubicBezTo>
                  <a:pt x="12" y="36"/>
                  <a:pt x="12" y="36"/>
                  <a:pt x="12" y="36"/>
                </a:cubicBezTo>
                <a:cubicBezTo>
                  <a:pt x="10" y="36"/>
                  <a:pt x="8" y="37"/>
                  <a:pt x="7" y="39"/>
                </a:cubicBezTo>
                <a:cubicBezTo>
                  <a:pt x="0" y="56"/>
                  <a:pt x="4" y="75"/>
                  <a:pt x="17" y="88"/>
                </a:cubicBezTo>
                <a:cubicBezTo>
                  <a:pt x="56" y="126"/>
                  <a:pt x="56" y="126"/>
                  <a:pt x="56" y="126"/>
                </a:cubicBezTo>
                <a:cubicBezTo>
                  <a:pt x="64" y="134"/>
                  <a:pt x="75" y="139"/>
                  <a:pt x="86" y="139"/>
                </a:cubicBezTo>
                <a:cubicBezTo>
                  <a:pt x="91" y="139"/>
                  <a:pt x="96" y="138"/>
                  <a:pt x="100" y="136"/>
                </a:cubicBezTo>
                <a:cubicBezTo>
                  <a:pt x="102" y="139"/>
                  <a:pt x="104" y="142"/>
                  <a:pt x="107" y="145"/>
                </a:cubicBezTo>
                <a:cubicBezTo>
                  <a:pt x="33" y="224"/>
                  <a:pt x="33" y="224"/>
                  <a:pt x="33" y="224"/>
                </a:cubicBezTo>
                <a:cubicBezTo>
                  <a:pt x="19" y="239"/>
                  <a:pt x="17" y="261"/>
                  <a:pt x="28" y="272"/>
                </a:cubicBezTo>
                <a:cubicBezTo>
                  <a:pt x="29" y="272"/>
                  <a:pt x="29" y="272"/>
                  <a:pt x="29" y="272"/>
                </a:cubicBezTo>
                <a:cubicBezTo>
                  <a:pt x="40" y="283"/>
                  <a:pt x="62" y="279"/>
                  <a:pt x="76" y="264"/>
                </a:cubicBezTo>
                <a:cubicBezTo>
                  <a:pt x="149" y="186"/>
                  <a:pt x="149" y="186"/>
                  <a:pt x="149" y="186"/>
                </a:cubicBezTo>
                <a:cubicBezTo>
                  <a:pt x="233" y="269"/>
                  <a:pt x="233" y="269"/>
                  <a:pt x="233" y="269"/>
                </a:cubicBezTo>
                <a:cubicBezTo>
                  <a:pt x="243" y="279"/>
                  <a:pt x="255" y="284"/>
                  <a:pt x="266" y="284"/>
                </a:cubicBezTo>
                <a:cubicBezTo>
                  <a:pt x="266" y="284"/>
                  <a:pt x="266" y="284"/>
                  <a:pt x="266" y="284"/>
                </a:cubicBezTo>
                <a:cubicBezTo>
                  <a:pt x="273" y="284"/>
                  <a:pt x="280" y="281"/>
                  <a:pt x="284" y="277"/>
                </a:cubicBezTo>
                <a:cubicBezTo>
                  <a:pt x="296" y="264"/>
                  <a:pt x="293" y="242"/>
                  <a:pt x="276" y="226"/>
                </a:cubicBezTo>
                <a:close/>
                <a:moveTo>
                  <a:pt x="103" y="123"/>
                </a:moveTo>
                <a:cubicBezTo>
                  <a:pt x="102" y="123"/>
                  <a:pt x="101" y="123"/>
                  <a:pt x="101" y="124"/>
                </a:cubicBezTo>
                <a:cubicBezTo>
                  <a:pt x="96" y="126"/>
                  <a:pt x="91" y="127"/>
                  <a:pt x="86" y="127"/>
                </a:cubicBezTo>
                <a:cubicBezTo>
                  <a:pt x="78" y="127"/>
                  <a:pt x="70" y="124"/>
                  <a:pt x="64" y="118"/>
                </a:cubicBezTo>
                <a:cubicBezTo>
                  <a:pt x="25" y="80"/>
                  <a:pt x="25" y="80"/>
                  <a:pt x="25" y="80"/>
                </a:cubicBezTo>
                <a:cubicBezTo>
                  <a:pt x="18" y="73"/>
                  <a:pt x="15" y="64"/>
                  <a:pt x="15" y="55"/>
                </a:cubicBezTo>
                <a:cubicBezTo>
                  <a:pt x="41" y="80"/>
                  <a:pt x="41" y="80"/>
                  <a:pt x="41" y="80"/>
                </a:cubicBezTo>
                <a:cubicBezTo>
                  <a:pt x="47" y="86"/>
                  <a:pt x="54" y="89"/>
                  <a:pt x="62" y="89"/>
                </a:cubicBezTo>
                <a:cubicBezTo>
                  <a:pt x="71" y="89"/>
                  <a:pt x="78" y="86"/>
                  <a:pt x="84" y="80"/>
                </a:cubicBezTo>
                <a:cubicBezTo>
                  <a:pt x="96" y="68"/>
                  <a:pt x="96" y="49"/>
                  <a:pt x="84" y="37"/>
                </a:cubicBezTo>
                <a:cubicBezTo>
                  <a:pt x="58" y="11"/>
                  <a:pt x="58" y="11"/>
                  <a:pt x="58" y="11"/>
                </a:cubicBezTo>
                <a:cubicBezTo>
                  <a:pt x="67" y="11"/>
                  <a:pt x="76" y="14"/>
                  <a:pt x="83" y="21"/>
                </a:cubicBezTo>
                <a:cubicBezTo>
                  <a:pt x="122" y="59"/>
                  <a:pt x="122" y="59"/>
                  <a:pt x="122" y="59"/>
                </a:cubicBezTo>
                <a:cubicBezTo>
                  <a:pt x="131" y="68"/>
                  <a:pt x="134" y="83"/>
                  <a:pt x="128" y="96"/>
                </a:cubicBezTo>
                <a:cubicBezTo>
                  <a:pt x="128" y="97"/>
                  <a:pt x="128" y="99"/>
                  <a:pt x="128" y="100"/>
                </a:cubicBezTo>
                <a:cubicBezTo>
                  <a:pt x="129" y="101"/>
                  <a:pt x="130" y="103"/>
                  <a:pt x="131" y="103"/>
                </a:cubicBezTo>
                <a:cubicBezTo>
                  <a:pt x="136" y="105"/>
                  <a:pt x="140" y="108"/>
                  <a:pt x="144" y="112"/>
                </a:cubicBezTo>
                <a:cubicBezTo>
                  <a:pt x="156" y="124"/>
                  <a:pt x="156" y="124"/>
                  <a:pt x="156" y="124"/>
                </a:cubicBezTo>
                <a:cubicBezTo>
                  <a:pt x="152" y="129"/>
                  <a:pt x="152" y="129"/>
                  <a:pt x="152" y="129"/>
                </a:cubicBezTo>
                <a:cubicBezTo>
                  <a:pt x="141" y="124"/>
                  <a:pt x="127" y="127"/>
                  <a:pt x="115" y="137"/>
                </a:cubicBezTo>
                <a:cubicBezTo>
                  <a:pt x="112" y="134"/>
                  <a:pt x="110" y="130"/>
                  <a:pt x="108" y="127"/>
                </a:cubicBezTo>
                <a:cubicBezTo>
                  <a:pt x="108" y="125"/>
                  <a:pt x="107" y="124"/>
                  <a:pt x="105" y="124"/>
                </a:cubicBezTo>
                <a:cubicBezTo>
                  <a:pt x="104" y="123"/>
                  <a:pt x="104" y="123"/>
                  <a:pt x="103" y="123"/>
                </a:cubicBezTo>
                <a:close/>
                <a:moveTo>
                  <a:pt x="68" y="256"/>
                </a:moveTo>
                <a:cubicBezTo>
                  <a:pt x="58" y="267"/>
                  <a:pt x="43" y="270"/>
                  <a:pt x="36" y="264"/>
                </a:cubicBezTo>
                <a:cubicBezTo>
                  <a:pt x="36" y="263"/>
                  <a:pt x="36" y="263"/>
                  <a:pt x="36" y="263"/>
                </a:cubicBezTo>
                <a:cubicBezTo>
                  <a:pt x="29" y="257"/>
                  <a:pt x="32" y="242"/>
                  <a:pt x="42" y="232"/>
                </a:cubicBezTo>
                <a:cubicBezTo>
                  <a:pt x="119" y="149"/>
                  <a:pt x="119" y="149"/>
                  <a:pt x="119" y="149"/>
                </a:cubicBezTo>
                <a:cubicBezTo>
                  <a:pt x="128" y="138"/>
                  <a:pt x="143" y="135"/>
                  <a:pt x="150" y="141"/>
                </a:cubicBezTo>
                <a:cubicBezTo>
                  <a:pt x="150" y="142"/>
                  <a:pt x="150" y="142"/>
                  <a:pt x="150" y="142"/>
                </a:cubicBezTo>
                <a:cubicBezTo>
                  <a:pt x="157" y="148"/>
                  <a:pt x="155" y="163"/>
                  <a:pt x="145" y="173"/>
                </a:cubicBezTo>
                <a:lnTo>
                  <a:pt x="68" y="256"/>
                </a:lnTo>
                <a:close/>
                <a:moveTo>
                  <a:pt x="276" y="269"/>
                </a:moveTo>
                <a:cubicBezTo>
                  <a:pt x="273" y="272"/>
                  <a:pt x="269" y="273"/>
                  <a:pt x="266" y="273"/>
                </a:cubicBezTo>
                <a:cubicBezTo>
                  <a:pt x="258" y="273"/>
                  <a:pt x="249" y="268"/>
                  <a:pt x="241" y="261"/>
                </a:cubicBezTo>
                <a:cubicBezTo>
                  <a:pt x="156" y="178"/>
                  <a:pt x="156" y="178"/>
                  <a:pt x="156" y="178"/>
                </a:cubicBezTo>
                <a:cubicBezTo>
                  <a:pt x="166" y="165"/>
                  <a:pt x="168" y="150"/>
                  <a:pt x="162" y="139"/>
                </a:cubicBezTo>
                <a:cubicBezTo>
                  <a:pt x="167" y="134"/>
                  <a:pt x="167" y="134"/>
                  <a:pt x="167" y="134"/>
                </a:cubicBezTo>
                <a:cubicBezTo>
                  <a:pt x="268" y="234"/>
                  <a:pt x="268" y="234"/>
                  <a:pt x="268" y="234"/>
                </a:cubicBezTo>
                <a:cubicBezTo>
                  <a:pt x="280" y="245"/>
                  <a:pt x="284" y="261"/>
                  <a:pt x="276" y="269"/>
                </a:cubicBezTo>
                <a:close/>
              </a:path>
            </a:pathLst>
          </a:custGeom>
          <a:solidFill>
            <a:schemeClr val="accent3"/>
          </a:solidFill>
          <a:ln>
            <a:noFill/>
          </a:ln>
          <a:extLst/>
        </p:spPr>
        <p:txBody>
          <a:bodyPr/>
          <a:lstStyle/>
          <a:p>
            <a:pPr fontAlgn="auto">
              <a:spcBef>
                <a:spcPts val="0"/>
              </a:spcBef>
              <a:spcAft>
                <a:spcPts val="0"/>
              </a:spcAft>
              <a:defRPr/>
            </a:pPr>
            <a:endParaRPr lang="en-US" dirty="0">
              <a:solidFill>
                <a:schemeClr val="bg1">
                  <a:lumMod val="75000"/>
                </a:schemeClr>
              </a:solidFill>
              <a:latin typeface="+mn-lt"/>
            </a:endParaRPr>
          </a:p>
        </p:txBody>
      </p:sp>
      <p:grpSp>
        <p:nvGrpSpPr>
          <p:cNvPr id="21" name="Group 126"/>
          <p:cNvGrpSpPr/>
          <p:nvPr/>
        </p:nvGrpSpPr>
        <p:grpSpPr bwMode="auto">
          <a:xfrm>
            <a:off x="5889596" y="2436137"/>
            <a:ext cx="426178" cy="397729"/>
            <a:chOff x="4775200" y="5180013"/>
            <a:chExt cx="568325" cy="530225"/>
          </a:xfrm>
          <a:solidFill>
            <a:schemeClr val="accent2"/>
          </a:solidFill>
        </p:grpSpPr>
        <p:sp>
          <p:nvSpPr>
            <p:cNvPr id="136" name="Freeform 61"/>
            <p:cNvSpPr>
              <a:spLocks noEditPoints="1"/>
            </p:cNvSpPr>
            <p:nvPr/>
          </p:nvSpPr>
          <p:spPr bwMode="auto">
            <a:xfrm>
              <a:off x="4775200" y="5180013"/>
              <a:ext cx="568325" cy="530225"/>
            </a:xfrm>
            <a:custGeom>
              <a:avLst/>
              <a:gdLst>
                <a:gd name="T0" fmla="*/ 215 w 301"/>
                <a:gd name="T1" fmla="*/ 0 h 281"/>
                <a:gd name="T2" fmla="*/ 129 w 301"/>
                <a:gd name="T3" fmla="*/ 86 h 281"/>
                <a:gd name="T4" fmla="*/ 134 w 301"/>
                <a:gd name="T5" fmla="*/ 115 h 281"/>
                <a:gd name="T6" fmla="*/ 1 w 301"/>
                <a:gd name="T7" fmla="*/ 248 h 281"/>
                <a:gd name="T8" fmla="*/ 0 w 301"/>
                <a:gd name="T9" fmla="*/ 252 h 281"/>
                <a:gd name="T10" fmla="*/ 1 w 301"/>
                <a:gd name="T11" fmla="*/ 275 h 281"/>
                <a:gd name="T12" fmla="*/ 7 w 301"/>
                <a:gd name="T13" fmla="*/ 281 h 281"/>
                <a:gd name="T14" fmla="*/ 7 w 301"/>
                <a:gd name="T15" fmla="*/ 281 h 281"/>
                <a:gd name="T16" fmla="*/ 55 w 301"/>
                <a:gd name="T17" fmla="*/ 279 h 281"/>
                <a:gd name="T18" fmla="*/ 60 w 301"/>
                <a:gd name="T19" fmla="*/ 275 h 281"/>
                <a:gd name="T20" fmla="*/ 66 w 301"/>
                <a:gd name="T21" fmla="*/ 255 h 281"/>
                <a:gd name="T22" fmla="*/ 87 w 301"/>
                <a:gd name="T23" fmla="*/ 250 h 281"/>
                <a:gd name="T24" fmla="*/ 92 w 301"/>
                <a:gd name="T25" fmla="*/ 246 h 281"/>
                <a:gd name="T26" fmla="*/ 95 w 301"/>
                <a:gd name="T27" fmla="*/ 227 h 281"/>
                <a:gd name="T28" fmla="*/ 115 w 301"/>
                <a:gd name="T29" fmla="*/ 222 h 281"/>
                <a:gd name="T30" fmla="*/ 120 w 301"/>
                <a:gd name="T31" fmla="*/ 217 h 281"/>
                <a:gd name="T32" fmla="*/ 121 w 301"/>
                <a:gd name="T33" fmla="*/ 196 h 281"/>
                <a:gd name="T34" fmla="*/ 137 w 301"/>
                <a:gd name="T35" fmla="*/ 195 h 281"/>
                <a:gd name="T36" fmla="*/ 142 w 301"/>
                <a:gd name="T37" fmla="*/ 190 h 281"/>
                <a:gd name="T38" fmla="*/ 147 w 301"/>
                <a:gd name="T39" fmla="*/ 170 h 281"/>
                <a:gd name="T40" fmla="*/ 149 w 301"/>
                <a:gd name="T41" fmla="*/ 170 h 281"/>
                <a:gd name="T42" fmla="*/ 174 w 301"/>
                <a:gd name="T43" fmla="*/ 162 h 281"/>
                <a:gd name="T44" fmla="*/ 215 w 301"/>
                <a:gd name="T45" fmla="*/ 172 h 281"/>
                <a:gd name="T46" fmla="*/ 301 w 301"/>
                <a:gd name="T47" fmla="*/ 86 h 281"/>
                <a:gd name="T48" fmla="*/ 215 w 301"/>
                <a:gd name="T49" fmla="*/ 0 h 281"/>
                <a:gd name="T50" fmla="*/ 215 w 301"/>
                <a:gd name="T51" fmla="*/ 160 h 281"/>
                <a:gd name="T52" fmla="*/ 177 w 301"/>
                <a:gd name="T53" fmla="*/ 150 h 281"/>
                <a:gd name="T54" fmla="*/ 171 w 301"/>
                <a:gd name="T55" fmla="*/ 150 h 281"/>
                <a:gd name="T56" fmla="*/ 149 w 301"/>
                <a:gd name="T57" fmla="*/ 158 h 281"/>
                <a:gd name="T58" fmla="*/ 144 w 301"/>
                <a:gd name="T59" fmla="*/ 158 h 281"/>
                <a:gd name="T60" fmla="*/ 144 w 301"/>
                <a:gd name="T61" fmla="*/ 158 h 281"/>
                <a:gd name="T62" fmla="*/ 140 w 301"/>
                <a:gd name="T63" fmla="*/ 158 h 281"/>
                <a:gd name="T64" fmla="*/ 137 w 301"/>
                <a:gd name="T65" fmla="*/ 162 h 281"/>
                <a:gd name="T66" fmla="*/ 132 w 301"/>
                <a:gd name="T67" fmla="*/ 184 h 281"/>
                <a:gd name="T68" fmla="*/ 115 w 301"/>
                <a:gd name="T69" fmla="*/ 186 h 281"/>
                <a:gd name="T70" fmla="*/ 110 w 301"/>
                <a:gd name="T71" fmla="*/ 191 h 281"/>
                <a:gd name="T72" fmla="*/ 108 w 301"/>
                <a:gd name="T73" fmla="*/ 212 h 281"/>
                <a:gd name="T74" fmla="*/ 89 w 301"/>
                <a:gd name="T75" fmla="*/ 217 h 281"/>
                <a:gd name="T76" fmla="*/ 85 w 301"/>
                <a:gd name="T77" fmla="*/ 221 h 281"/>
                <a:gd name="T78" fmla="*/ 81 w 301"/>
                <a:gd name="T79" fmla="*/ 240 h 281"/>
                <a:gd name="T80" fmla="*/ 60 w 301"/>
                <a:gd name="T81" fmla="*/ 244 h 281"/>
                <a:gd name="T82" fmla="*/ 55 w 301"/>
                <a:gd name="T83" fmla="*/ 248 h 281"/>
                <a:gd name="T84" fmla="*/ 50 w 301"/>
                <a:gd name="T85" fmla="*/ 268 h 281"/>
                <a:gd name="T86" fmla="*/ 12 w 301"/>
                <a:gd name="T87" fmla="*/ 269 h 281"/>
                <a:gd name="T88" fmla="*/ 11 w 301"/>
                <a:gd name="T89" fmla="*/ 254 h 281"/>
                <a:gd name="T90" fmla="*/ 145 w 301"/>
                <a:gd name="T91" fmla="*/ 120 h 281"/>
                <a:gd name="T92" fmla="*/ 146 w 301"/>
                <a:gd name="T93" fmla="*/ 114 h 281"/>
                <a:gd name="T94" fmla="*/ 141 w 301"/>
                <a:gd name="T95" fmla="*/ 86 h 281"/>
                <a:gd name="T96" fmla="*/ 215 w 301"/>
                <a:gd name="T97" fmla="*/ 12 h 281"/>
                <a:gd name="T98" fmla="*/ 289 w 301"/>
                <a:gd name="T99" fmla="*/ 86 h 281"/>
                <a:gd name="T100" fmla="*/ 215 w 301"/>
                <a:gd name="T101" fmla="*/ 16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1" h="281">
                  <a:moveTo>
                    <a:pt x="215" y="0"/>
                  </a:moveTo>
                  <a:cubicBezTo>
                    <a:pt x="168" y="0"/>
                    <a:pt x="129" y="39"/>
                    <a:pt x="129" y="86"/>
                  </a:cubicBezTo>
                  <a:cubicBezTo>
                    <a:pt x="129" y="96"/>
                    <a:pt x="131" y="106"/>
                    <a:pt x="134" y="115"/>
                  </a:cubicBezTo>
                  <a:cubicBezTo>
                    <a:pt x="1" y="248"/>
                    <a:pt x="1" y="248"/>
                    <a:pt x="1" y="248"/>
                  </a:cubicBezTo>
                  <a:cubicBezTo>
                    <a:pt x="0" y="249"/>
                    <a:pt x="0" y="250"/>
                    <a:pt x="0" y="252"/>
                  </a:cubicBezTo>
                  <a:cubicBezTo>
                    <a:pt x="1" y="275"/>
                    <a:pt x="1" y="275"/>
                    <a:pt x="1" y="275"/>
                  </a:cubicBezTo>
                  <a:cubicBezTo>
                    <a:pt x="1" y="278"/>
                    <a:pt x="4" y="281"/>
                    <a:pt x="7" y="281"/>
                  </a:cubicBezTo>
                  <a:cubicBezTo>
                    <a:pt x="7" y="281"/>
                    <a:pt x="7" y="281"/>
                    <a:pt x="7" y="281"/>
                  </a:cubicBezTo>
                  <a:cubicBezTo>
                    <a:pt x="55" y="279"/>
                    <a:pt x="55" y="279"/>
                    <a:pt x="55" y="279"/>
                  </a:cubicBezTo>
                  <a:cubicBezTo>
                    <a:pt x="57" y="279"/>
                    <a:pt x="59" y="277"/>
                    <a:pt x="60" y="275"/>
                  </a:cubicBezTo>
                  <a:cubicBezTo>
                    <a:pt x="66" y="255"/>
                    <a:pt x="66" y="255"/>
                    <a:pt x="66" y="255"/>
                  </a:cubicBezTo>
                  <a:cubicBezTo>
                    <a:pt x="87" y="250"/>
                    <a:pt x="87" y="250"/>
                    <a:pt x="87" y="250"/>
                  </a:cubicBezTo>
                  <a:cubicBezTo>
                    <a:pt x="90" y="250"/>
                    <a:pt x="91" y="248"/>
                    <a:pt x="92" y="246"/>
                  </a:cubicBezTo>
                  <a:cubicBezTo>
                    <a:pt x="95" y="227"/>
                    <a:pt x="95" y="227"/>
                    <a:pt x="95" y="227"/>
                  </a:cubicBezTo>
                  <a:cubicBezTo>
                    <a:pt x="115" y="222"/>
                    <a:pt x="115" y="222"/>
                    <a:pt x="115" y="222"/>
                  </a:cubicBezTo>
                  <a:cubicBezTo>
                    <a:pt x="118" y="221"/>
                    <a:pt x="119" y="219"/>
                    <a:pt x="120" y="217"/>
                  </a:cubicBezTo>
                  <a:cubicBezTo>
                    <a:pt x="121" y="196"/>
                    <a:pt x="121" y="196"/>
                    <a:pt x="121" y="196"/>
                  </a:cubicBezTo>
                  <a:cubicBezTo>
                    <a:pt x="137" y="195"/>
                    <a:pt x="137" y="195"/>
                    <a:pt x="137" y="195"/>
                  </a:cubicBezTo>
                  <a:cubicBezTo>
                    <a:pt x="140" y="194"/>
                    <a:pt x="142" y="192"/>
                    <a:pt x="142" y="190"/>
                  </a:cubicBezTo>
                  <a:cubicBezTo>
                    <a:pt x="147" y="170"/>
                    <a:pt x="147" y="170"/>
                    <a:pt x="147" y="170"/>
                  </a:cubicBezTo>
                  <a:cubicBezTo>
                    <a:pt x="147" y="170"/>
                    <a:pt x="148" y="170"/>
                    <a:pt x="149" y="170"/>
                  </a:cubicBezTo>
                  <a:cubicBezTo>
                    <a:pt x="155" y="170"/>
                    <a:pt x="164" y="168"/>
                    <a:pt x="174" y="162"/>
                  </a:cubicBezTo>
                  <a:cubicBezTo>
                    <a:pt x="187" y="168"/>
                    <a:pt x="201" y="172"/>
                    <a:pt x="215" y="172"/>
                  </a:cubicBezTo>
                  <a:cubicBezTo>
                    <a:pt x="262" y="172"/>
                    <a:pt x="301" y="133"/>
                    <a:pt x="301" y="86"/>
                  </a:cubicBezTo>
                  <a:cubicBezTo>
                    <a:pt x="301" y="39"/>
                    <a:pt x="262" y="0"/>
                    <a:pt x="215" y="0"/>
                  </a:cubicBezTo>
                  <a:close/>
                  <a:moveTo>
                    <a:pt x="215" y="160"/>
                  </a:moveTo>
                  <a:cubicBezTo>
                    <a:pt x="202" y="160"/>
                    <a:pt x="188" y="157"/>
                    <a:pt x="177" y="150"/>
                  </a:cubicBezTo>
                  <a:cubicBezTo>
                    <a:pt x="175" y="149"/>
                    <a:pt x="173" y="149"/>
                    <a:pt x="171" y="150"/>
                  </a:cubicBezTo>
                  <a:cubicBezTo>
                    <a:pt x="161" y="157"/>
                    <a:pt x="154" y="158"/>
                    <a:pt x="149" y="158"/>
                  </a:cubicBezTo>
                  <a:cubicBezTo>
                    <a:pt x="146" y="158"/>
                    <a:pt x="144" y="158"/>
                    <a:pt x="144" y="158"/>
                  </a:cubicBezTo>
                  <a:cubicBezTo>
                    <a:pt x="144" y="158"/>
                    <a:pt x="144" y="158"/>
                    <a:pt x="144" y="158"/>
                  </a:cubicBezTo>
                  <a:cubicBezTo>
                    <a:pt x="143" y="157"/>
                    <a:pt x="141" y="157"/>
                    <a:pt x="140" y="158"/>
                  </a:cubicBezTo>
                  <a:cubicBezTo>
                    <a:pt x="138" y="158"/>
                    <a:pt x="137" y="160"/>
                    <a:pt x="137" y="162"/>
                  </a:cubicBezTo>
                  <a:cubicBezTo>
                    <a:pt x="132" y="184"/>
                    <a:pt x="132" y="184"/>
                    <a:pt x="132" y="184"/>
                  </a:cubicBezTo>
                  <a:cubicBezTo>
                    <a:pt x="115" y="186"/>
                    <a:pt x="115" y="186"/>
                    <a:pt x="115" y="186"/>
                  </a:cubicBezTo>
                  <a:cubicBezTo>
                    <a:pt x="112" y="186"/>
                    <a:pt x="110" y="188"/>
                    <a:pt x="110" y="191"/>
                  </a:cubicBezTo>
                  <a:cubicBezTo>
                    <a:pt x="108" y="212"/>
                    <a:pt x="108" y="212"/>
                    <a:pt x="108" y="212"/>
                  </a:cubicBezTo>
                  <a:cubicBezTo>
                    <a:pt x="89" y="217"/>
                    <a:pt x="89" y="217"/>
                    <a:pt x="89" y="217"/>
                  </a:cubicBezTo>
                  <a:cubicBezTo>
                    <a:pt x="87" y="217"/>
                    <a:pt x="85" y="219"/>
                    <a:pt x="85" y="221"/>
                  </a:cubicBezTo>
                  <a:cubicBezTo>
                    <a:pt x="81" y="240"/>
                    <a:pt x="81" y="240"/>
                    <a:pt x="81" y="240"/>
                  </a:cubicBezTo>
                  <a:cubicBezTo>
                    <a:pt x="60" y="244"/>
                    <a:pt x="60" y="244"/>
                    <a:pt x="60" y="244"/>
                  </a:cubicBezTo>
                  <a:cubicBezTo>
                    <a:pt x="58" y="244"/>
                    <a:pt x="56" y="246"/>
                    <a:pt x="55" y="248"/>
                  </a:cubicBezTo>
                  <a:cubicBezTo>
                    <a:pt x="50" y="268"/>
                    <a:pt x="50" y="268"/>
                    <a:pt x="50" y="268"/>
                  </a:cubicBezTo>
                  <a:cubicBezTo>
                    <a:pt x="12" y="269"/>
                    <a:pt x="12" y="269"/>
                    <a:pt x="12" y="269"/>
                  </a:cubicBezTo>
                  <a:cubicBezTo>
                    <a:pt x="11" y="254"/>
                    <a:pt x="11" y="254"/>
                    <a:pt x="11" y="254"/>
                  </a:cubicBezTo>
                  <a:cubicBezTo>
                    <a:pt x="145" y="120"/>
                    <a:pt x="145" y="120"/>
                    <a:pt x="145" y="120"/>
                  </a:cubicBezTo>
                  <a:cubicBezTo>
                    <a:pt x="147" y="119"/>
                    <a:pt x="147" y="116"/>
                    <a:pt x="146" y="114"/>
                  </a:cubicBezTo>
                  <a:cubicBezTo>
                    <a:pt x="142" y="105"/>
                    <a:pt x="141" y="96"/>
                    <a:pt x="141" y="86"/>
                  </a:cubicBezTo>
                  <a:cubicBezTo>
                    <a:pt x="141" y="45"/>
                    <a:pt x="174" y="12"/>
                    <a:pt x="215" y="12"/>
                  </a:cubicBezTo>
                  <a:cubicBezTo>
                    <a:pt x="256" y="12"/>
                    <a:pt x="289" y="45"/>
                    <a:pt x="289" y="86"/>
                  </a:cubicBezTo>
                  <a:cubicBezTo>
                    <a:pt x="289" y="127"/>
                    <a:pt x="256" y="160"/>
                    <a:pt x="215" y="16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solidFill>
                  <a:schemeClr val="bg1">
                    <a:lumMod val="75000"/>
                  </a:schemeClr>
                </a:solidFill>
                <a:latin typeface="+mn-lt"/>
              </a:endParaRPr>
            </a:p>
          </p:txBody>
        </p:sp>
        <p:sp>
          <p:nvSpPr>
            <p:cNvPr id="137" name="Freeform 62"/>
            <p:cNvSpPr>
              <a:spLocks noEditPoints="1"/>
            </p:cNvSpPr>
            <p:nvPr/>
          </p:nvSpPr>
          <p:spPr bwMode="auto">
            <a:xfrm>
              <a:off x="5119688" y="5253038"/>
              <a:ext cx="96838" cy="98425"/>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26 w 52"/>
                <a:gd name="T11" fmla="*/ 42 h 52"/>
                <a:gd name="T12" fmla="*/ 10 w 52"/>
                <a:gd name="T13" fmla="*/ 26 h 52"/>
                <a:gd name="T14" fmla="*/ 26 w 52"/>
                <a:gd name="T15" fmla="*/ 10 h 52"/>
                <a:gd name="T16" fmla="*/ 42 w 52"/>
                <a:gd name="T17" fmla="*/ 26 h 52"/>
                <a:gd name="T18" fmla="*/ 26 w 52"/>
                <a:gd name="T19" fmla="*/ 4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0"/>
                  </a:moveTo>
                  <a:cubicBezTo>
                    <a:pt x="12" y="0"/>
                    <a:pt x="0" y="11"/>
                    <a:pt x="0" y="26"/>
                  </a:cubicBezTo>
                  <a:cubicBezTo>
                    <a:pt x="0" y="40"/>
                    <a:pt x="12" y="52"/>
                    <a:pt x="26" y="52"/>
                  </a:cubicBezTo>
                  <a:cubicBezTo>
                    <a:pt x="40" y="52"/>
                    <a:pt x="52" y="40"/>
                    <a:pt x="52" y="26"/>
                  </a:cubicBezTo>
                  <a:cubicBezTo>
                    <a:pt x="52" y="11"/>
                    <a:pt x="40" y="0"/>
                    <a:pt x="26" y="0"/>
                  </a:cubicBezTo>
                  <a:close/>
                  <a:moveTo>
                    <a:pt x="26" y="42"/>
                  </a:moveTo>
                  <a:cubicBezTo>
                    <a:pt x="17" y="42"/>
                    <a:pt x="10" y="34"/>
                    <a:pt x="10" y="26"/>
                  </a:cubicBezTo>
                  <a:cubicBezTo>
                    <a:pt x="10" y="17"/>
                    <a:pt x="17" y="10"/>
                    <a:pt x="26" y="10"/>
                  </a:cubicBezTo>
                  <a:cubicBezTo>
                    <a:pt x="35" y="10"/>
                    <a:pt x="42" y="17"/>
                    <a:pt x="42" y="26"/>
                  </a:cubicBezTo>
                  <a:cubicBezTo>
                    <a:pt x="42" y="34"/>
                    <a:pt x="35" y="42"/>
                    <a:pt x="26" y="4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solidFill>
                  <a:schemeClr val="bg1">
                    <a:lumMod val="75000"/>
                  </a:schemeClr>
                </a:solidFill>
                <a:latin typeface="+mn-lt"/>
              </a:endParaRPr>
            </a:p>
          </p:txBody>
        </p:sp>
      </p:grpSp>
      <p:sp>
        <p:nvSpPr>
          <p:cNvPr id="128" name="Freeform 159"/>
          <p:cNvSpPr>
            <a:spLocks noEditPoints="1"/>
          </p:cNvSpPr>
          <p:nvPr/>
        </p:nvSpPr>
        <p:spPr bwMode="auto">
          <a:xfrm>
            <a:off x="5910274" y="3176378"/>
            <a:ext cx="401241" cy="428758"/>
          </a:xfrm>
          <a:custGeom>
            <a:avLst/>
            <a:gdLst>
              <a:gd name="T0" fmla="*/ 196 w 283"/>
              <a:gd name="T1" fmla="*/ 190 h 303"/>
              <a:gd name="T2" fmla="*/ 240 w 283"/>
              <a:gd name="T3" fmla="*/ 123 h 303"/>
              <a:gd name="T4" fmla="*/ 184 w 283"/>
              <a:gd name="T5" fmla="*/ 16 h 303"/>
              <a:gd name="T6" fmla="*/ 69 w 283"/>
              <a:gd name="T7" fmla="*/ 63 h 303"/>
              <a:gd name="T8" fmla="*/ 83 w 283"/>
              <a:gd name="T9" fmla="*/ 109 h 303"/>
              <a:gd name="T10" fmla="*/ 87 w 283"/>
              <a:gd name="T11" fmla="*/ 190 h 303"/>
              <a:gd name="T12" fmla="*/ 0 w 283"/>
              <a:gd name="T13" fmla="*/ 192 h 303"/>
              <a:gd name="T14" fmla="*/ 98 w 283"/>
              <a:gd name="T15" fmla="*/ 303 h 303"/>
              <a:gd name="T16" fmla="*/ 283 w 283"/>
              <a:gd name="T17" fmla="*/ 198 h 303"/>
              <a:gd name="T18" fmla="*/ 196 w 283"/>
              <a:gd name="T19" fmla="*/ 192 h 303"/>
              <a:gd name="T20" fmla="*/ 234 w 283"/>
              <a:gd name="T21" fmla="*/ 99 h 303"/>
              <a:gd name="T22" fmla="*/ 96 w 283"/>
              <a:gd name="T23" fmla="*/ 45 h 303"/>
              <a:gd name="T24" fmla="*/ 91 w 283"/>
              <a:gd name="T25" fmla="*/ 100 h 303"/>
              <a:gd name="T26" fmla="*/ 119 w 283"/>
              <a:gd name="T27" fmla="*/ 54 h 303"/>
              <a:gd name="T28" fmla="*/ 216 w 283"/>
              <a:gd name="T29" fmla="*/ 91 h 303"/>
              <a:gd name="T30" fmla="*/ 188 w 283"/>
              <a:gd name="T31" fmla="*/ 137 h 303"/>
              <a:gd name="T32" fmla="*/ 149 w 283"/>
              <a:gd name="T33" fmla="*/ 88 h 303"/>
              <a:gd name="T34" fmla="*/ 142 w 283"/>
              <a:gd name="T35" fmla="*/ 87 h 303"/>
              <a:gd name="T36" fmla="*/ 141 w 283"/>
              <a:gd name="T37" fmla="*/ 87 h 303"/>
              <a:gd name="T38" fmla="*/ 91 w 283"/>
              <a:gd name="T39" fmla="*/ 100 h 303"/>
              <a:gd name="T40" fmla="*/ 184 w 283"/>
              <a:gd name="T41" fmla="*/ 192 h 303"/>
              <a:gd name="T42" fmla="*/ 164 w 283"/>
              <a:gd name="T43" fmla="*/ 115 h 303"/>
              <a:gd name="T44" fmla="*/ 163 w 283"/>
              <a:gd name="T45" fmla="*/ 192 h 303"/>
              <a:gd name="T46" fmla="*/ 126 w 283"/>
              <a:gd name="T47" fmla="*/ 166 h 303"/>
              <a:gd name="T48" fmla="*/ 144 w 283"/>
              <a:gd name="T49" fmla="*/ 99 h 303"/>
              <a:gd name="T50" fmla="*/ 162 w 283"/>
              <a:gd name="T51" fmla="*/ 166 h 303"/>
              <a:gd name="T52" fmla="*/ 128 w 283"/>
              <a:gd name="T53" fmla="*/ 104 h 303"/>
              <a:gd name="T54" fmla="*/ 99 w 283"/>
              <a:gd name="T55" fmla="*/ 192 h 303"/>
              <a:gd name="T56" fmla="*/ 128 w 283"/>
              <a:gd name="T57" fmla="*/ 104 h 303"/>
              <a:gd name="T58" fmla="*/ 98 w 283"/>
              <a:gd name="T59" fmla="*/ 292 h 303"/>
              <a:gd name="T60" fmla="*/ 168 w 283"/>
              <a:gd name="T61" fmla="*/ 204 h 303"/>
              <a:gd name="T62" fmla="*/ 169 w 283"/>
              <a:gd name="T63" fmla="*/ 204 h 303"/>
              <a:gd name="T64" fmla="*/ 271 w 283"/>
              <a:gd name="T65" fmla="*/ 204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3" h="303">
                <a:moveTo>
                  <a:pt x="196" y="192"/>
                </a:moveTo>
                <a:cubicBezTo>
                  <a:pt x="196" y="192"/>
                  <a:pt x="196" y="191"/>
                  <a:pt x="196" y="190"/>
                </a:cubicBezTo>
                <a:cubicBezTo>
                  <a:pt x="196" y="176"/>
                  <a:pt x="194" y="162"/>
                  <a:pt x="190" y="148"/>
                </a:cubicBezTo>
                <a:cubicBezTo>
                  <a:pt x="217" y="148"/>
                  <a:pt x="235" y="138"/>
                  <a:pt x="240" y="123"/>
                </a:cubicBezTo>
                <a:cubicBezTo>
                  <a:pt x="241" y="120"/>
                  <a:pt x="241" y="116"/>
                  <a:pt x="241" y="112"/>
                </a:cubicBezTo>
                <a:cubicBezTo>
                  <a:pt x="250" y="42"/>
                  <a:pt x="184" y="16"/>
                  <a:pt x="184" y="16"/>
                </a:cubicBezTo>
                <a:cubicBezTo>
                  <a:pt x="100" y="0"/>
                  <a:pt x="69" y="63"/>
                  <a:pt x="69" y="63"/>
                </a:cubicBezTo>
                <a:cubicBezTo>
                  <a:pt x="69" y="63"/>
                  <a:pt x="69" y="63"/>
                  <a:pt x="69" y="63"/>
                </a:cubicBezTo>
                <a:cubicBezTo>
                  <a:pt x="69" y="64"/>
                  <a:pt x="68" y="66"/>
                  <a:pt x="67" y="67"/>
                </a:cubicBezTo>
                <a:cubicBezTo>
                  <a:pt x="63" y="80"/>
                  <a:pt x="69" y="95"/>
                  <a:pt x="83" y="109"/>
                </a:cubicBezTo>
                <a:cubicBezTo>
                  <a:pt x="89" y="113"/>
                  <a:pt x="95" y="118"/>
                  <a:pt x="101" y="122"/>
                </a:cubicBezTo>
                <a:cubicBezTo>
                  <a:pt x="92" y="142"/>
                  <a:pt x="87" y="167"/>
                  <a:pt x="87" y="190"/>
                </a:cubicBezTo>
                <a:cubicBezTo>
                  <a:pt x="87" y="191"/>
                  <a:pt x="87" y="192"/>
                  <a:pt x="87" y="192"/>
                </a:cubicBezTo>
                <a:cubicBezTo>
                  <a:pt x="0" y="192"/>
                  <a:pt x="0" y="192"/>
                  <a:pt x="0" y="192"/>
                </a:cubicBezTo>
                <a:cubicBezTo>
                  <a:pt x="0" y="198"/>
                  <a:pt x="0" y="198"/>
                  <a:pt x="0" y="198"/>
                </a:cubicBezTo>
                <a:cubicBezTo>
                  <a:pt x="4" y="257"/>
                  <a:pt x="47" y="303"/>
                  <a:pt x="98" y="303"/>
                </a:cubicBezTo>
                <a:cubicBezTo>
                  <a:pt x="185" y="303"/>
                  <a:pt x="185" y="303"/>
                  <a:pt x="185" y="303"/>
                </a:cubicBezTo>
                <a:cubicBezTo>
                  <a:pt x="236" y="303"/>
                  <a:pt x="279" y="257"/>
                  <a:pt x="283" y="198"/>
                </a:cubicBezTo>
                <a:cubicBezTo>
                  <a:pt x="283" y="192"/>
                  <a:pt x="283" y="192"/>
                  <a:pt x="283" y="192"/>
                </a:cubicBezTo>
                <a:lnTo>
                  <a:pt x="196" y="192"/>
                </a:lnTo>
                <a:close/>
                <a:moveTo>
                  <a:pt x="182" y="27"/>
                </a:moveTo>
                <a:cubicBezTo>
                  <a:pt x="207" y="38"/>
                  <a:pt x="231" y="64"/>
                  <a:pt x="234" y="99"/>
                </a:cubicBezTo>
                <a:cubicBezTo>
                  <a:pt x="224" y="77"/>
                  <a:pt x="195" y="60"/>
                  <a:pt x="173" y="53"/>
                </a:cubicBezTo>
                <a:cubicBezTo>
                  <a:pt x="157" y="48"/>
                  <a:pt x="118" y="40"/>
                  <a:pt x="96" y="45"/>
                </a:cubicBezTo>
                <a:cubicBezTo>
                  <a:pt x="93" y="46"/>
                  <a:pt x="130" y="13"/>
                  <a:pt x="182" y="27"/>
                </a:cubicBezTo>
                <a:close/>
                <a:moveTo>
                  <a:pt x="91" y="100"/>
                </a:moveTo>
                <a:cubicBezTo>
                  <a:pt x="80" y="90"/>
                  <a:pt x="76" y="79"/>
                  <a:pt x="78" y="71"/>
                </a:cubicBezTo>
                <a:cubicBezTo>
                  <a:pt x="82" y="61"/>
                  <a:pt x="97" y="54"/>
                  <a:pt x="119" y="54"/>
                </a:cubicBezTo>
                <a:cubicBezTo>
                  <a:pt x="133" y="54"/>
                  <a:pt x="149" y="57"/>
                  <a:pt x="164" y="62"/>
                </a:cubicBezTo>
                <a:cubicBezTo>
                  <a:pt x="185" y="69"/>
                  <a:pt x="203" y="79"/>
                  <a:pt x="216" y="91"/>
                </a:cubicBezTo>
                <a:cubicBezTo>
                  <a:pt x="227" y="101"/>
                  <a:pt x="231" y="112"/>
                  <a:pt x="229" y="120"/>
                </a:cubicBezTo>
                <a:cubicBezTo>
                  <a:pt x="225" y="130"/>
                  <a:pt x="210" y="137"/>
                  <a:pt x="188" y="137"/>
                </a:cubicBezTo>
                <a:cubicBezTo>
                  <a:pt x="188" y="137"/>
                  <a:pt x="187" y="137"/>
                  <a:pt x="187" y="137"/>
                </a:cubicBezTo>
                <a:cubicBezTo>
                  <a:pt x="179" y="112"/>
                  <a:pt x="165" y="92"/>
                  <a:pt x="149" y="88"/>
                </a:cubicBezTo>
                <a:cubicBezTo>
                  <a:pt x="148" y="88"/>
                  <a:pt x="148" y="87"/>
                  <a:pt x="148" y="87"/>
                </a:cubicBezTo>
                <a:cubicBezTo>
                  <a:pt x="146" y="87"/>
                  <a:pt x="144" y="87"/>
                  <a:pt x="142" y="87"/>
                </a:cubicBezTo>
                <a:cubicBezTo>
                  <a:pt x="142" y="87"/>
                  <a:pt x="142" y="87"/>
                  <a:pt x="142" y="87"/>
                </a:cubicBezTo>
                <a:cubicBezTo>
                  <a:pt x="142" y="87"/>
                  <a:pt x="141" y="87"/>
                  <a:pt x="141" y="87"/>
                </a:cubicBezTo>
                <a:cubicBezTo>
                  <a:pt x="128" y="87"/>
                  <a:pt x="116" y="97"/>
                  <a:pt x="107" y="112"/>
                </a:cubicBezTo>
                <a:cubicBezTo>
                  <a:pt x="101" y="108"/>
                  <a:pt x="96" y="104"/>
                  <a:pt x="91" y="100"/>
                </a:cubicBezTo>
                <a:close/>
                <a:moveTo>
                  <a:pt x="184" y="190"/>
                </a:moveTo>
                <a:cubicBezTo>
                  <a:pt x="184" y="191"/>
                  <a:pt x="184" y="192"/>
                  <a:pt x="184" y="192"/>
                </a:cubicBezTo>
                <a:cubicBezTo>
                  <a:pt x="175" y="192"/>
                  <a:pt x="175" y="192"/>
                  <a:pt x="175" y="192"/>
                </a:cubicBezTo>
                <a:cubicBezTo>
                  <a:pt x="175" y="155"/>
                  <a:pt x="170" y="131"/>
                  <a:pt x="164" y="115"/>
                </a:cubicBezTo>
                <a:cubicBezTo>
                  <a:pt x="176" y="132"/>
                  <a:pt x="184" y="161"/>
                  <a:pt x="184" y="190"/>
                </a:cubicBezTo>
                <a:close/>
                <a:moveTo>
                  <a:pt x="163" y="192"/>
                </a:moveTo>
                <a:cubicBezTo>
                  <a:pt x="125" y="192"/>
                  <a:pt x="125" y="192"/>
                  <a:pt x="125" y="192"/>
                </a:cubicBezTo>
                <a:cubicBezTo>
                  <a:pt x="125" y="182"/>
                  <a:pt x="125" y="174"/>
                  <a:pt x="126" y="166"/>
                </a:cubicBezTo>
                <a:cubicBezTo>
                  <a:pt x="138" y="111"/>
                  <a:pt x="138" y="111"/>
                  <a:pt x="138" y="111"/>
                </a:cubicBezTo>
                <a:cubicBezTo>
                  <a:pt x="140" y="105"/>
                  <a:pt x="142" y="101"/>
                  <a:pt x="144" y="99"/>
                </a:cubicBezTo>
                <a:cubicBezTo>
                  <a:pt x="145" y="101"/>
                  <a:pt x="148" y="105"/>
                  <a:pt x="150" y="111"/>
                </a:cubicBezTo>
                <a:cubicBezTo>
                  <a:pt x="162" y="166"/>
                  <a:pt x="162" y="166"/>
                  <a:pt x="162" y="166"/>
                </a:cubicBezTo>
                <a:cubicBezTo>
                  <a:pt x="163" y="174"/>
                  <a:pt x="163" y="183"/>
                  <a:pt x="163" y="192"/>
                </a:cubicBezTo>
                <a:close/>
                <a:moveTo>
                  <a:pt x="128" y="104"/>
                </a:moveTo>
                <a:cubicBezTo>
                  <a:pt x="121" y="119"/>
                  <a:pt x="113" y="146"/>
                  <a:pt x="113" y="192"/>
                </a:cubicBezTo>
                <a:cubicBezTo>
                  <a:pt x="99" y="192"/>
                  <a:pt x="99" y="192"/>
                  <a:pt x="99" y="192"/>
                </a:cubicBezTo>
                <a:cubicBezTo>
                  <a:pt x="99" y="192"/>
                  <a:pt x="99" y="191"/>
                  <a:pt x="99" y="190"/>
                </a:cubicBezTo>
                <a:cubicBezTo>
                  <a:pt x="99" y="154"/>
                  <a:pt x="112" y="118"/>
                  <a:pt x="128" y="104"/>
                </a:cubicBezTo>
                <a:close/>
                <a:moveTo>
                  <a:pt x="185" y="292"/>
                </a:moveTo>
                <a:cubicBezTo>
                  <a:pt x="98" y="292"/>
                  <a:pt x="98" y="292"/>
                  <a:pt x="98" y="292"/>
                </a:cubicBezTo>
                <a:cubicBezTo>
                  <a:pt x="54" y="292"/>
                  <a:pt x="18" y="254"/>
                  <a:pt x="12" y="204"/>
                </a:cubicBezTo>
                <a:cubicBezTo>
                  <a:pt x="168" y="204"/>
                  <a:pt x="168" y="204"/>
                  <a:pt x="168" y="204"/>
                </a:cubicBezTo>
                <a:cubicBezTo>
                  <a:pt x="169" y="204"/>
                  <a:pt x="169" y="204"/>
                  <a:pt x="169" y="204"/>
                </a:cubicBezTo>
                <a:cubicBezTo>
                  <a:pt x="169" y="204"/>
                  <a:pt x="169" y="204"/>
                  <a:pt x="169" y="204"/>
                </a:cubicBezTo>
                <a:cubicBezTo>
                  <a:pt x="169" y="204"/>
                  <a:pt x="170" y="204"/>
                  <a:pt x="170" y="204"/>
                </a:cubicBezTo>
                <a:cubicBezTo>
                  <a:pt x="271" y="204"/>
                  <a:pt x="271" y="204"/>
                  <a:pt x="271" y="204"/>
                </a:cubicBezTo>
                <a:cubicBezTo>
                  <a:pt x="265" y="254"/>
                  <a:pt x="229" y="292"/>
                  <a:pt x="185" y="292"/>
                </a:cubicBezTo>
                <a:close/>
              </a:path>
            </a:pathLst>
          </a:custGeom>
          <a:solidFill>
            <a:schemeClr val="accent3"/>
          </a:solidFill>
          <a:ln>
            <a:noFill/>
          </a:ln>
          <a:extLst/>
        </p:spPr>
        <p:txBody>
          <a:bodyPr/>
          <a:lstStyle/>
          <a:p>
            <a:pPr fontAlgn="auto">
              <a:spcBef>
                <a:spcPts val="0"/>
              </a:spcBef>
              <a:spcAft>
                <a:spcPts val="0"/>
              </a:spcAft>
              <a:defRPr/>
            </a:pPr>
            <a:endParaRPr lang="en-US" dirty="0">
              <a:solidFill>
                <a:schemeClr val="bg1">
                  <a:lumMod val="75000"/>
                </a:schemeClr>
              </a:solidFill>
              <a:latin typeface="+mn-lt"/>
            </a:endParaRPr>
          </a:p>
        </p:txBody>
      </p:sp>
      <p:sp>
        <p:nvSpPr>
          <p:cNvPr id="130" name="Content Placeholder 2"/>
          <p:cNvSpPr txBox="1">
            <a:spLocks/>
          </p:cNvSpPr>
          <p:nvPr/>
        </p:nvSpPr>
        <p:spPr bwMode="auto">
          <a:xfrm>
            <a:off x="6415100" y="1665008"/>
            <a:ext cx="1448992" cy="637181"/>
          </a:xfrm>
          <a:prstGeom prst="rect">
            <a:avLst/>
          </a:prstGeom>
        </p:spPr>
        <p:txBody>
          <a:bodyPr/>
          <a:lstStyle/>
          <a:p>
            <a:pPr>
              <a:spcBef>
                <a:spcPct val="20000"/>
              </a:spcBef>
            </a:pPr>
            <a:r>
              <a:rPr lang="en-US" altLang="zh-Hans" sz="1100" dirty="0">
                <a:solidFill>
                  <a:schemeClr val="tx1">
                    <a:lumMod val="65000"/>
                    <a:lumOff val="35000"/>
                  </a:schemeClr>
                </a:solidFill>
                <a:latin typeface="微软雅黑" panose="020B0503020204020204" pitchFamily="34" charset="-122"/>
                <a:ea typeface="微软雅黑" panose="020B0503020204020204" pitchFamily="34" charset="-122"/>
              </a:rPr>
              <a:t>CF</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defTabSz="912796">
              <a:spcBef>
                <a:spcPct val="20000"/>
              </a:spcBef>
              <a:defRPr/>
            </a:pPr>
            <a:r>
              <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Complete functional</a:t>
            </a:r>
          </a:p>
        </p:txBody>
      </p:sp>
      <p:sp>
        <p:nvSpPr>
          <p:cNvPr id="131" name="Content Placeholder 2"/>
          <p:cNvSpPr txBox="1">
            <a:spLocks/>
          </p:cNvSpPr>
          <p:nvPr/>
        </p:nvSpPr>
        <p:spPr bwMode="auto">
          <a:xfrm>
            <a:off x="6415100" y="2409379"/>
            <a:ext cx="1448992" cy="637181"/>
          </a:xfrm>
          <a:prstGeom prst="rect">
            <a:avLst/>
          </a:prstGeom>
        </p:spPr>
        <p:txBody>
          <a:bodyPr/>
          <a:lstStyle/>
          <a:p>
            <a:pPr>
              <a:spcBef>
                <a:spcPct val="20000"/>
              </a:spcBef>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ASAP</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defTabSz="912796">
              <a:spcBef>
                <a:spcPct val="20000"/>
              </a:spcBef>
              <a:defRPr/>
            </a:pPr>
            <a:r>
              <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As simple as possible</a:t>
            </a:r>
          </a:p>
        </p:txBody>
      </p:sp>
      <p:sp>
        <p:nvSpPr>
          <p:cNvPr id="132" name="Content Placeholder 2"/>
          <p:cNvSpPr txBox="1">
            <a:spLocks/>
          </p:cNvSpPr>
          <p:nvPr/>
        </p:nvSpPr>
        <p:spPr bwMode="auto">
          <a:xfrm>
            <a:off x="6413910" y="3152559"/>
            <a:ext cx="1448991" cy="635990"/>
          </a:xfrm>
          <a:prstGeom prst="rect">
            <a:avLst/>
          </a:prstGeom>
        </p:spPr>
        <p:txBody>
          <a:bodyPr/>
          <a:lstStyle/>
          <a:p>
            <a:pPr>
              <a:spcBef>
                <a:spcPct val="20000"/>
              </a:spcBef>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WYSIWYG</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defTabSz="912796">
              <a:spcBef>
                <a:spcPct val="20000"/>
              </a:spcBef>
              <a:defRPr/>
            </a:pPr>
            <a:r>
              <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What you see is what you get</a:t>
            </a:r>
          </a:p>
        </p:txBody>
      </p:sp>
      <p:grpSp>
        <p:nvGrpSpPr>
          <p:cNvPr id="5" name="组合 4">
            <a:extLst>
              <a:ext uri="{FF2B5EF4-FFF2-40B4-BE49-F238E27FC236}">
                <a16:creationId xmlns:a16="http://schemas.microsoft.com/office/drawing/2014/main" id="{FE548332-6C38-F547-927D-DE36B71DB40E}"/>
              </a:ext>
            </a:extLst>
          </p:cNvPr>
          <p:cNvGrpSpPr/>
          <p:nvPr/>
        </p:nvGrpSpPr>
        <p:grpSpPr>
          <a:xfrm>
            <a:off x="-369916" y="1816283"/>
            <a:ext cx="3796934" cy="2484453"/>
            <a:chOff x="-369916" y="1816283"/>
            <a:chExt cx="3796934" cy="2484453"/>
          </a:xfrm>
        </p:grpSpPr>
        <p:grpSp>
          <p:nvGrpSpPr>
            <p:cNvPr id="3" name="组合 139"/>
            <p:cNvGrpSpPr/>
            <p:nvPr/>
          </p:nvGrpSpPr>
          <p:grpSpPr>
            <a:xfrm>
              <a:off x="-369916" y="2318272"/>
              <a:ext cx="2583506" cy="1982464"/>
              <a:chOff x="-485775" y="2306301"/>
              <a:chExt cx="2583506" cy="1982464"/>
            </a:xfrm>
          </p:grpSpPr>
          <p:sp>
            <p:nvSpPr>
              <p:cNvPr id="25" name="Freeform 24"/>
              <p:cNvSpPr>
                <a:spLocks/>
              </p:cNvSpPr>
              <p:nvPr/>
            </p:nvSpPr>
            <p:spPr bwMode="auto">
              <a:xfrm>
                <a:off x="-485775" y="3184715"/>
                <a:ext cx="1215628" cy="1104050"/>
              </a:xfrm>
              <a:custGeom>
                <a:avLst/>
                <a:gdLst>
                  <a:gd name="T0" fmla="*/ 2165 w 2165"/>
                  <a:gd name="T1" fmla="*/ 1284 h 1967"/>
                  <a:gd name="T2" fmla="*/ 539 w 2165"/>
                  <a:gd name="T3" fmla="*/ 1967 h 1967"/>
                  <a:gd name="T4" fmla="*/ 0 w 2165"/>
                  <a:gd name="T5" fmla="*/ 684 h 1967"/>
                  <a:gd name="T6" fmla="*/ 1624 w 2165"/>
                  <a:gd name="T7" fmla="*/ 0 h 1967"/>
                  <a:gd name="T8" fmla="*/ 2165 w 2165"/>
                  <a:gd name="T9" fmla="*/ 1284 h 1967"/>
                </a:gdLst>
                <a:ahLst/>
                <a:cxnLst>
                  <a:cxn ang="0">
                    <a:pos x="T0" y="T1"/>
                  </a:cxn>
                  <a:cxn ang="0">
                    <a:pos x="T2" y="T3"/>
                  </a:cxn>
                  <a:cxn ang="0">
                    <a:pos x="T4" y="T5"/>
                  </a:cxn>
                  <a:cxn ang="0">
                    <a:pos x="T6" y="T7"/>
                  </a:cxn>
                  <a:cxn ang="0">
                    <a:pos x="T8" y="T9"/>
                  </a:cxn>
                </a:cxnLst>
                <a:rect l="0" t="0" r="r" b="b"/>
                <a:pathLst>
                  <a:path w="2165" h="1967">
                    <a:moveTo>
                      <a:pt x="2165" y="1284"/>
                    </a:moveTo>
                    <a:lnTo>
                      <a:pt x="539" y="1967"/>
                    </a:lnTo>
                    <a:lnTo>
                      <a:pt x="0" y="684"/>
                    </a:lnTo>
                    <a:lnTo>
                      <a:pt x="1624" y="0"/>
                    </a:lnTo>
                    <a:lnTo>
                      <a:pt x="2165" y="1284"/>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mn-lt"/>
                </a:endParaRPr>
              </a:p>
            </p:txBody>
          </p:sp>
          <p:sp>
            <p:nvSpPr>
              <p:cNvPr id="91178" name="Freeform 25"/>
              <p:cNvSpPr>
                <a:spLocks/>
              </p:cNvSpPr>
              <p:nvPr/>
            </p:nvSpPr>
            <p:spPr bwMode="auto">
              <a:xfrm>
                <a:off x="441436" y="3147885"/>
                <a:ext cx="446206" cy="721999"/>
              </a:xfrm>
              <a:custGeom>
                <a:avLst/>
                <a:gdLst>
                  <a:gd name="T0" fmla="*/ 661032 w 795"/>
                  <a:gd name="T1" fmla="*/ 961199 h 1286"/>
                  <a:gd name="T2" fmla="*/ 403271 w 795"/>
                  <a:gd name="T3" fmla="*/ 1069292 h 1286"/>
                  <a:gd name="T4" fmla="*/ 0 w 795"/>
                  <a:gd name="T5" fmla="*/ 108093 h 1286"/>
                  <a:gd name="T6" fmla="*/ 256098 w 795"/>
                  <a:gd name="T7" fmla="*/ 0 h 1286"/>
                  <a:gd name="T8" fmla="*/ 661032 w 795"/>
                  <a:gd name="T9" fmla="*/ 961199 h 1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5" h="1286">
                    <a:moveTo>
                      <a:pt x="795" y="1156"/>
                    </a:moveTo>
                    <a:lnTo>
                      <a:pt x="485" y="1286"/>
                    </a:lnTo>
                    <a:lnTo>
                      <a:pt x="0" y="130"/>
                    </a:lnTo>
                    <a:lnTo>
                      <a:pt x="308" y="0"/>
                    </a:lnTo>
                    <a:lnTo>
                      <a:pt x="795" y="1156"/>
                    </a:lnTo>
                    <a:close/>
                  </a:path>
                </a:pathLst>
              </a:custGeom>
              <a:solidFill>
                <a:srgbClr val="F2F2F2"/>
              </a:solidFill>
              <a:ln w="9525">
                <a:noFill/>
                <a:round/>
                <a:headEnd/>
                <a:tailEnd/>
              </a:ln>
            </p:spPr>
            <p:txBody>
              <a:bodyPr/>
              <a:lstStyle/>
              <a:p>
                <a:endParaRPr lang="zh-CN" altLang="en-US"/>
              </a:p>
            </p:txBody>
          </p:sp>
          <p:sp>
            <p:nvSpPr>
              <p:cNvPr id="91180" name="Freeform 27"/>
              <p:cNvSpPr>
                <a:spLocks/>
              </p:cNvSpPr>
              <p:nvPr/>
            </p:nvSpPr>
            <p:spPr bwMode="auto">
              <a:xfrm>
                <a:off x="620480" y="2513469"/>
                <a:ext cx="1477251" cy="1267710"/>
              </a:xfrm>
              <a:custGeom>
                <a:avLst/>
                <a:gdLst>
                  <a:gd name="T0" fmla="*/ 2139317 w 1113"/>
                  <a:gd name="T1" fmla="*/ 1034098 h 955"/>
                  <a:gd name="T2" fmla="*/ 1793251 w 1113"/>
                  <a:gd name="T3" fmla="*/ 210358 h 955"/>
                  <a:gd name="T4" fmla="*/ 314605 w 1113"/>
                  <a:gd name="T5" fmla="*/ 831604 h 955"/>
                  <a:gd name="T6" fmla="*/ 0 w 1113"/>
                  <a:gd name="T7" fmla="*/ 963324 h 955"/>
                  <a:gd name="T8" fmla="*/ 385392 w 1113"/>
                  <a:gd name="T9" fmla="*/ 1877498 h 955"/>
                  <a:gd name="T10" fmla="*/ 699997 w 1113"/>
                  <a:gd name="T11" fmla="*/ 1745778 h 955"/>
                  <a:gd name="T12" fmla="*/ 1791285 w 1113"/>
                  <a:gd name="T13" fmla="*/ 1464645 h 955"/>
                  <a:gd name="T14" fmla="*/ 2139317 w 1113"/>
                  <a:gd name="T15" fmla="*/ 1034098 h 95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13" h="955">
                    <a:moveTo>
                      <a:pt x="1088" y="526"/>
                    </a:moveTo>
                    <a:cubicBezTo>
                      <a:pt x="912" y="107"/>
                      <a:pt x="912" y="107"/>
                      <a:pt x="912" y="107"/>
                    </a:cubicBezTo>
                    <a:cubicBezTo>
                      <a:pt x="912" y="107"/>
                      <a:pt x="521" y="0"/>
                      <a:pt x="160" y="423"/>
                    </a:cubicBezTo>
                    <a:cubicBezTo>
                      <a:pt x="0" y="490"/>
                      <a:pt x="0" y="490"/>
                      <a:pt x="0" y="490"/>
                    </a:cubicBezTo>
                    <a:cubicBezTo>
                      <a:pt x="196" y="955"/>
                      <a:pt x="196" y="955"/>
                      <a:pt x="196" y="955"/>
                    </a:cubicBezTo>
                    <a:cubicBezTo>
                      <a:pt x="356" y="888"/>
                      <a:pt x="356" y="888"/>
                      <a:pt x="356" y="888"/>
                    </a:cubicBezTo>
                    <a:cubicBezTo>
                      <a:pt x="356" y="888"/>
                      <a:pt x="709" y="886"/>
                      <a:pt x="911" y="745"/>
                    </a:cubicBezTo>
                    <a:cubicBezTo>
                      <a:pt x="1113" y="603"/>
                      <a:pt x="1088" y="526"/>
                      <a:pt x="1088" y="526"/>
                    </a:cubicBezTo>
                  </a:path>
                </a:pathLst>
              </a:custGeom>
              <a:solidFill>
                <a:srgbClr val="F3D2B0"/>
              </a:solidFill>
              <a:ln w="9525">
                <a:noFill/>
                <a:round/>
                <a:headEnd/>
                <a:tailEnd/>
              </a:ln>
            </p:spPr>
            <p:txBody>
              <a:bodyPr/>
              <a:lstStyle/>
              <a:p>
                <a:endParaRPr lang="zh-CN" altLang="en-US"/>
              </a:p>
            </p:txBody>
          </p:sp>
          <p:sp>
            <p:nvSpPr>
              <p:cNvPr id="91196" name="Freeform 43"/>
              <p:cNvSpPr>
                <a:spLocks/>
              </p:cNvSpPr>
              <p:nvPr/>
            </p:nvSpPr>
            <p:spPr bwMode="auto">
              <a:xfrm>
                <a:off x="818606" y="2306301"/>
                <a:ext cx="612902" cy="1228971"/>
              </a:xfrm>
              <a:custGeom>
                <a:avLst/>
                <a:gdLst>
                  <a:gd name="T0" fmla="*/ 819544 w 462"/>
                  <a:gd name="T1" fmla="*/ 0 h 926"/>
                  <a:gd name="T2" fmla="*/ 322315 w 462"/>
                  <a:gd name="T3" fmla="*/ 518913 h 926"/>
                  <a:gd name="T4" fmla="*/ 21619 w 462"/>
                  <a:gd name="T5" fmla="*/ 1138070 h 926"/>
                  <a:gd name="T6" fmla="*/ 485437 w 462"/>
                  <a:gd name="T7" fmla="*/ 1578359 h 926"/>
                  <a:gd name="T8" fmla="*/ 579773 w 462"/>
                  <a:gd name="T9" fmla="*/ 778369 h 926"/>
                  <a:gd name="T10" fmla="*/ 862781 w 462"/>
                  <a:gd name="T11" fmla="*/ 338079 h 926"/>
                  <a:gd name="T12" fmla="*/ 866712 w 462"/>
                  <a:gd name="T13" fmla="*/ 328251 h 926"/>
                  <a:gd name="T14" fmla="*/ 896192 w 462"/>
                  <a:gd name="T15" fmla="*/ 123831 h 926"/>
                  <a:gd name="T16" fmla="*/ 819544 w 462"/>
                  <a:gd name="T17" fmla="*/ 0 h 9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62" h="926">
                    <a:moveTo>
                      <a:pt x="417" y="0"/>
                    </a:moveTo>
                    <a:cubicBezTo>
                      <a:pt x="417" y="0"/>
                      <a:pt x="328" y="118"/>
                      <a:pt x="164" y="264"/>
                    </a:cubicBezTo>
                    <a:cubicBezTo>
                      <a:pt x="0" y="409"/>
                      <a:pt x="11" y="579"/>
                      <a:pt x="11" y="579"/>
                    </a:cubicBezTo>
                    <a:cubicBezTo>
                      <a:pt x="11" y="579"/>
                      <a:pt x="89" y="926"/>
                      <a:pt x="247" y="803"/>
                    </a:cubicBezTo>
                    <a:cubicBezTo>
                      <a:pt x="367" y="709"/>
                      <a:pt x="323" y="494"/>
                      <a:pt x="295" y="396"/>
                    </a:cubicBezTo>
                    <a:cubicBezTo>
                      <a:pt x="374" y="301"/>
                      <a:pt x="417" y="228"/>
                      <a:pt x="439" y="172"/>
                    </a:cubicBezTo>
                    <a:cubicBezTo>
                      <a:pt x="440" y="170"/>
                      <a:pt x="440" y="169"/>
                      <a:pt x="441" y="167"/>
                    </a:cubicBezTo>
                    <a:cubicBezTo>
                      <a:pt x="460" y="123"/>
                      <a:pt x="462" y="89"/>
                      <a:pt x="456" y="63"/>
                    </a:cubicBezTo>
                    <a:cubicBezTo>
                      <a:pt x="448" y="15"/>
                      <a:pt x="417" y="0"/>
                      <a:pt x="417" y="0"/>
                    </a:cubicBezTo>
                    <a:close/>
                  </a:path>
                </a:pathLst>
              </a:custGeom>
              <a:solidFill>
                <a:srgbClr val="F3D2B0"/>
              </a:solidFill>
              <a:ln w="9525">
                <a:noFill/>
                <a:round/>
                <a:headEnd/>
                <a:tailEnd/>
              </a:ln>
            </p:spPr>
            <p:txBody>
              <a:bodyPr/>
              <a:lstStyle/>
              <a:p>
                <a:endParaRPr lang="zh-CN" altLang="en-US"/>
              </a:p>
            </p:txBody>
          </p:sp>
        </p:grpSp>
        <p:pic>
          <p:nvPicPr>
            <p:cNvPr id="4" name="图片 3">
              <a:extLst>
                <a:ext uri="{FF2B5EF4-FFF2-40B4-BE49-F238E27FC236}">
                  <a16:creationId xmlns:a16="http://schemas.microsoft.com/office/drawing/2014/main" id="{C3C576A5-D7C2-C646-BE44-997CBBC9CFF1}"/>
                </a:ext>
              </a:extLst>
            </p:cNvPr>
            <p:cNvPicPr>
              <a:picLocks noChangeAspect="1"/>
            </p:cNvPicPr>
            <p:nvPr/>
          </p:nvPicPr>
          <p:blipFill>
            <a:blip r:embed="rId4"/>
            <a:stretch>
              <a:fillRect/>
            </a:stretch>
          </p:blipFill>
          <p:spPr>
            <a:xfrm rot="19189243">
              <a:off x="696518" y="1816283"/>
              <a:ext cx="2730500" cy="1955800"/>
            </a:xfrm>
            <a:prstGeom prst="rect">
              <a:avLst/>
            </a:prstGeom>
          </p:spPr>
        </p:pic>
      </p:grpSp>
      <p:grpSp>
        <p:nvGrpSpPr>
          <p:cNvPr id="23" name="组合 22">
            <a:extLst>
              <a:ext uri="{FF2B5EF4-FFF2-40B4-BE49-F238E27FC236}">
                <a16:creationId xmlns:a16="http://schemas.microsoft.com/office/drawing/2014/main" id="{30C52975-D07E-C94E-BCDD-460DECE8664E}"/>
              </a:ext>
            </a:extLst>
          </p:cNvPr>
          <p:cNvGrpSpPr/>
          <p:nvPr/>
        </p:nvGrpSpPr>
        <p:grpSpPr>
          <a:xfrm>
            <a:off x="1" y="174705"/>
            <a:ext cx="3003486" cy="504166"/>
            <a:chOff x="1" y="196170"/>
            <a:chExt cx="3003486" cy="504166"/>
          </a:xfrm>
        </p:grpSpPr>
        <p:sp>
          <p:nvSpPr>
            <p:cNvPr id="64" name="文本框 12">
              <a:extLst>
                <a:ext uri="{FF2B5EF4-FFF2-40B4-BE49-F238E27FC236}">
                  <a16:creationId xmlns:a16="http://schemas.microsoft.com/office/drawing/2014/main" id="{A62A8A82-67BD-9244-8E3D-EEF08A551CE5}"/>
                </a:ext>
              </a:extLst>
            </p:cNvPr>
            <p:cNvSpPr txBox="1">
              <a:spLocks noChangeArrowheads="1"/>
            </p:cNvSpPr>
            <p:nvPr/>
          </p:nvSpPr>
          <p:spPr bwMode="auto">
            <a:xfrm>
              <a:off x="287690" y="248871"/>
              <a:ext cx="2715797"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4290" rIns="68580" bIns="34290" anchor="t" anchorCtr="0">
              <a:no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r>
                <a:rPr lang="en-US" altLang="zh-Hans" sz="2000" b="1" kern="100" dirty="0">
                  <a:solidFill>
                    <a:srgbClr val="A7A7A7"/>
                  </a:solidFill>
                  <a:latin typeface="Microsoft JhengHei" panose="020B0604030504040204" pitchFamily="34" charset="-120"/>
                  <a:ea typeface="Microsoft JhengHei" panose="020B0604030504040204" pitchFamily="34" charset="-120"/>
                  <a:cs typeface="Times New Roman" panose="02020603050405020304" pitchFamily="18" charset="0"/>
                </a:rPr>
                <a:t>Interactivity</a:t>
              </a:r>
              <a:endParaRPr lang="zh-CN" altLang="en-US" sz="2000" b="1" dirty="0">
                <a:solidFill>
                  <a:srgbClr val="A7A7A7"/>
                </a:solidFill>
                <a:latin typeface="Microsoft JhengHei" panose="020B0604030504040204" pitchFamily="34" charset="-120"/>
                <a:ea typeface="Microsoft JhengHei" panose="020B0604030504040204" pitchFamily="34" charset="-120"/>
              </a:endParaRPr>
            </a:p>
          </p:txBody>
        </p:sp>
        <p:sp>
          <p:nvSpPr>
            <p:cNvPr id="17" name="矩形 16">
              <a:extLst>
                <a:ext uri="{FF2B5EF4-FFF2-40B4-BE49-F238E27FC236}">
                  <a16:creationId xmlns:a16="http://schemas.microsoft.com/office/drawing/2014/main" id="{47F98679-CBAC-2541-A0F0-52166D1A751A}"/>
                </a:ext>
              </a:extLst>
            </p:cNvPr>
            <p:cNvSpPr/>
            <p:nvPr/>
          </p:nvSpPr>
          <p:spPr>
            <a:xfrm>
              <a:off x="1" y="196170"/>
              <a:ext cx="143508" cy="5041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任意多边形 5"/>
          <p:cNvSpPr/>
          <p:nvPr/>
        </p:nvSpPr>
        <p:spPr bwMode="auto">
          <a:xfrm>
            <a:off x="6118623" y="2367695"/>
            <a:ext cx="1912144" cy="215571"/>
          </a:xfrm>
          <a:custGeom>
            <a:avLst/>
            <a:gdLst>
              <a:gd name="connsiteX0" fmla="*/ 0 w 1600200"/>
              <a:gd name="connsiteY0" fmla="*/ 552450 h 552450"/>
              <a:gd name="connsiteX1" fmla="*/ 171450 w 1600200"/>
              <a:gd name="connsiteY1" fmla="*/ 0 h 552450"/>
              <a:gd name="connsiteX2" fmla="*/ 1600200 w 1600200"/>
              <a:gd name="connsiteY2" fmla="*/ 0 h 552450"/>
            </a:gdLst>
            <a:ahLst/>
            <a:cxnLst>
              <a:cxn ang="0">
                <a:pos x="connsiteX0" y="connsiteY0"/>
              </a:cxn>
              <a:cxn ang="0">
                <a:pos x="connsiteX1" y="connsiteY1"/>
              </a:cxn>
              <a:cxn ang="0">
                <a:pos x="connsiteX2" y="connsiteY2"/>
              </a:cxn>
            </a:cxnLst>
            <a:rect l="l" t="t" r="r" b="b"/>
            <a:pathLst>
              <a:path w="1600200" h="552450">
                <a:moveTo>
                  <a:pt x="0" y="552450"/>
                </a:moveTo>
                <a:lnTo>
                  <a:pt x="171450" y="0"/>
                </a:lnTo>
                <a:lnTo>
                  <a:pt x="16002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68580" tIns="34290" rIns="68580" bIns="342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800" kern="0" dirty="0">
              <a:solidFill>
                <a:srgbClr val="000000"/>
              </a:solidFill>
              <a:cs typeface="+mn-ea"/>
              <a:sym typeface="Arial" panose="020B0604020202020204" pitchFamily="34" charset="0"/>
            </a:endParaRPr>
          </a:p>
        </p:txBody>
      </p:sp>
      <p:sp>
        <p:nvSpPr>
          <p:cNvPr id="7" name="任意多边形 6"/>
          <p:cNvSpPr/>
          <p:nvPr/>
        </p:nvSpPr>
        <p:spPr bwMode="auto">
          <a:xfrm flipH="1">
            <a:off x="1433515" y="2599940"/>
            <a:ext cx="1913335" cy="214379"/>
          </a:xfrm>
          <a:custGeom>
            <a:avLst/>
            <a:gdLst>
              <a:gd name="connsiteX0" fmla="*/ 0 w 1600200"/>
              <a:gd name="connsiteY0" fmla="*/ 552450 h 552450"/>
              <a:gd name="connsiteX1" fmla="*/ 171450 w 1600200"/>
              <a:gd name="connsiteY1" fmla="*/ 0 h 552450"/>
              <a:gd name="connsiteX2" fmla="*/ 1600200 w 1600200"/>
              <a:gd name="connsiteY2" fmla="*/ 0 h 552450"/>
            </a:gdLst>
            <a:ahLst/>
            <a:cxnLst>
              <a:cxn ang="0">
                <a:pos x="connsiteX0" y="connsiteY0"/>
              </a:cxn>
              <a:cxn ang="0">
                <a:pos x="connsiteX1" y="connsiteY1"/>
              </a:cxn>
              <a:cxn ang="0">
                <a:pos x="connsiteX2" y="connsiteY2"/>
              </a:cxn>
            </a:cxnLst>
            <a:rect l="l" t="t" r="r" b="b"/>
            <a:pathLst>
              <a:path w="1600200" h="552450">
                <a:moveTo>
                  <a:pt x="0" y="552450"/>
                </a:moveTo>
                <a:lnTo>
                  <a:pt x="171450" y="0"/>
                </a:lnTo>
                <a:lnTo>
                  <a:pt x="16002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68580" tIns="34290" rIns="68580" bIns="342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800" kern="0" dirty="0">
              <a:solidFill>
                <a:srgbClr val="000000"/>
              </a:solidFill>
              <a:cs typeface="+mn-ea"/>
              <a:sym typeface="Arial" panose="020B0604020202020204" pitchFamily="34" charset="0"/>
            </a:endParaRPr>
          </a:p>
        </p:txBody>
      </p:sp>
      <p:sp>
        <p:nvSpPr>
          <p:cNvPr id="8" name="任意多边形 7"/>
          <p:cNvSpPr/>
          <p:nvPr/>
        </p:nvSpPr>
        <p:spPr>
          <a:xfrm>
            <a:off x="4702945" y="1842466"/>
            <a:ext cx="504825" cy="751516"/>
          </a:xfrm>
          <a:custGeom>
            <a:avLst/>
            <a:gdLst>
              <a:gd name="connsiteX0" fmla="*/ 0 w 647700"/>
              <a:gd name="connsiteY0" fmla="*/ 965200 h 965200"/>
              <a:gd name="connsiteX1" fmla="*/ 152400 w 647700"/>
              <a:gd name="connsiteY1" fmla="*/ 508000 h 965200"/>
              <a:gd name="connsiteX2" fmla="*/ 647700 w 647700"/>
              <a:gd name="connsiteY2" fmla="*/ 0 h 965200"/>
              <a:gd name="connsiteX0" fmla="*/ 0 w 647700"/>
              <a:gd name="connsiteY0" fmla="*/ 965200 h 965200"/>
              <a:gd name="connsiteX1" fmla="*/ 101600 w 647700"/>
              <a:gd name="connsiteY1" fmla="*/ 520700 h 965200"/>
              <a:gd name="connsiteX2" fmla="*/ 647700 w 647700"/>
              <a:gd name="connsiteY2" fmla="*/ 0 h 965200"/>
            </a:gdLst>
            <a:ahLst/>
            <a:cxnLst>
              <a:cxn ang="0">
                <a:pos x="connsiteX0" y="connsiteY0"/>
              </a:cxn>
              <a:cxn ang="0">
                <a:pos x="connsiteX1" y="connsiteY1"/>
              </a:cxn>
              <a:cxn ang="0">
                <a:pos x="connsiteX2" y="connsiteY2"/>
              </a:cxn>
            </a:cxnLst>
            <a:rect l="l" t="t" r="r" b="b"/>
            <a:pathLst>
              <a:path w="647700" h="965200">
                <a:moveTo>
                  <a:pt x="0" y="965200"/>
                </a:moveTo>
                <a:lnTo>
                  <a:pt x="101600" y="520700"/>
                </a:lnTo>
                <a:lnTo>
                  <a:pt x="6477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68580" tIns="34290" rIns="68580" bIns="342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800" kern="0" dirty="0">
              <a:solidFill>
                <a:srgbClr val="000000"/>
              </a:solidFill>
              <a:cs typeface="+mn-ea"/>
              <a:sym typeface="Arial" panose="020B0604020202020204" pitchFamily="34" charset="0"/>
            </a:endParaRPr>
          </a:p>
        </p:txBody>
      </p:sp>
      <p:sp>
        <p:nvSpPr>
          <p:cNvPr id="9" name="任意多边形 8"/>
          <p:cNvSpPr/>
          <p:nvPr/>
        </p:nvSpPr>
        <p:spPr>
          <a:xfrm flipH="1">
            <a:off x="3418261" y="1837702"/>
            <a:ext cx="504825" cy="751516"/>
          </a:xfrm>
          <a:custGeom>
            <a:avLst/>
            <a:gdLst>
              <a:gd name="connsiteX0" fmla="*/ 0 w 647700"/>
              <a:gd name="connsiteY0" fmla="*/ 965200 h 965200"/>
              <a:gd name="connsiteX1" fmla="*/ 152400 w 647700"/>
              <a:gd name="connsiteY1" fmla="*/ 508000 h 965200"/>
              <a:gd name="connsiteX2" fmla="*/ 647700 w 647700"/>
              <a:gd name="connsiteY2" fmla="*/ 0 h 965200"/>
              <a:gd name="connsiteX0" fmla="*/ 0 w 647700"/>
              <a:gd name="connsiteY0" fmla="*/ 965200 h 965200"/>
              <a:gd name="connsiteX1" fmla="*/ 101600 w 647700"/>
              <a:gd name="connsiteY1" fmla="*/ 520700 h 965200"/>
              <a:gd name="connsiteX2" fmla="*/ 647700 w 647700"/>
              <a:gd name="connsiteY2" fmla="*/ 0 h 965200"/>
            </a:gdLst>
            <a:ahLst/>
            <a:cxnLst>
              <a:cxn ang="0">
                <a:pos x="connsiteX0" y="connsiteY0"/>
              </a:cxn>
              <a:cxn ang="0">
                <a:pos x="connsiteX1" y="connsiteY1"/>
              </a:cxn>
              <a:cxn ang="0">
                <a:pos x="connsiteX2" y="connsiteY2"/>
              </a:cxn>
            </a:cxnLst>
            <a:rect l="l" t="t" r="r" b="b"/>
            <a:pathLst>
              <a:path w="647700" h="965200">
                <a:moveTo>
                  <a:pt x="0" y="965200"/>
                </a:moveTo>
                <a:lnTo>
                  <a:pt x="101600" y="520700"/>
                </a:lnTo>
                <a:lnTo>
                  <a:pt x="6477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68580" tIns="34290" rIns="68580" bIns="342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800" kern="0" dirty="0">
              <a:solidFill>
                <a:srgbClr val="000000"/>
              </a:solidFill>
              <a:cs typeface="+mn-ea"/>
              <a:sym typeface="Arial" panose="020B0604020202020204" pitchFamily="34" charset="0"/>
            </a:endParaRPr>
          </a:p>
        </p:txBody>
      </p:sp>
      <p:grpSp>
        <p:nvGrpSpPr>
          <p:cNvPr id="31" name="组合 35"/>
          <p:cNvGrpSpPr/>
          <p:nvPr/>
        </p:nvGrpSpPr>
        <p:grpSpPr>
          <a:xfrm>
            <a:off x="2915817" y="2429626"/>
            <a:ext cx="771525" cy="781291"/>
            <a:chOff x="3137297" y="2428875"/>
            <a:chExt cx="771525" cy="781050"/>
          </a:xfrm>
        </p:grpSpPr>
        <p:sp>
          <p:nvSpPr>
            <p:cNvPr id="5" name="Freeform 19"/>
            <p:cNvSpPr>
              <a:spLocks/>
            </p:cNvSpPr>
            <p:nvPr/>
          </p:nvSpPr>
          <p:spPr bwMode="auto">
            <a:xfrm>
              <a:off x="3137297" y="2428875"/>
              <a:ext cx="771525" cy="781050"/>
            </a:xfrm>
            <a:custGeom>
              <a:avLst/>
              <a:gdLst>
                <a:gd name="T0" fmla="*/ 15 w 101"/>
                <a:gd name="T1" fmla="*/ 31 h 102"/>
                <a:gd name="T2" fmla="*/ 21 w 101"/>
                <a:gd name="T3" fmla="*/ 5 h 102"/>
                <a:gd name="T4" fmla="*/ 26 w 101"/>
                <a:gd name="T5" fmla="*/ 1 h 102"/>
                <a:gd name="T6" fmla="*/ 32 w 101"/>
                <a:gd name="T7" fmla="*/ 2 h 102"/>
                <a:gd name="T8" fmla="*/ 95 w 101"/>
                <a:gd name="T9" fmla="*/ 41 h 102"/>
                <a:gd name="T10" fmla="*/ 101 w 101"/>
                <a:gd name="T11" fmla="*/ 51 h 102"/>
                <a:gd name="T12" fmla="*/ 94 w 101"/>
                <a:gd name="T13" fmla="*/ 63 h 102"/>
                <a:gd name="T14" fmla="*/ 6 w 101"/>
                <a:gd name="T15" fmla="*/ 102 h 102"/>
                <a:gd name="T16" fmla="*/ 2 w 101"/>
                <a:gd name="T17" fmla="*/ 101 h 102"/>
                <a:gd name="T18" fmla="*/ 0 w 101"/>
                <a:gd name="T19" fmla="*/ 97 h 102"/>
                <a:gd name="T20" fmla="*/ 5 w 101"/>
                <a:gd name="T21" fmla="*/ 77 h 102"/>
                <a:gd name="T22" fmla="*/ 15 w 101"/>
                <a:gd name="T23" fmla="*/ 3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solidFill>
              <a:schemeClr val="accent1"/>
            </a:solidFill>
            <a:ln w="3175" cap="flat" cmpd="sng" algn="ctr">
              <a:noFill/>
              <a:prstDash val="solid"/>
            </a:ln>
            <a:effectLst/>
          </p:spPr>
          <p:txBody>
            <a:bodyPr lIns="68580" tIns="34290" rIns="68580" bIns="342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800" kern="0" dirty="0">
                <a:solidFill>
                  <a:srgbClr val="FFFFFF"/>
                </a:solidFill>
                <a:cs typeface="+mn-ea"/>
                <a:sym typeface="Arial" panose="020B0604020202020204" pitchFamily="34" charset="0"/>
              </a:endParaRPr>
            </a:p>
          </p:txBody>
        </p:sp>
        <p:sp>
          <p:nvSpPr>
            <p:cNvPr id="10" name="Freeform 6"/>
            <p:cNvSpPr>
              <a:spLocks noChangeAspect="1" noEditPoints="1"/>
            </p:cNvSpPr>
            <p:nvPr/>
          </p:nvSpPr>
          <p:spPr bwMode="auto">
            <a:xfrm>
              <a:off x="3469482" y="2717006"/>
              <a:ext cx="170260" cy="18097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ysClr val="window" lastClr="FFFFFF"/>
            </a:solidFill>
            <a:ln>
              <a:noFill/>
            </a:ln>
          </p:spPr>
          <p:txBody>
            <a:bodyPr lIns="68580" tIns="34290" rIns="68580" bIns="3429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500" kern="0" dirty="0">
                <a:solidFill>
                  <a:prstClr val="black"/>
                </a:solidFill>
                <a:cs typeface="+mn-ea"/>
                <a:sym typeface="Arial" panose="020B0604020202020204" pitchFamily="34" charset="0"/>
              </a:endParaRPr>
            </a:p>
          </p:txBody>
        </p:sp>
      </p:grpSp>
      <p:grpSp>
        <p:nvGrpSpPr>
          <p:cNvPr id="32" name="组合 39"/>
          <p:cNvGrpSpPr/>
          <p:nvPr/>
        </p:nvGrpSpPr>
        <p:grpSpPr>
          <a:xfrm>
            <a:off x="4895824" y="2066375"/>
            <a:ext cx="1453754" cy="1431573"/>
            <a:chOff x="5117306" y="2065735"/>
            <a:chExt cx="1453754" cy="1431131"/>
          </a:xfrm>
        </p:grpSpPr>
        <p:sp>
          <p:nvSpPr>
            <p:cNvPr id="2" name="Freeform 17"/>
            <p:cNvSpPr>
              <a:spLocks noChangeAspect="1"/>
            </p:cNvSpPr>
            <p:nvPr/>
          </p:nvSpPr>
          <p:spPr bwMode="auto">
            <a:xfrm>
              <a:off x="5117306" y="2065735"/>
              <a:ext cx="1453754" cy="1431131"/>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chemeClr val="accent4"/>
            </a:solidFill>
            <a:ln w="3175" cap="flat" cmpd="sng" algn="ctr">
              <a:noFill/>
              <a:prstDash val="solid"/>
            </a:ln>
            <a:effectLst/>
          </p:spPr>
          <p:txBody>
            <a:bodyPr lIns="68580" tIns="34290" rIns="68580" bIns="342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800" kern="0" dirty="0">
                <a:solidFill>
                  <a:srgbClr val="FFFFFF"/>
                </a:solidFill>
                <a:cs typeface="+mn-ea"/>
                <a:sym typeface="Arial" panose="020B0604020202020204" pitchFamily="34" charset="0"/>
              </a:endParaRPr>
            </a:p>
          </p:txBody>
        </p:sp>
        <p:sp>
          <p:nvSpPr>
            <p:cNvPr id="11" name="Freeform 26"/>
            <p:cNvSpPr>
              <a:spLocks noChangeAspect="1"/>
            </p:cNvSpPr>
            <p:nvPr/>
          </p:nvSpPr>
          <p:spPr bwMode="auto">
            <a:xfrm>
              <a:off x="5865019" y="2717007"/>
              <a:ext cx="182166" cy="18931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lIns="68580" tIns="34290" rIns="68580" bIns="3429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500" kern="0" dirty="0">
                <a:solidFill>
                  <a:prstClr val="black"/>
                </a:solidFill>
                <a:cs typeface="+mn-ea"/>
                <a:sym typeface="Arial" panose="020B0604020202020204" pitchFamily="34" charset="0"/>
              </a:endParaRPr>
            </a:p>
          </p:txBody>
        </p:sp>
      </p:grpSp>
      <p:grpSp>
        <p:nvGrpSpPr>
          <p:cNvPr id="33" name="组合 37"/>
          <p:cNvGrpSpPr/>
          <p:nvPr/>
        </p:nvGrpSpPr>
        <p:grpSpPr>
          <a:xfrm>
            <a:off x="3457549" y="2335539"/>
            <a:ext cx="971550" cy="949221"/>
            <a:chOff x="3679031" y="2334816"/>
            <a:chExt cx="971550" cy="948928"/>
          </a:xfrm>
        </p:grpSpPr>
        <p:sp>
          <p:nvSpPr>
            <p:cNvPr id="4" name="Freeform 18"/>
            <p:cNvSpPr>
              <a:spLocks/>
            </p:cNvSpPr>
            <p:nvPr/>
          </p:nvSpPr>
          <p:spPr bwMode="auto">
            <a:xfrm>
              <a:off x="3679031" y="2334816"/>
              <a:ext cx="971550" cy="948928"/>
            </a:xfrm>
            <a:custGeom>
              <a:avLst/>
              <a:gdLst>
                <a:gd name="T0" fmla="*/ 127 w 127"/>
                <a:gd name="T1" fmla="*/ 64 h 124"/>
                <a:gd name="T2" fmla="*/ 117 w 127"/>
                <a:gd name="T3" fmla="*/ 76 h 124"/>
                <a:gd name="T4" fmla="*/ 8 w 127"/>
                <a:gd name="T5" fmla="*/ 124 h 124"/>
                <a:gd name="T6" fmla="*/ 2 w 127"/>
                <a:gd name="T7" fmla="*/ 123 h 124"/>
                <a:gd name="T8" fmla="*/ 1 w 127"/>
                <a:gd name="T9" fmla="*/ 118 h 124"/>
                <a:gd name="T10" fmla="*/ 6 w 127"/>
                <a:gd name="T11" fmla="*/ 94 h 124"/>
                <a:gd name="T12" fmla="*/ 39 w 127"/>
                <a:gd name="T13" fmla="*/ 62 h 124"/>
                <a:gd name="T14" fmla="*/ 19 w 127"/>
                <a:gd name="T15" fmla="*/ 38 h 124"/>
                <a:gd name="T16" fmla="*/ 26 w 127"/>
                <a:gd name="T17" fmla="*/ 6 h 124"/>
                <a:gd name="T18" fmla="*/ 32 w 127"/>
                <a:gd name="T19" fmla="*/ 1 h 124"/>
                <a:gd name="T20" fmla="*/ 39 w 127"/>
                <a:gd name="T21" fmla="*/ 2 h 124"/>
                <a:gd name="T22" fmla="*/ 121 w 127"/>
                <a:gd name="T23" fmla="*/ 52 h 124"/>
                <a:gd name="T24" fmla="*/ 127 w 127"/>
                <a:gd name="T25"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solidFill>
              <a:schemeClr val="accent2"/>
            </a:solidFill>
            <a:ln w="3175" cap="flat" cmpd="sng" algn="ctr">
              <a:noFill/>
              <a:prstDash val="solid"/>
            </a:ln>
            <a:effectLst/>
          </p:spPr>
          <p:txBody>
            <a:bodyPr lIns="68580" tIns="34290" rIns="68580" bIns="342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800" kern="0" dirty="0">
                <a:solidFill>
                  <a:srgbClr val="FFFFFF"/>
                </a:solidFill>
                <a:cs typeface="+mn-ea"/>
                <a:sym typeface="Arial" panose="020B0604020202020204" pitchFamily="34" charset="0"/>
              </a:endParaRPr>
            </a:p>
          </p:txBody>
        </p:sp>
        <p:sp>
          <p:nvSpPr>
            <p:cNvPr id="12" name="Freeform 442"/>
            <p:cNvSpPr>
              <a:spLocks noEditPoints="1"/>
            </p:cNvSpPr>
            <p:nvPr/>
          </p:nvSpPr>
          <p:spPr bwMode="auto">
            <a:xfrm>
              <a:off x="4106466" y="2730103"/>
              <a:ext cx="194072" cy="166688"/>
            </a:xfrm>
            <a:custGeom>
              <a:avLst/>
              <a:gdLst>
                <a:gd name="T0" fmla="*/ 278 w 288"/>
                <a:gd name="T1" fmla="*/ 0 h 246"/>
                <a:gd name="T2" fmla="*/ 52 w 288"/>
                <a:gd name="T3" fmla="*/ 0 h 246"/>
                <a:gd name="T4" fmla="*/ 42 w 288"/>
                <a:gd name="T5" fmla="*/ 10 h 246"/>
                <a:gd name="T6" fmla="*/ 42 w 288"/>
                <a:gd name="T7" fmla="*/ 43 h 246"/>
                <a:gd name="T8" fmla="*/ 10 w 288"/>
                <a:gd name="T9" fmla="*/ 43 h 246"/>
                <a:gd name="T10" fmla="*/ 0 w 288"/>
                <a:gd name="T11" fmla="*/ 53 h 246"/>
                <a:gd name="T12" fmla="*/ 0 w 288"/>
                <a:gd name="T13" fmla="*/ 219 h 246"/>
                <a:gd name="T14" fmla="*/ 27 w 288"/>
                <a:gd name="T15" fmla="*/ 246 h 246"/>
                <a:gd name="T16" fmla="*/ 52 w 288"/>
                <a:gd name="T17" fmla="*/ 246 h 246"/>
                <a:gd name="T18" fmla="*/ 241 w 288"/>
                <a:gd name="T19" fmla="*/ 246 h 246"/>
                <a:gd name="T20" fmla="*/ 278 w 288"/>
                <a:gd name="T21" fmla="*/ 246 h 246"/>
                <a:gd name="T22" fmla="*/ 288 w 288"/>
                <a:gd name="T23" fmla="*/ 236 h 246"/>
                <a:gd name="T24" fmla="*/ 288 w 288"/>
                <a:gd name="T25" fmla="*/ 10 h 246"/>
                <a:gd name="T26" fmla="*/ 278 w 288"/>
                <a:gd name="T27" fmla="*/ 0 h 246"/>
                <a:gd name="T28" fmla="*/ 271 w 288"/>
                <a:gd name="T29" fmla="*/ 229 h 246"/>
                <a:gd name="T30" fmla="*/ 241 w 288"/>
                <a:gd name="T31" fmla="*/ 229 h 246"/>
                <a:gd name="T32" fmla="*/ 52 w 288"/>
                <a:gd name="T33" fmla="*/ 229 h 246"/>
                <a:gd name="T34" fmla="*/ 27 w 288"/>
                <a:gd name="T35" fmla="*/ 229 h 246"/>
                <a:gd name="T36" fmla="*/ 17 w 288"/>
                <a:gd name="T37" fmla="*/ 219 h 246"/>
                <a:gd name="T38" fmla="*/ 17 w 288"/>
                <a:gd name="T39" fmla="*/ 60 h 246"/>
                <a:gd name="T40" fmla="*/ 42 w 288"/>
                <a:gd name="T41" fmla="*/ 60 h 246"/>
                <a:gd name="T42" fmla="*/ 42 w 288"/>
                <a:gd name="T43" fmla="*/ 214 h 246"/>
                <a:gd name="T44" fmla="*/ 59 w 288"/>
                <a:gd name="T45" fmla="*/ 214 h 246"/>
                <a:gd name="T46" fmla="*/ 59 w 288"/>
                <a:gd name="T47" fmla="*/ 60 h 246"/>
                <a:gd name="T48" fmla="*/ 59 w 288"/>
                <a:gd name="T49" fmla="*/ 60 h 246"/>
                <a:gd name="T50" fmla="*/ 59 w 288"/>
                <a:gd name="T51" fmla="*/ 43 h 246"/>
                <a:gd name="T52" fmla="*/ 59 w 288"/>
                <a:gd name="T53" fmla="*/ 17 h 246"/>
                <a:gd name="T54" fmla="*/ 271 w 288"/>
                <a:gd name="T55" fmla="*/ 17 h 246"/>
                <a:gd name="T56" fmla="*/ 271 w 288"/>
                <a:gd name="T57" fmla="*/ 22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246">
                  <a:moveTo>
                    <a:pt x="278" y="0"/>
                  </a:moveTo>
                  <a:cubicBezTo>
                    <a:pt x="52" y="0"/>
                    <a:pt x="52" y="0"/>
                    <a:pt x="52" y="0"/>
                  </a:cubicBezTo>
                  <a:cubicBezTo>
                    <a:pt x="44" y="0"/>
                    <a:pt x="42" y="2"/>
                    <a:pt x="42" y="10"/>
                  </a:cubicBezTo>
                  <a:cubicBezTo>
                    <a:pt x="42" y="43"/>
                    <a:pt x="42" y="43"/>
                    <a:pt x="42" y="43"/>
                  </a:cubicBezTo>
                  <a:cubicBezTo>
                    <a:pt x="10" y="43"/>
                    <a:pt x="10" y="43"/>
                    <a:pt x="10" y="43"/>
                  </a:cubicBezTo>
                  <a:cubicBezTo>
                    <a:pt x="2" y="43"/>
                    <a:pt x="0" y="45"/>
                    <a:pt x="0" y="53"/>
                  </a:cubicBezTo>
                  <a:cubicBezTo>
                    <a:pt x="0" y="219"/>
                    <a:pt x="0" y="219"/>
                    <a:pt x="0" y="219"/>
                  </a:cubicBezTo>
                  <a:cubicBezTo>
                    <a:pt x="0" y="231"/>
                    <a:pt x="14" y="246"/>
                    <a:pt x="27" y="246"/>
                  </a:cubicBezTo>
                  <a:cubicBezTo>
                    <a:pt x="52" y="246"/>
                    <a:pt x="52" y="246"/>
                    <a:pt x="52" y="246"/>
                  </a:cubicBezTo>
                  <a:cubicBezTo>
                    <a:pt x="241" y="246"/>
                    <a:pt x="241" y="246"/>
                    <a:pt x="241" y="246"/>
                  </a:cubicBezTo>
                  <a:cubicBezTo>
                    <a:pt x="278" y="246"/>
                    <a:pt x="278" y="246"/>
                    <a:pt x="278" y="246"/>
                  </a:cubicBezTo>
                  <a:cubicBezTo>
                    <a:pt x="286" y="246"/>
                    <a:pt x="288" y="244"/>
                    <a:pt x="288" y="236"/>
                  </a:cubicBezTo>
                  <a:cubicBezTo>
                    <a:pt x="288" y="10"/>
                    <a:pt x="288" y="10"/>
                    <a:pt x="288" y="10"/>
                  </a:cubicBezTo>
                  <a:cubicBezTo>
                    <a:pt x="288" y="2"/>
                    <a:pt x="286" y="0"/>
                    <a:pt x="278" y="0"/>
                  </a:cubicBezTo>
                  <a:close/>
                  <a:moveTo>
                    <a:pt x="271" y="229"/>
                  </a:moveTo>
                  <a:cubicBezTo>
                    <a:pt x="241" y="229"/>
                    <a:pt x="241" y="229"/>
                    <a:pt x="241" y="229"/>
                  </a:cubicBezTo>
                  <a:cubicBezTo>
                    <a:pt x="52" y="229"/>
                    <a:pt x="52" y="229"/>
                    <a:pt x="52" y="229"/>
                  </a:cubicBezTo>
                  <a:cubicBezTo>
                    <a:pt x="27" y="229"/>
                    <a:pt x="27" y="229"/>
                    <a:pt x="27" y="229"/>
                  </a:cubicBezTo>
                  <a:cubicBezTo>
                    <a:pt x="24" y="229"/>
                    <a:pt x="17" y="222"/>
                    <a:pt x="17" y="219"/>
                  </a:cubicBezTo>
                  <a:cubicBezTo>
                    <a:pt x="17" y="60"/>
                    <a:pt x="17" y="60"/>
                    <a:pt x="17" y="60"/>
                  </a:cubicBezTo>
                  <a:cubicBezTo>
                    <a:pt x="42" y="60"/>
                    <a:pt x="42" y="60"/>
                    <a:pt x="42" y="60"/>
                  </a:cubicBezTo>
                  <a:cubicBezTo>
                    <a:pt x="42" y="214"/>
                    <a:pt x="42" y="214"/>
                    <a:pt x="42" y="214"/>
                  </a:cubicBezTo>
                  <a:cubicBezTo>
                    <a:pt x="59" y="214"/>
                    <a:pt x="59" y="214"/>
                    <a:pt x="59" y="214"/>
                  </a:cubicBezTo>
                  <a:cubicBezTo>
                    <a:pt x="59" y="60"/>
                    <a:pt x="59" y="60"/>
                    <a:pt x="59" y="60"/>
                  </a:cubicBezTo>
                  <a:cubicBezTo>
                    <a:pt x="59" y="60"/>
                    <a:pt x="59" y="60"/>
                    <a:pt x="59" y="60"/>
                  </a:cubicBezTo>
                  <a:cubicBezTo>
                    <a:pt x="59" y="43"/>
                    <a:pt x="59" y="43"/>
                    <a:pt x="59" y="43"/>
                  </a:cubicBezTo>
                  <a:cubicBezTo>
                    <a:pt x="59" y="17"/>
                    <a:pt x="59" y="17"/>
                    <a:pt x="59" y="17"/>
                  </a:cubicBezTo>
                  <a:cubicBezTo>
                    <a:pt x="271" y="17"/>
                    <a:pt x="271" y="17"/>
                    <a:pt x="271" y="17"/>
                  </a:cubicBezTo>
                  <a:lnTo>
                    <a:pt x="271" y="229"/>
                  </a:lnTo>
                  <a:close/>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dirty="0">
                <a:solidFill>
                  <a:srgbClr val="000000"/>
                </a:solidFill>
                <a:cs typeface="+mn-ea"/>
                <a:sym typeface="Arial" panose="020B0604020202020204" pitchFamily="34" charset="0"/>
              </a:endParaRPr>
            </a:p>
          </p:txBody>
        </p:sp>
        <p:sp>
          <p:nvSpPr>
            <p:cNvPr id="13" name="Rectangle 443"/>
            <p:cNvSpPr>
              <a:spLocks noChangeArrowheads="1"/>
            </p:cNvSpPr>
            <p:nvPr/>
          </p:nvSpPr>
          <p:spPr bwMode="auto">
            <a:xfrm>
              <a:off x="4161235" y="2757488"/>
              <a:ext cx="51197" cy="51197"/>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dirty="0">
                <a:solidFill>
                  <a:srgbClr val="000000"/>
                </a:solidFill>
                <a:cs typeface="+mn-ea"/>
                <a:sym typeface="Arial" panose="020B0604020202020204" pitchFamily="34" charset="0"/>
              </a:endParaRPr>
            </a:p>
          </p:txBody>
        </p:sp>
        <p:sp>
          <p:nvSpPr>
            <p:cNvPr id="14" name="Rectangle 444"/>
            <p:cNvSpPr>
              <a:spLocks noChangeArrowheads="1"/>
            </p:cNvSpPr>
            <p:nvPr/>
          </p:nvSpPr>
          <p:spPr bwMode="auto">
            <a:xfrm>
              <a:off x="4229100" y="2764632"/>
              <a:ext cx="42863" cy="83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dirty="0">
                <a:solidFill>
                  <a:srgbClr val="000000"/>
                </a:solidFill>
                <a:cs typeface="+mn-ea"/>
                <a:sym typeface="Arial" panose="020B0604020202020204" pitchFamily="34" charset="0"/>
              </a:endParaRPr>
            </a:p>
          </p:txBody>
        </p:sp>
        <p:sp>
          <p:nvSpPr>
            <p:cNvPr id="15" name="Rectangle 445"/>
            <p:cNvSpPr>
              <a:spLocks noChangeArrowheads="1"/>
            </p:cNvSpPr>
            <p:nvPr/>
          </p:nvSpPr>
          <p:spPr bwMode="auto">
            <a:xfrm>
              <a:off x="4229100" y="2790825"/>
              <a:ext cx="42863" cy="8335"/>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dirty="0">
                <a:solidFill>
                  <a:srgbClr val="000000"/>
                </a:solidFill>
                <a:cs typeface="+mn-ea"/>
                <a:sym typeface="Arial" panose="020B0604020202020204" pitchFamily="34" charset="0"/>
              </a:endParaRPr>
            </a:p>
          </p:txBody>
        </p:sp>
        <p:sp>
          <p:nvSpPr>
            <p:cNvPr id="16" name="Rectangle 446"/>
            <p:cNvSpPr>
              <a:spLocks noChangeArrowheads="1"/>
            </p:cNvSpPr>
            <p:nvPr/>
          </p:nvSpPr>
          <p:spPr bwMode="auto">
            <a:xfrm>
              <a:off x="4161235" y="2826544"/>
              <a:ext cx="110728" cy="83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dirty="0">
                <a:solidFill>
                  <a:srgbClr val="000000"/>
                </a:solidFill>
                <a:cs typeface="+mn-ea"/>
                <a:sym typeface="Arial" panose="020B0604020202020204" pitchFamily="34" charset="0"/>
              </a:endParaRPr>
            </a:p>
          </p:txBody>
        </p:sp>
        <p:sp>
          <p:nvSpPr>
            <p:cNvPr id="17" name="Rectangle 447"/>
            <p:cNvSpPr>
              <a:spLocks noChangeArrowheads="1"/>
            </p:cNvSpPr>
            <p:nvPr/>
          </p:nvSpPr>
          <p:spPr bwMode="auto">
            <a:xfrm>
              <a:off x="4161235" y="2853928"/>
              <a:ext cx="110728" cy="8334"/>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dirty="0">
                <a:solidFill>
                  <a:srgbClr val="000000"/>
                </a:solidFill>
                <a:cs typeface="+mn-ea"/>
                <a:sym typeface="Arial" panose="020B0604020202020204" pitchFamily="34" charset="0"/>
              </a:endParaRPr>
            </a:p>
          </p:txBody>
        </p:sp>
      </p:grpSp>
      <p:grpSp>
        <p:nvGrpSpPr>
          <p:cNvPr id="34" name="组合 38"/>
          <p:cNvGrpSpPr/>
          <p:nvPr/>
        </p:nvGrpSpPr>
        <p:grpSpPr>
          <a:xfrm>
            <a:off x="4146924" y="2246215"/>
            <a:ext cx="1110853" cy="1093331"/>
            <a:chOff x="4368404" y="2245519"/>
            <a:chExt cx="1110853" cy="1092994"/>
          </a:xfrm>
        </p:grpSpPr>
        <p:sp>
          <p:nvSpPr>
            <p:cNvPr id="3" name="Freeform 17"/>
            <p:cNvSpPr>
              <a:spLocks/>
            </p:cNvSpPr>
            <p:nvPr/>
          </p:nvSpPr>
          <p:spPr bwMode="auto">
            <a:xfrm>
              <a:off x="4368404" y="2245519"/>
              <a:ext cx="1110853" cy="1092994"/>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chemeClr val="accent3"/>
            </a:solidFill>
            <a:ln w="3175" cap="flat" cmpd="sng" algn="ctr">
              <a:noFill/>
              <a:prstDash val="solid"/>
            </a:ln>
            <a:effectLst/>
          </p:spPr>
          <p:txBody>
            <a:bodyPr lIns="68580" tIns="34290" rIns="68580" bIns="342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800" kern="0" dirty="0">
                <a:solidFill>
                  <a:srgbClr val="FFFFFF"/>
                </a:solidFill>
                <a:cs typeface="+mn-ea"/>
                <a:sym typeface="Arial" panose="020B0604020202020204" pitchFamily="34" charset="0"/>
              </a:endParaRPr>
            </a:p>
          </p:txBody>
        </p:sp>
        <p:sp>
          <p:nvSpPr>
            <p:cNvPr id="18" name="Oval 56"/>
            <p:cNvSpPr>
              <a:spLocks noChangeArrowheads="1"/>
            </p:cNvSpPr>
            <p:nvPr/>
          </p:nvSpPr>
          <p:spPr bwMode="auto">
            <a:xfrm>
              <a:off x="4924425" y="2700338"/>
              <a:ext cx="226219" cy="226219"/>
            </a:xfrm>
            <a:prstGeom prst="ellipse">
              <a:avLst/>
            </a:prstGeom>
            <a:noFill/>
            <a:ln w="301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lIns="60222" tIns="30111" rIns="60222" bIns="3011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200" dirty="0">
                <a:solidFill>
                  <a:prstClr val="black"/>
                </a:solidFill>
                <a:cs typeface="+mn-ea"/>
                <a:sym typeface="Arial" panose="020B0604020202020204" pitchFamily="34" charset="0"/>
              </a:endParaRPr>
            </a:p>
          </p:txBody>
        </p:sp>
        <p:sp>
          <p:nvSpPr>
            <p:cNvPr id="19" name="Freeform 57"/>
            <p:cNvSpPr>
              <a:spLocks/>
            </p:cNvSpPr>
            <p:nvPr/>
          </p:nvSpPr>
          <p:spPr bwMode="auto">
            <a:xfrm>
              <a:off x="4958954" y="2730104"/>
              <a:ext cx="116681" cy="105965"/>
            </a:xfrm>
            <a:custGeom>
              <a:avLst/>
              <a:gdLst>
                <a:gd name="T0" fmla="*/ 8 w 95"/>
                <a:gd name="T1" fmla="*/ 33 h 87"/>
                <a:gd name="T2" fmla="*/ 29 w 95"/>
                <a:gd name="T3" fmla="*/ 74 h 87"/>
                <a:gd name="T4" fmla="*/ 57 w 95"/>
                <a:gd name="T5" fmla="*/ 85 h 87"/>
                <a:gd name="T6" fmla="*/ 54 w 95"/>
                <a:gd name="T7" fmla="*/ 81 h 87"/>
                <a:gd name="T8" fmla="*/ 48 w 95"/>
                <a:gd name="T9" fmla="*/ 76 h 87"/>
                <a:gd name="T10" fmla="*/ 45 w 95"/>
                <a:gd name="T11" fmla="*/ 67 h 87"/>
                <a:gd name="T12" fmla="*/ 36 w 95"/>
                <a:gd name="T13" fmla="*/ 64 h 87"/>
                <a:gd name="T14" fmla="*/ 45 w 95"/>
                <a:gd name="T15" fmla="*/ 52 h 87"/>
                <a:gd name="T16" fmla="*/ 71 w 95"/>
                <a:gd name="T17" fmla="*/ 33 h 87"/>
                <a:gd name="T18" fmla="*/ 43 w 95"/>
                <a:gd name="T19" fmla="*/ 3 h 87"/>
                <a:gd name="T20" fmla="*/ 6 w 95"/>
                <a:gd name="T21" fmla="*/ 14 h 87"/>
                <a:gd name="T22" fmla="*/ 8 w 95"/>
                <a:gd name="T23" fmla="*/ 3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301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lIns="60222" tIns="30111" rIns="60222" bIns="3011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200" dirty="0">
                <a:solidFill>
                  <a:prstClr val="black"/>
                </a:solidFill>
                <a:cs typeface="+mn-ea"/>
                <a:sym typeface="Arial" panose="020B0604020202020204" pitchFamily="34" charset="0"/>
              </a:endParaRPr>
            </a:p>
          </p:txBody>
        </p:sp>
        <p:sp>
          <p:nvSpPr>
            <p:cNvPr id="20" name="Freeform 58"/>
            <p:cNvSpPr>
              <a:spLocks/>
            </p:cNvSpPr>
            <p:nvPr/>
          </p:nvSpPr>
          <p:spPr bwMode="auto">
            <a:xfrm>
              <a:off x="5020866" y="2812257"/>
              <a:ext cx="89297" cy="103585"/>
            </a:xfrm>
            <a:custGeom>
              <a:avLst/>
              <a:gdLst>
                <a:gd name="T0" fmla="*/ 12 w 73"/>
                <a:gd name="T1" fmla="*/ 32 h 85"/>
                <a:gd name="T2" fmla="*/ 12 w 73"/>
                <a:gd name="T3" fmla="*/ 45 h 85"/>
                <a:gd name="T4" fmla="*/ 25 w 73"/>
                <a:gd name="T5" fmla="*/ 58 h 85"/>
                <a:gd name="T6" fmla="*/ 19 w 73"/>
                <a:gd name="T7" fmla="*/ 80 h 85"/>
                <a:gd name="T8" fmla="*/ 45 w 73"/>
                <a:gd name="T9" fmla="*/ 66 h 85"/>
                <a:gd name="T10" fmla="*/ 66 w 73"/>
                <a:gd name="T11" fmla="*/ 37 h 85"/>
                <a:gd name="T12" fmla="*/ 54 w 73"/>
                <a:gd name="T13" fmla="*/ 24 h 85"/>
                <a:gd name="T14" fmla="*/ 24 w 73"/>
                <a:gd name="T15" fmla="*/ 11 h 85"/>
                <a:gd name="T16" fmla="*/ 12 w 73"/>
                <a:gd name="T17"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lIns="60222" tIns="30111" rIns="60222" bIns="3011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200" dirty="0">
                <a:solidFill>
                  <a:prstClr val="black"/>
                </a:solidFill>
                <a:cs typeface="+mn-ea"/>
                <a:sym typeface="Arial" panose="020B0604020202020204" pitchFamily="34" charset="0"/>
              </a:endParaRPr>
            </a:p>
          </p:txBody>
        </p:sp>
        <p:sp>
          <p:nvSpPr>
            <p:cNvPr id="21" name="Freeform 59"/>
            <p:cNvSpPr>
              <a:spLocks/>
            </p:cNvSpPr>
            <p:nvPr/>
          </p:nvSpPr>
          <p:spPr bwMode="auto">
            <a:xfrm>
              <a:off x="5068492" y="2706292"/>
              <a:ext cx="78581" cy="145256"/>
            </a:xfrm>
            <a:custGeom>
              <a:avLst/>
              <a:gdLst>
                <a:gd name="T0" fmla="*/ 0 w 63"/>
                <a:gd name="T1" fmla="*/ 0 h 119"/>
                <a:gd name="T2" fmla="*/ 11 w 63"/>
                <a:gd name="T3" fmla="*/ 30 h 119"/>
                <a:gd name="T4" fmla="*/ 46 w 63"/>
                <a:gd name="T5" fmla="*/ 54 h 119"/>
                <a:gd name="T6" fmla="*/ 54 w 63"/>
                <a:gd name="T7" fmla="*/ 81 h 119"/>
                <a:gd name="T8" fmla="*/ 52 w 63"/>
                <a:gd name="T9" fmla="*/ 111 h 119"/>
                <a:gd name="T10" fmla="*/ 63 w 63"/>
                <a:gd name="T11" fmla="*/ 113 h 119"/>
              </a:gdLst>
              <a:ahLst/>
              <a:cxnLst>
                <a:cxn ang="0">
                  <a:pos x="T0" y="T1"/>
                </a:cxn>
                <a:cxn ang="0">
                  <a:pos x="T2" y="T3"/>
                </a:cxn>
                <a:cxn ang="0">
                  <a:pos x="T4" y="T5"/>
                </a:cxn>
                <a:cxn ang="0">
                  <a:pos x="T6" y="T7"/>
                </a:cxn>
                <a:cxn ang="0">
                  <a:pos x="T8" y="T9"/>
                </a:cxn>
                <a:cxn ang="0">
                  <a:pos x="T10" y="T11"/>
                </a:cxn>
              </a:cxnLst>
              <a:rect l="0" t="0" r="r" b="b"/>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301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lIns="60222" tIns="30111" rIns="60222" bIns="3011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200" dirty="0">
                <a:solidFill>
                  <a:prstClr val="black"/>
                </a:solidFill>
                <a:cs typeface="+mn-ea"/>
                <a:sym typeface="Arial" panose="020B0604020202020204" pitchFamily="34" charset="0"/>
              </a:endParaRPr>
            </a:p>
          </p:txBody>
        </p:sp>
      </p:grpSp>
      <p:sp>
        <p:nvSpPr>
          <p:cNvPr id="22" name="TextBox 13"/>
          <p:cNvSpPr txBox="1"/>
          <p:nvPr/>
        </p:nvSpPr>
        <p:spPr>
          <a:xfrm>
            <a:off x="3033714" y="1332722"/>
            <a:ext cx="1631156" cy="215444"/>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2613">
              <a:spcBef>
                <a:spcPct val="20000"/>
              </a:spcBef>
              <a:defRPr/>
            </a:pPr>
            <a:r>
              <a:rPr lang="zh-CN" altLang="en-US" sz="1400"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标题</a:t>
            </a:r>
            <a:endParaRPr lang="en-US" sz="1400"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23" name="TextBox 13"/>
          <p:cNvSpPr txBox="1"/>
          <p:nvPr/>
        </p:nvSpPr>
        <p:spPr>
          <a:xfrm>
            <a:off x="3037287" y="1612604"/>
            <a:ext cx="1553765" cy="153888"/>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2613">
              <a:spcBef>
                <a:spcPct val="20000"/>
              </a:spcBef>
              <a:defRPr/>
            </a:pPr>
            <a:r>
              <a:rPr lang="zh-CN" altLang="en-US" sz="1000" b="0"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单击此处可编辑内容</a:t>
            </a:r>
            <a:endParaRPr lang="en-US" altLang="zh-CN" sz="1000" b="0"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24" name="TextBox 13"/>
          <p:cNvSpPr txBox="1"/>
          <p:nvPr/>
        </p:nvSpPr>
        <p:spPr>
          <a:xfrm>
            <a:off x="5013724" y="1332722"/>
            <a:ext cx="1631156" cy="215444"/>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2613">
              <a:spcBef>
                <a:spcPct val="20000"/>
              </a:spcBef>
              <a:defRPr/>
            </a:pPr>
            <a:r>
              <a:rPr lang="zh-CN" altLang="en-US" sz="1400"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标题</a:t>
            </a:r>
            <a:endParaRPr lang="en-US" sz="1400"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25" name="TextBox 13"/>
          <p:cNvSpPr txBox="1"/>
          <p:nvPr/>
        </p:nvSpPr>
        <p:spPr>
          <a:xfrm>
            <a:off x="5017294" y="1612604"/>
            <a:ext cx="1553766" cy="153888"/>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2613">
              <a:spcBef>
                <a:spcPct val="20000"/>
              </a:spcBef>
              <a:defRPr/>
            </a:pPr>
            <a:r>
              <a:rPr lang="zh-CN" altLang="en-US" sz="1000" b="0"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单击此处可编辑内容</a:t>
            </a:r>
            <a:endParaRPr lang="en-US" altLang="zh-CN" sz="1000" b="0"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26" name="TextBox 13"/>
          <p:cNvSpPr txBox="1"/>
          <p:nvPr/>
        </p:nvSpPr>
        <p:spPr>
          <a:xfrm>
            <a:off x="6876256" y="2547535"/>
            <a:ext cx="1631156" cy="215444"/>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2613">
              <a:spcBef>
                <a:spcPct val="20000"/>
              </a:spcBef>
              <a:defRPr/>
            </a:pPr>
            <a:r>
              <a:rPr lang="zh-CN" altLang="en-US" sz="1400"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标题</a:t>
            </a:r>
            <a:endParaRPr lang="en-US" sz="1400"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27" name="TextBox 13"/>
          <p:cNvSpPr txBox="1"/>
          <p:nvPr/>
        </p:nvSpPr>
        <p:spPr>
          <a:xfrm>
            <a:off x="6879830" y="2827417"/>
            <a:ext cx="1553765" cy="153888"/>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2613">
              <a:spcBef>
                <a:spcPct val="20000"/>
              </a:spcBef>
              <a:defRPr/>
            </a:pPr>
            <a:r>
              <a:rPr lang="zh-CN" altLang="en-US" sz="1000" b="0"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单击此处可编辑内容</a:t>
            </a:r>
            <a:endParaRPr lang="en-US" altLang="zh-CN" sz="1000" b="0"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28" name="TextBox 13"/>
          <p:cNvSpPr txBox="1"/>
          <p:nvPr/>
        </p:nvSpPr>
        <p:spPr>
          <a:xfrm>
            <a:off x="996628" y="2699982"/>
            <a:ext cx="1631156" cy="215444"/>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2613">
              <a:spcBef>
                <a:spcPct val="20000"/>
              </a:spcBef>
              <a:defRPr/>
            </a:pPr>
            <a:r>
              <a:rPr lang="zh-CN" altLang="en-US" sz="1400"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标题</a:t>
            </a:r>
            <a:endParaRPr lang="en-US" sz="1400"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29" name="TextBox 13"/>
          <p:cNvSpPr txBox="1"/>
          <p:nvPr/>
        </p:nvSpPr>
        <p:spPr>
          <a:xfrm>
            <a:off x="1000199" y="2979864"/>
            <a:ext cx="1553766" cy="153888"/>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2613">
              <a:spcBef>
                <a:spcPct val="20000"/>
              </a:spcBef>
              <a:defRPr/>
            </a:pPr>
            <a:r>
              <a:rPr lang="zh-CN" altLang="en-US" sz="1000" b="0"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单击此处可编辑内容</a:t>
            </a:r>
            <a:endParaRPr lang="en-US" altLang="zh-CN" sz="1000" b="0"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30" name="矩形 29"/>
          <p:cNvSpPr/>
          <p:nvPr/>
        </p:nvSpPr>
        <p:spPr>
          <a:xfrm>
            <a:off x="1207295" y="3837380"/>
            <a:ext cx="7147322" cy="369332"/>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defRPr/>
            </a:pPr>
            <a:r>
              <a:rPr lang="zh-CN" altLang="en-US" sz="1000" b="0" spc="75" dirty="0">
                <a:solidFill>
                  <a:schemeClr val="tx1">
                    <a:lumMod val="65000"/>
                    <a:lumOff val="35000"/>
                  </a:schemeClr>
                </a:solidFill>
                <a:latin typeface="微软雅黑" pitchFamily="34" charset="-122"/>
                <a:ea typeface="微软雅黑" pitchFamily="34" charset="-122"/>
                <a:sym typeface="微软雅黑" panose="020B0503020204020204" pitchFamily="34" charset="-122"/>
              </a:rPr>
              <a:t>作品内所有图片和文字仅供参考使用，所有带网格的形状是为了给图片占位的，具体替换的方法请参考文档底部的教程，文档不能解决您的所有问题，遇到不明白的问题，不要忘记有百度搜索哦，相信你一定能找到解决方法的。</a:t>
            </a:r>
            <a:endParaRPr lang="en-US" altLang="zh-CN" sz="1000" b="0" spc="75" dirty="0">
              <a:solidFill>
                <a:schemeClr val="tx1">
                  <a:lumMod val="65000"/>
                  <a:lumOff val="35000"/>
                </a:schemeClr>
              </a:solidFill>
              <a:latin typeface="微软雅黑" pitchFamily="34" charset="-122"/>
              <a:ea typeface="微软雅黑" pitchFamily="34" charset="-122"/>
              <a:sym typeface="微软雅黑" panose="020B0503020204020204" pitchFamily="34"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ppt_x"/>
                                          </p:val>
                                        </p:tav>
                                        <p:tav tm="100000">
                                          <p:val>
                                            <p:strVal val="#ppt_x"/>
                                          </p:val>
                                        </p:tav>
                                      </p:tavLst>
                                    </p:anim>
                                    <p:anim calcmode="lin" valueType="num">
                                      <p:cBhvr additive="base">
                                        <p:cTn id="13" dur="500" fill="hold"/>
                                        <p:tgtEl>
                                          <p:spTgt spid="3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ppt_x"/>
                                          </p:val>
                                        </p:tav>
                                        <p:tav tm="100000">
                                          <p:val>
                                            <p:strVal val="#ppt_x"/>
                                          </p:val>
                                        </p:tav>
                                      </p:tavLst>
                                    </p:anim>
                                    <p:anim calcmode="lin" valueType="num">
                                      <p:cBhvr additive="base">
                                        <p:cTn id="18" dur="500" fill="hold"/>
                                        <p:tgtEl>
                                          <p:spTgt spid="3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12" presetClass="entr" presetSubtype="2"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lide(fromRight)">
                                      <p:cBhvr>
                                        <p:cTn id="27" dur="500"/>
                                        <p:tgtEl>
                                          <p:spTgt spid="7"/>
                                        </p:tgtEl>
                                      </p:cBhvr>
                                    </p:animEffect>
                                  </p:childTnLst>
                                </p:cTn>
                              </p:par>
                            </p:childTnLst>
                          </p:cTn>
                        </p:par>
                        <p:par>
                          <p:cTn id="28" fill="hold">
                            <p:stCondLst>
                              <p:cond delay="2500"/>
                            </p:stCondLst>
                            <p:childTnLst>
                              <p:par>
                                <p:cTn id="29" presetID="47" presetClass="entr" presetSubtype="0"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1000"/>
                                        <p:tgtEl>
                                          <p:spTgt spid="29"/>
                                        </p:tgtEl>
                                      </p:cBhvr>
                                    </p:animEffect>
                                    <p:anim calcmode="lin" valueType="num">
                                      <p:cBhvr>
                                        <p:cTn id="37" dur="1000" fill="hold"/>
                                        <p:tgtEl>
                                          <p:spTgt spid="29"/>
                                        </p:tgtEl>
                                        <p:attrNameLst>
                                          <p:attrName>ppt_x</p:attrName>
                                        </p:attrNameLst>
                                      </p:cBhvr>
                                      <p:tavLst>
                                        <p:tav tm="0">
                                          <p:val>
                                            <p:strVal val="#ppt_x"/>
                                          </p:val>
                                        </p:tav>
                                        <p:tav tm="100000">
                                          <p:val>
                                            <p:strVal val="#ppt_x"/>
                                          </p:val>
                                        </p:tav>
                                      </p:tavLst>
                                    </p:anim>
                                    <p:anim calcmode="lin" valueType="num">
                                      <p:cBhvr>
                                        <p:cTn id="38" dur="1000" fill="hold"/>
                                        <p:tgtEl>
                                          <p:spTgt spid="29"/>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12" presetClass="entr" presetSubtype="4"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slide(fromBottom)">
                                      <p:cBhvr>
                                        <p:cTn id="42" dur="500"/>
                                        <p:tgtEl>
                                          <p:spTgt spid="9"/>
                                        </p:tgtEl>
                                      </p:cBhvr>
                                    </p:animEffect>
                                  </p:childTnLst>
                                </p:cTn>
                              </p:par>
                            </p:childTnLst>
                          </p:cTn>
                        </p:par>
                        <p:par>
                          <p:cTn id="43" fill="hold">
                            <p:stCondLst>
                              <p:cond delay="4000"/>
                            </p:stCondLst>
                            <p:childTnLst>
                              <p:par>
                                <p:cTn id="44" presetID="42" presetClass="entr" presetSubtype="0"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1000"/>
                                        <p:tgtEl>
                                          <p:spTgt spid="22"/>
                                        </p:tgtEl>
                                      </p:cBhvr>
                                    </p:animEffect>
                                    <p:anim calcmode="lin" valueType="num">
                                      <p:cBhvr>
                                        <p:cTn id="47" dur="1000" fill="hold"/>
                                        <p:tgtEl>
                                          <p:spTgt spid="22"/>
                                        </p:tgtEl>
                                        <p:attrNameLst>
                                          <p:attrName>ppt_x</p:attrName>
                                        </p:attrNameLst>
                                      </p:cBhvr>
                                      <p:tavLst>
                                        <p:tav tm="0">
                                          <p:val>
                                            <p:strVal val="#ppt_x"/>
                                          </p:val>
                                        </p:tav>
                                        <p:tav tm="100000">
                                          <p:val>
                                            <p:strVal val="#ppt_x"/>
                                          </p:val>
                                        </p:tav>
                                      </p:tavLst>
                                    </p:anim>
                                    <p:anim calcmode="lin" valueType="num">
                                      <p:cBhvr>
                                        <p:cTn id="48" dur="1000" fill="hold"/>
                                        <p:tgtEl>
                                          <p:spTgt spid="2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1000"/>
                                        <p:tgtEl>
                                          <p:spTgt spid="23"/>
                                        </p:tgtEl>
                                      </p:cBhvr>
                                    </p:animEffect>
                                    <p:anim calcmode="lin" valueType="num">
                                      <p:cBhvr>
                                        <p:cTn id="52" dur="1000" fill="hold"/>
                                        <p:tgtEl>
                                          <p:spTgt spid="23"/>
                                        </p:tgtEl>
                                        <p:attrNameLst>
                                          <p:attrName>ppt_x</p:attrName>
                                        </p:attrNameLst>
                                      </p:cBhvr>
                                      <p:tavLst>
                                        <p:tav tm="0">
                                          <p:val>
                                            <p:strVal val="#ppt_x"/>
                                          </p:val>
                                        </p:tav>
                                        <p:tav tm="100000">
                                          <p:val>
                                            <p:strVal val="#ppt_x"/>
                                          </p:val>
                                        </p:tav>
                                      </p:tavLst>
                                    </p:anim>
                                    <p:anim calcmode="lin" valueType="num">
                                      <p:cBhvr>
                                        <p:cTn id="53" dur="1000" fill="hold"/>
                                        <p:tgtEl>
                                          <p:spTgt spid="23"/>
                                        </p:tgtEl>
                                        <p:attrNameLst>
                                          <p:attrName>ppt_y</p:attrName>
                                        </p:attrNameLst>
                                      </p:cBhvr>
                                      <p:tavLst>
                                        <p:tav tm="0">
                                          <p:val>
                                            <p:strVal val="#ppt_y+.1"/>
                                          </p:val>
                                        </p:tav>
                                        <p:tav tm="100000">
                                          <p:val>
                                            <p:strVal val="#ppt_y"/>
                                          </p:val>
                                        </p:tav>
                                      </p:tavLst>
                                    </p:anim>
                                  </p:childTnLst>
                                </p:cTn>
                              </p:par>
                            </p:childTnLst>
                          </p:cTn>
                        </p:par>
                        <p:par>
                          <p:cTn id="54" fill="hold">
                            <p:stCondLst>
                              <p:cond delay="5000"/>
                            </p:stCondLst>
                            <p:childTnLst>
                              <p:par>
                                <p:cTn id="55" presetID="12" presetClass="entr" presetSubtype="4"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slide(fromBottom)">
                                      <p:cBhvr>
                                        <p:cTn id="57" dur="500"/>
                                        <p:tgtEl>
                                          <p:spTgt spid="8"/>
                                        </p:tgtEl>
                                      </p:cBhvr>
                                    </p:animEffect>
                                  </p:childTnLst>
                                </p:cTn>
                              </p:par>
                            </p:childTnLst>
                          </p:cTn>
                        </p:par>
                        <p:par>
                          <p:cTn id="58" fill="hold">
                            <p:stCondLst>
                              <p:cond delay="5500"/>
                            </p:stCondLst>
                            <p:childTnLst>
                              <p:par>
                                <p:cTn id="59" presetID="42" presetClass="entr" presetSubtype="0"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1000"/>
                                        <p:tgtEl>
                                          <p:spTgt spid="24"/>
                                        </p:tgtEl>
                                      </p:cBhvr>
                                    </p:animEffect>
                                    <p:anim calcmode="lin" valueType="num">
                                      <p:cBhvr>
                                        <p:cTn id="62" dur="1000" fill="hold"/>
                                        <p:tgtEl>
                                          <p:spTgt spid="24"/>
                                        </p:tgtEl>
                                        <p:attrNameLst>
                                          <p:attrName>ppt_x</p:attrName>
                                        </p:attrNameLst>
                                      </p:cBhvr>
                                      <p:tavLst>
                                        <p:tav tm="0">
                                          <p:val>
                                            <p:strVal val="#ppt_x"/>
                                          </p:val>
                                        </p:tav>
                                        <p:tav tm="100000">
                                          <p:val>
                                            <p:strVal val="#ppt_x"/>
                                          </p:val>
                                        </p:tav>
                                      </p:tavLst>
                                    </p:anim>
                                    <p:anim calcmode="lin" valueType="num">
                                      <p:cBhvr>
                                        <p:cTn id="63" dur="1000" fill="hold"/>
                                        <p:tgtEl>
                                          <p:spTgt spid="24"/>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1000"/>
                                        <p:tgtEl>
                                          <p:spTgt spid="25"/>
                                        </p:tgtEl>
                                      </p:cBhvr>
                                    </p:animEffect>
                                    <p:anim calcmode="lin" valueType="num">
                                      <p:cBhvr>
                                        <p:cTn id="67" dur="1000" fill="hold"/>
                                        <p:tgtEl>
                                          <p:spTgt spid="25"/>
                                        </p:tgtEl>
                                        <p:attrNameLst>
                                          <p:attrName>ppt_x</p:attrName>
                                        </p:attrNameLst>
                                      </p:cBhvr>
                                      <p:tavLst>
                                        <p:tav tm="0">
                                          <p:val>
                                            <p:strVal val="#ppt_x"/>
                                          </p:val>
                                        </p:tav>
                                        <p:tav tm="100000">
                                          <p:val>
                                            <p:strVal val="#ppt_x"/>
                                          </p:val>
                                        </p:tav>
                                      </p:tavLst>
                                    </p:anim>
                                    <p:anim calcmode="lin" valueType="num">
                                      <p:cBhvr>
                                        <p:cTn id="68" dur="1000" fill="hold"/>
                                        <p:tgtEl>
                                          <p:spTgt spid="25"/>
                                        </p:tgtEl>
                                        <p:attrNameLst>
                                          <p:attrName>ppt_y</p:attrName>
                                        </p:attrNameLst>
                                      </p:cBhvr>
                                      <p:tavLst>
                                        <p:tav tm="0">
                                          <p:val>
                                            <p:strVal val="#ppt_y+.1"/>
                                          </p:val>
                                        </p:tav>
                                        <p:tav tm="100000">
                                          <p:val>
                                            <p:strVal val="#ppt_y"/>
                                          </p:val>
                                        </p:tav>
                                      </p:tavLst>
                                    </p:anim>
                                  </p:childTnLst>
                                </p:cTn>
                              </p:par>
                            </p:childTnLst>
                          </p:cTn>
                        </p:par>
                        <p:par>
                          <p:cTn id="69" fill="hold">
                            <p:stCondLst>
                              <p:cond delay="6500"/>
                            </p:stCondLst>
                            <p:childTnLst>
                              <p:par>
                                <p:cTn id="70" presetID="12" presetClass="entr" presetSubtype="8" fill="hold" grpId="0" nodeType="after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slide(fromLeft)">
                                      <p:cBhvr>
                                        <p:cTn id="72" dur="500"/>
                                        <p:tgtEl>
                                          <p:spTgt spid="6"/>
                                        </p:tgtEl>
                                      </p:cBhvr>
                                    </p:animEffect>
                                  </p:childTnLst>
                                </p:cTn>
                              </p:par>
                              <p:par>
                                <p:cTn id="73" presetID="47"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1000"/>
                                        <p:tgtEl>
                                          <p:spTgt spid="26"/>
                                        </p:tgtEl>
                                      </p:cBhvr>
                                    </p:animEffect>
                                    <p:anim calcmode="lin" valueType="num">
                                      <p:cBhvr>
                                        <p:cTn id="76" dur="1000" fill="hold"/>
                                        <p:tgtEl>
                                          <p:spTgt spid="26"/>
                                        </p:tgtEl>
                                        <p:attrNameLst>
                                          <p:attrName>ppt_x</p:attrName>
                                        </p:attrNameLst>
                                      </p:cBhvr>
                                      <p:tavLst>
                                        <p:tav tm="0">
                                          <p:val>
                                            <p:strVal val="#ppt_x"/>
                                          </p:val>
                                        </p:tav>
                                        <p:tav tm="100000">
                                          <p:val>
                                            <p:strVal val="#ppt_x"/>
                                          </p:val>
                                        </p:tav>
                                      </p:tavLst>
                                    </p:anim>
                                    <p:anim calcmode="lin" valueType="num">
                                      <p:cBhvr>
                                        <p:cTn id="77" dur="1000" fill="hold"/>
                                        <p:tgtEl>
                                          <p:spTgt spid="26"/>
                                        </p:tgtEl>
                                        <p:attrNameLst>
                                          <p:attrName>ppt_y</p:attrName>
                                        </p:attrNameLst>
                                      </p:cBhvr>
                                      <p:tavLst>
                                        <p:tav tm="0">
                                          <p:val>
                                            <p:strVal val="#ppt_y-.1"/>
                                          </p:val>
                                        </p:tav>
                                        <p:tav tm="100000">
                                          <p:val>
                                            <p:strVal val="#ppt_y"/>
                                          </p:val>
                                        </p:tav>
                                      </p:tavLst>
                                    </p:anim>
                                  </p:childTnLst>
                                </p:cTn>
                              </p:par>
                              <p:par>
                                <p:cTn id="78" presetID="47" presetClass="entr" presetSubtype="0"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fade">
                                      <p:cBhvr>
                                        <p:cTn id="80" dur="1000"/>
                                        <p:tgtEl>
                                          <p:spTgt spid="27"/>
                                        </p:tgtEl>
                                      </p:cBhvr>
                                    </p:animEffect>
                                    <p:anim calcmode="lin" valueType="num">
                                      <p:cBhvr>
                                        <p:cTn id="81" dur="1000" fill="hold"/>
                                        <p:tgtEl>
                                          <p:spTgt spid="27"/>
                                        </p:tgtEl>
                                        <p:attrNameLst>
                                          <p:attrName>ppt_x</p:attrName>
                                        </p:attrNameLst>
                                      </p:cBhvr>
                                      <p:tavLst>
                                        <p:tav tm="0">
                                          <p:val>
                                            <p:strVal val="#ppt_x"/>
                                          </p:val>
                                        </p:tav>
                                        <p:tav tm="100000">
                                          <p:val>
                                            <p:strVal val="#ppt_x"/>
                                          </p:val>
                                        </p:tav>
                                      </p:tavLst>
                                    </p:anim>
                                    <p:anim calcmode="lin" valueType="num">
                                      <p:cBhvr>
                                        <p:cTn id="82" dur="1000" fill="hold"/>
                                        <p:tgtEl>
                                          <p:spTgt spid="27"/>
                                        </p:tgtEl>
                                        <p:attrNameLst>
                                          <p:attrName>ppt_y</p:attrName>
                                        </p:attrNameLst>
                                      </p:cBhvr>
                                      <p:tavLst>
                                        <p:tav tm="0">
                                          <p:val>
                                            <p:strVal val="#ppt_y-.1"/>
                                          </p:val>
                                        </p:tav>
                                        <p:tav tm="100000">
                                          <p:val>
                                            <p:strVal val="#ppt_y"/>
                                          </p:val>
                                        </p:tav>
                                      </p:tavLst>
                                    </p:anim>
                                  </p:childTnLst>
                                </p:cTn>
                              </p:par>
                            </p:childTnLst>
                          </p:cTn>
                        </p:par>
                        <p:par>
                          <p:cTn id="83" fill="hold">
                            <p:stCondLst>
                              <p:cond delay="7500"/>
                            </p:stCondLst>
                            <p:childTnLst>
                              <p:par>
                                <p:cTn id="84" presetID="2" presetClass="entr" presetSubtype="4"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 calcmode="lin" valueType="num">
                                      <p:cBhvr additive="base">
                                        <p:cTn id="86" dur="500" fill="hold"/>
                                        <p:tgtEl>
                                          <p:spTgt spid="30"/>
                                        </p:tgtEl>
                                        <p:attrNameLst>
                                          <p:attrName>ppt_x</p:attrName>
                                        </p:attrNameLst>
                                      </p:cBhvr>
                                      <p:tavLst>
                                        <p:tav tm="0">
                                          <p:val>
                                            <p:strVal val="#ppt_x"/>
                                          </p:val>
                                        </p:tav>
                                        <p:tav tm="100000">
                                          <p:val>
                                            <p:strVal val="#ppt_x"/>
                                          </p:val>
                                        </p:tav>
                                      </p:tavLst>
                                    </p:anim>
                                    <p:anim calcmode="lin" valueType="num">
                                      <p:cBhvr additive="base">
                                        <p:cTn id="8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2" grpId="0"/>
      <p:bldP spid="23" grpId="0"/>
      <p:bldP spid="24" grpId="0"/>
      <p:bldP spid="25" grpId="0"/>
      <p:bldP spid="26" grpId="0"/>
      <p:bldP spid="27" grpId="0"/>
      <p:bldP spid="28"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4064705" cy="93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8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Markov Chain for short-term prediction</a:t>
            </a:r>
            <a:endParaRPr lang="zh-CN" altLang="en-US" sz="2800" b="1" dirty="0">
              <a:solidFill>
                <a:srgbClr val="093B5C"/>
              </a:solidFill>
              <a:latin typeface="方正兰亭超细黑简体" pitchFamily="2" charset="-122"/>
              <a:ea typeface="方正兰亭超细黑简体"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itchFamily="34" charset="-122"/>
              </a:rPr>
              <a:t> 2</a:t>
            </a:r>
            <a:endParaRPr lang="zh-CN" altLang="en-US" sz="9000" dirty="0">
              <a:solidFill>
                <a:schemeClr val="tx1">
                  <a:lumMod val="50000"/>
                  <a:lumOff val="50000"/>
                </a:schemeClr>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dirty="0">
                <a:solidFill>
                  <a:schemeClr val="tx1">
                    <a:lumMod val="50000"/>
                    <a:lumOff val="50000"/>
                  </a:schemeClr>
                </a:solidFill>
                <a:latin typeface="微软雅黑" pitchFamily="34" charset="-122"/>
                <a:ea typeface="微软雅黑" pitchFamily="34" charset="-122"/>
              </a:rPr>
              <a:t>PART ONE</a:t>
            </a:r>
            <a:endParaRPr lang="zh-CN" altLang="en-US" sz="1400" dirty="0">
              <a:solidFill>
                <a:schemeClr val="tx1">
                  <a:lumMod val="50000"/>
                  <a:lumOff val="50000"/>
                </a:schemeClr>
              </a:solidFill>
              <a:latin typeface="微软雅黑" pitchFamily="34" charset="-122"/>
              <a:ea typeface="微软雅黑"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5690391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250" fill="hold"/>
                                        <p:tgtEl>
                                          <p:spTgt spid="26"/>
                                        </p:tgtEl>
                                        <p:attrNameLst>
                                          <p:attrName>ppt_w</p:attrName>
                                        </p:attrNameLst>
                                      </p:cBhvr>
                                      <p:tavLst>
                                        <p:tav tm="0">
                                          <p:val>
                                            <p:fltVal val="0"/>
                                          </p:val>
                                        </p:tav>
                                        <p:tav tm="100000">
                                          <p:val>
                                            <p:strVal val="#ppt_w"/>
                                          </p:val>
                                        </p:tav>
                                      </p:tavLst>
                                    </p:anim>
                                    <p:anim calcmode="lin" valueType="num">
                                      <p:cBhvr>
                                        <p:cTn id="14" dur="250" fill="hold"/>
                                        <p:tgtEl>
                                          <p:spTgt spid="26"/>
                                        </p:tgtEl>
                                        <p:attrNameLst>
                                          <p:attrName>ppt_h</p:attrName>
                                        </p:attrNameLst>
                                      </p:cBhvr>
                                      <p:tavLst>
                                        <p:tav tm="0">
                                          <p:val>
                                            <p:fltVal val="0"/>
                                          </p:val>
                                        </p:tav>
                                        <p:tav tm="100000">
                                          <p:val>
                                            <p:strVal val="#ppt_h"/>
                                          </p:val>
                                        </p:tav>
                                      </p:tavLst>
                                    </p:anim>
                                    <p:animEffect transition="in" filter="fade">
                                      <p:cBhvr>
                                        <p:cTn id="15" dur="250"/>
                                        <p:tgtEl>
                                          <p:spTgt spid="26"/>
                                        </p:tgtEl>
                                      </p:cBhvr>
                                    </p:animEffect>
                                  </p:childTnLst>
                                </p:cTn>
                              </p:par>
                            </p:childTnLst>
                          </p:cTn>
                        </p:par>
                        <p:par>
                          <p:cTn id="16" fill="hold">
                            <p:stCondLst>
                              <p:cond delay="1250"/>
                            </p:stCondLst>
                            <p:childTnLst>
                              <p:par>
                                <p:cTn id="17" presetID="6" presetClass="emph" presetSubtype="0" decel="100000" fill="hold" grpId="1" nodeType="afterEffect">
                                  <p:stCondLst>
                                    <p:cond delay="0"/>
                                  </p:stCondLst>
                                  <p:childTnLst>
                                    <p:animScale>
                                      <p:cBhvr>
                                        <p:cTn id="18" dur="250" fill="hold"/>
                                        <p:tgtEl>
                                          <p:spTgt spid="26"/>
                                        </p:tgtEl>
                                      </p:cBhvr>
                                      <p:by x="120000" y="120000"/>
                                    </p:animScale>
                                  </p:childTnLst>
                                </p:cTn>
                              </p:par>
                            </p:childTnLst>
                          </p:cTn>
                        </p:par>
                        <p:par>
                          <p:cTn id="19" fill="hold">
                            <p:stCondLst>
                              <p:cond delay="1500"/>
                            </p:stCondLst>
                            <p:childTnLst>
                              <p:par>
                                <p:cTn id="20" presetID="6" presetClass="emph" presetSubtype="0" decel="100000" fill="hold" grpId="2" nodeType="afterEffect">
                                  <p:stCondLst>
                                    <p:cond delay="0"/>
                                  </p:stCondLst>
                                  <p:childTnLst>
                                    <p:animScale>
                                      <p:cBhvr>
                                        <p:cTn id="21" dur="250" fill="hold"/>
                                        <p:tgtEl>
                                          <p:spTgt spid="26"/>
                                        </p:tgtEl>
                                      </p:cBhvr>
                                      <p:by x="83000" y="83000"/>
                                    </p:animScale>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2250"/>
                            </p:stCondLst>
                            <p:childTnLst>
                              <p:par>
                                <p:cTn id="27" presetID="53" presetClass="entr" presetSubtype="16"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par>
                          <p:cTn id="32" fill="hold">
                            <p:stCondLst>
                              <p:cond delay="2750"/>
                            </p:stCondLst>
                            <p:childTnLst>
                              <p:par>
                                <p:cTn id="33" presetID="35" presetClass="path" presetSubtype="0" accel="50000" decel="50000" fill="hold" grpId="1" nodeType="afterEffect">
                                  <p:stCondLst>
                                    <p:cond delay="0"/>
                                  </p:stCondLst>
                                  <p:childTnLst>
                                    <p:animMotion origin="layout" path="M 0 -4.07407E-6 L 0.34896 -4.07407E-6 " pathEditMode="relative" rAng="0" ptsTypes="AA">
                                      <p:cBhvr>
                                        <p:cTn id="34" dur="1000" spd="-100000" fill="hold"/>
                                        <p:tgtEl>
                                          <p:spTgt spid="15"/>
                                        </p:tgtEl>
                                        <p:attrNameLst>
                                          <p:attrName>ppt_x</p:attrName>
                                          <p:attrName>ppt_y</p:attrName>
                                        </p:attrNameLst>
                                      </p:cBhvr>
                                      <p:rCtr x="17448" y="0"/>
                                    </p:animMotion>
                                  </p:childTnLst>
                                </p:cTn>
                              </p:par>
                            </p:childTnLst>
                          </p:cTn>
                        </p:par>
                        <p:par>
                          <p:cTn id="35" fill="hold">
                            <p:stCondLst>
                              <p:cond delay="3750"/>
                            </p:stCondLst>
                            <p:childTnLst>
                              <p:par>
                                <p:cTn id="36" presetID="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2000" fill="hold"/>
                                        <p:tgtEl>
                                          <p:spTgt spid="10"/>
                                        </p:tgtEl>
                                        <p:attrNameLst>
                                          <p:attrName>ppt_x</p:attrName>
                                        </p:attrNameLst>
                                      </p:cBhvr>
                                      <p:tavLst>
                                        <p:tav tm="0">
                                          <p:val>
                                            <p:strVal val="0-#ppt_w/2"/>
                                          </p:val>
                                        </p:tav>
                                        <p:tav tm="100000">
                                          <p:val>
                                            <p:strVal val="#ppt_x"/>
                                          </p:val>
                                        </p:tav>
                                      </p:tavLst>
                                    </p:anim>
                                    <p:anim calcmode="lin" valueType="num">
                                      <p:cBhvr additive="base">
                                        <p:cTn id="39"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6" grpId="0"/>
      <p:bldP spid="26" grpId="1"/>
      <p:bldP spid="26" grpId="2"/>
      <p:bldP spid="16" grpId="0"/>
      <p:bldP spid="10"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等腰三角形 38"/>
          <p:cNvSpPr/>
          <p:nvPr/>
        </p:nvSpPr>
        <p:spPr bwMode="auto">
          <a:xfrm rot="5400000">
            <a:off x="-255556" y="2188393"/>
            <a:ext cx="1279920" cy="76830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anchor="ctr"/>
          <a:lstStyle/>
          <a:p>
            <a:pPr algn="ctr" eaLnBrk="0" hangingPunct="0">
              <a:defRPr/>
            </a:pPr>
            <a:endParaRPr lang="zh-CN" altLang="en-US" dirty="0"/>
          </a:p>
        </p:txBody>
      </p:sp>
      <p:sp>
        <p:nvSpPr>
          <p:cNvPr id="2" name="任意多边形 1"/>
          <p:cNvSpPr/>
          <p:nvPr/>
        </p:nvSpPr>
        <p:spPr>
          <a:xfrm>
            <a:off x="762209" y="2566192"/>
            <a:ext cx="8368841" cy="0"/>
          </a:xfrm>
          <a:custGeom>
            <a:avLst/>
            <a:gdLst>
              <a:gd name="connsiteX0" fmla="*/ 0 w 8369300"/>
              <a:gd name="connsiteY0" fmla="*/ 0 h 0"/>
              <a:gd name="connsiteX1" fmla="*/ 8369300 w 8369300"/>
              <a:gd name="connsiteY1" fmla="*/ 0 h 0"/>
            </a:gdLst>
            <a:ahLst/>
            <a:cxnLst>
              <a:cxn ang="0">
                <a:pos x="connsiteX0" y="connsiteY0"/>
              </a:cxn>
              <a:cxn ang="0">
                <a:pos x="connsiteX1" y="connsiteY1"/>
              </a:cxn>
            </a:cxnLst>
            <a:rect l="l" t="t" r="r" b="b"/>
            <a:pathLst>
              <a:path w="8369300">
                <a:moveTo>
                  <a:pt x="0" y="0"/>
                </a:moveTo>
                <a:lnTo>
                  <a:pt x="8369300" y="0"/>
                </a:lnTo>
              </a:path>
            </a:pathLst>
          </a:custGeom>
          <a:noFill/>
          <a:ln>
            <a:solidFill>
              <a:srgbClr val="D5D5D5"/>
            </a:solid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anchor="ctr"/>
          <a:lstStyle/>
          <a:p>
            <a:pPr algn="ctr" eaLnBrk="0" hangingPunct="0">
              <a:defRPr/>
            </a:pPr>
            <a:endParaRPr lang="zh-CN" altLang="en-US"/>
          </a:p>
        </p:txBody>
      </p:sp>
      <p:grpSp>
        <p:nvGrpSpPr>
          <p:cNvPr id="5" name="组合 4"/>
          <p:cNvGrpSpPr>
            <a:grpSpLocks/>
          </p:cNvGrpSpPr>
          <p:nvPr/>
        </p:nvGrpSpPr>
        <p:grpSpPr bwMode="auto">
          <a:xfrm>
            <a:off x="1814666" y="2283530"/>
            <a:ext cx="550831" cy="552620"/>
            <a:chOff x="2307521" y="2283162"/>
            <a:chExt cx="551398" cy="551398"/>
          </a:xfrm>
        </p:grpSpPr>
        <p:sp>
          <p:nvSpPr>
            <p:cNvPr id="3" name="矩形 2"/>
            <p:cNvSpPr/>
            <p:nvPr/>
          </p:nvSpPr>
          <p:spPr>
            <a:xfrm>
              <a:off x="2307521" y="2283162"/>
              <a:ext cx="551398" cy="551398"/>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4" name="五角星 3"/>
            <p:cNvSpPr/>
            <p:nvPr/>
          </p:nvSpPr>
          <p:spPr>
            <a:xfrm>
              <a:off x="2456891" y="2427350"/>
              <a:ext cx="252658"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6" name="组合 42"/>
          <p:cNvGrpSpPr>
            <a:grpSpLocks/>
          </p:cNvGrpSpPr>
          <p:nvPr/>
        </p:nvGrpSpPr>
        <p:grpSpPr bwMode="auto">
          <a:xfrm>
            <a:off x="4035456" y="2283530"/>
            <a:ext cx="550833" cy="552620"/>
            <a:chOff x="2307521" y="2283162"/>
            <a:chExt cx="551398" cy="551398"/>
          </a:xfrm>
        </p:grpSpPr>
        <p:sp>
          <p:nvSpPr>
            <p:cNvPr id="44" name="矩形 43"/>
            <p:cNvSpPr/>
            <p:nvPr/>
          </p:nvSpPr>
          <p:spPr>
            <a:xfrm>
              <a:off x="2307521" y="2283162"/>
              <a:ext cx="551398" cy="551398"/>
            </a:xfrm>
            <a:prstGeom prst="rect">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45" name="五角星 44"/>
            <p:cNvSpPr/>
            <p:nvPr/>
          </p:nvSpPr>
          <p:spPr>
            <a:xfrm>
              <a:off x="2456891" y="2427350"/>
              <a:ext cx="252658"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7" name="组合 55"/>
          <p:cNvGrpSpPr>
            <a:grpSpLocks/>
          </p:cNvGrpSpPr>
          <p:nvPr/>
        </p:nvGrpSpPr>
        <p:grpSpPr bwMode="auto">
          <a:xfrm>
            <a:off x="6356254" y="2283530"/>
            <a:ext cx="552419" cy="552620"/>
            <a:chOff x="2307521" y="2283162"/>
            <a:chExt cx="551398" cy="551398"/>
          </a:xfrm>
        </p:grpSpPr>
        <p:sp>
          <p:nvSpPr>
            <p:cNvPr id="57" name="矩形 56"/>
            <p:cNvSpPr/>
            <p:nvPr/>
          </p:nvSpPr>
          <p:spPr>
            <a:xfrm>
              <a:off x="2307521" y="2283162"/>
              <a:ext cx="551398" cy="551398"/>
            </a:xfrm>
            <a:prstGeom prst="rect">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58" name="五角星 57"/>
            <p:cNvSpPr/>
            <p:nvPr/>
          </p:nvSpPr>
          <p:spPr>
            <a:xfrm>
              <a:off x="2456462" y="2427350"/>
              <a:ext cx="253516"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8" name="组合 7"/>
          <p:cNvGrpSpPr>
            <a:grpSpLocks/>
          </p:cNvGrpSpPr>
          <p:nvPr/>
        </p:nvGrpSpPr>
        <p:grpSpPr bwMode="auto">
          <a:xfrm>
            <a:off x="619354" y="1117715"/>
            <a:ext cx="3231945" cy="1233260"/>
            <a:chOff x="4267634" y="880115"/>
            <a:chExt cx="3230038" cy="1233055"/>
          </a:xfrm>
        </p:grpSpPr>
        <p:sp>
          <p:nvSpPr>
            <p:cNvPr id="31" name="文本框 66"/>
            <p:cNvSpPr txBox="1">
              <a:spLocks noChangeArrowheads="1"/>
            </p:cNvSpPr>
            <p:nvPr/>
          </p:nvSpPr>
          <p:spPr bwMode="auto">
            <a:xfrm>
              <a:off x="4267634" y="1374629"/>
              <a:ext cx="2418761" cy="738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700" dirty="0">
                  <a:solidFill>
                    <a:schemeClr val="bg2">
                      <a:lumMod val="25000"/>
                    </a:schemeClr>
                  </a:solidFill>
                  <a:latin typeface="Arial" panose="020B0604020202020204" pitchFamily="34" charset="0"/>
                  <a:ea typeface="微软雅黑" panose="020B0503020204020204" pitchFamily="34" charset="-122"/>
                  <a:cs typeface="+mn-ea"/>
                  <a:sym typeface="+mn-lt"/>
                </a:rPr>
                <a:t>When the user want to get immediate hints for their composing music within a short-term, for example a bar, the user can input the known music as a sequence to the Markov Chain.</a:t>
              </a:r>
              <a:endParaRPr lang="en-GB" altLang="zh-CN" sz="700" dirty="0">
                <a:solidFill>
                  <a:schemeClr val="bg2">
                    <a:lumMod val="25000"/>
                  </a:schemeClr>
                </a:solidFill>
                <a:latin typeface="Arial" panose="020B0604020202020204" pitchFamily="34" charset="0"/>
                <a:ea typeface="微软雅黑" panose="020B0503020204020204" pitchFamily="34" charset="-122"/>
                <a:cs typeface="+mn-ea"/>
                <a:sym typeface="+mn-lt"/>
              </a:endParaRPr>
            </a:p>
          </p:txBody>
        </p:sp>
        <p:sp>
          <p:nvSpPr>
            <p:cNvPr id="33" name="任意多边形 32"/>
            <p:cNvSpPr/>
            <p:nvPr/>
          </p:nvSpPr>
          <p:spPr>
            <a:xfrm>
              <a:off x="4354766" y="1286573"/>
              <a:ext cx="28715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34" name="文本框 66"/>
            <p:cNvSpPr txBox="1">
              <a:spLocks noChangeArrowheads="1"/>
            </p:cNvSpPr>
            <p:nvPr/>
          </p:nvSpPr>
          <p:spPr bwMode="auto">
            <a:xfrm>
              <a:off x="4273628" y="880115"/>
              <a:ext cx="3224044" cy="369270"/>
            </a:xfrm>
            <a:prstGeom prst="rect">
              <a:avLst/>
            </a:prstGeom>
            <a:noFill/>
            <a:ln>
              <a:noFill/>
            </a:ln>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en-US" altLang="zh-CN" sz="1800" dirty="0">
                  <a:solidFill>
                    <a:schemeClr val="bg2">
                      <a:lumMod val="25000"/>
                    </a:schemeClr>
                  </a:solidFill>
                  <a:ea typeface="微软雅黑" panose="020B0503020204020204" pitchFamily="34" charset="-122"/>
                </a:rPr>
                <a:t>Stuck in your idea?  -- Input data</a:t>
              </a:r>
              <a:endParaRPr lang="zh-CN" altLang="en-US" sz="1800" dirty="0">
                <a:solidFill>
                  <a:schemeClr val="bg2">
                    <a:lumMod val="25000"/>
                  </a:schemeClr>
                </a:solidFill>
                <a:ea typeface="微软雅黑" panose="020B0503020204020204" pitchFamily="34" charset="-122"/>
              </a:endParaRPr>
            </a:p>
          </p:txBody>
        </p:sp>
      </p:grpSp>
      <p:grpSp>
        <p:nvGrpSpPr>
          <p:cNvPr id="9" name="组合 7"/>
          <p:cNvGrpSpPr>
            <a:grpSpLocks/>
          </p:cNvGrpSpPr>
          <p:nvPr/>
        </p:nvGrpSpPr>
        <p:grpSpPr bwMode="auto">
          <a:xfrm>
            <a:off x="2711647" y="3072051"/>
            <a:ext cx="3450850" cy="1233260"/>
            <a:chOff x="4267635" y="880115"/>
            <a:chExt cx="3448814" cy="1233055"/>
          </a:xfrm>
        </p:grpSpPr>
        <p:sp>
          <p:nvSpPr>
            <p:cNvPr id="36" name="文本框 66"/>
            <p:cNvSpPr txBox="1">
              <a:spLocks noChangeArrowheads="1"/>
            </p:cNvSpPr>
            <p:nvPr/>
          </p:nvSpPr>
          <p:spPr bwMode="auto">
            <a:xfrm>
              <a:off x="4267635" y="1374629"/>
              <a:ext cx="2320294" cy="738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700" dirty="0">
                  <a:solidFill>
                    <a:schemeClr val="bg2">
                      <a:lumMod val="50000"/>
                    </a:schemeClr>
                  </a:solidFill>
                  <a:latin typeface="Arial" panose="020B0604020202020204" pitchFamily="34" charset="0"/>
                  <a:ea typeface="微软雅黑" panose="020B0503020204020204" pitchFamily="34" charset="-122"/>
                  <a:cs typeface="+mn-ea"/>
                  <a:sym typeface="+mn-lt"/>
                </a:rPr>
                <a:t>Then user needs to choose a style which the music wanted to be.  Each style corresponds to a transition matrix.  Several pre-trained transition matrix will be provided in the released version.</a:t>
              </a:r>
              <a:endParaRPr lang="en-GB" altLang="zh-CN" sz="700" dirty="0">
                <a:solidFill>
                  <a:schemeClr val="bg2">
                    <a:lumMod val="50000"/>
                  </a:schemeClr>
                </a:solidFill>
                <a:latin typeface="Arial" panose="020B0604020202020204" pitchFamily="34" charset="0"/>
                <a:ea typeface="微软雅黑" panose="020B0503020204020204" pitchFamily="34" charset="-122"/>
                <a:cs typeface="+mn-ea"/>
                <a:sym typeface="+mn-lt"/>
              </a:endParaRPr>
            </a:p>
          </p:txBody>
        </p:sp>
        <p:sp>
          <p:nvSpPr>
            <p:cNvPr id="37" name="任意多边形 36"/>
            <p:cNvSpPr/>
            <p:nvPr/>
          </p:nvSpPr>
          <p:spPr>
            <a:xfrm>
              <a:off x="4354766" y="1286573"/>
              <a:ext cx="28715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solidFill>
                  <a:schemeClr val="bg2">
                    <a:lumMod val="50000"/>
                  </a:schemeClr>
                </a:solidFill>
              </a:endParaRPr>
            </a:p>
          </p:txBody>
        </p:sp>
        <p:sp>
          <p:nvSpPr>
            <p:cNvPr id="38" name="文本框 66"/>
            <p:cNvSpPr txBox="1">
              <a:spLocks noChangeArrowheads="1"/>
            </p:cNvSpPr>
            <p:nvPr/>
          </p:nvSpPr>
          <p:spPr bwMode="auto">
            <a:xfrm>
              <a:off x="4273628" y="880115"/>
              <a:ext cx="3442821" cy="369270"/>
            </a:xfrm>
            <a:prstGeom prst="rect">
              <a:avLst/>
            </a:prstGeom>
            <a:noFill/>
            <a:ln>
              <a:noFill/>
            </a:ln>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en-US" altLang="zh-CN" sz="1800" dirty="0">
                  <a:solidFill>
                    <a:schemeClr val="bg2">
                      <a:lumMod val="50000"/>
                    </a:schemeClr>
                  </a:solidFill>
                  <a:ea typeface="微软雅黑" panose="020B0503020204020204" pitchFamily="34" charset="-122"/>
                </a:rPr>
                <a:t>Choose a Style. -- Transition Matrix</a:t>
              </a:r>
              <a:endParaRPr lang="zh-CN" altLang="en-US" sz="1800" dirty="0">
                <a:solidFill>
                  <a:schemeClr val="bg2">
                    <a:lumMod val="50000"/>
                  </a:schemeClr>
                </a:solidFill>
                <a:ea typeface="微软雅黑" panose="020B0503020204020204" pitchFamily="34" charset="-122"/>
              </a:endParaRPr>
            </a:p>
          </p:txBody>
        </p:sp>
      </p:grpSp>
      <p:grpSp>
        <p:nvGrpSpPr>
          <p:cNvPr id="10" name="组合 7"/>
          <p:cNvGrpSpPr>
            <a:grpSpLocks/>
          </p:cNvGrpSpPr>
          <p:nvPr/>
        </p:nvGrpSpPr>
        <p:grpSpPr bwMode="auto">
          <a:xfrm>
            <a:off x="5472100" y="1084343"/>
            <a:ext cx="2742771" cy="1233260"/>
            <a:chOff x="4267635" y="880115"/>
            <a:chExt cx="2741153" cy="1233055"/>
          </a:xfrm>
        </p:grpSpPr>
        <p:sp>
          <p:nvSpPr>
            <p:cNvPr id="41" name="文本框 66"/>
            <p:cNvSpPr txBox="1">
              <a:spLocks noChangeArrowheads="1"/>
            </p:cNvSpPr>
            <p:nvPr/>
          </p:nvSpPr>
          <p:spPr bwMode="auto">
            <a:xfrm>
              <a:off x="4267635" y="1374629"/>
              <a:ext cx="2735160" cy="738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700" dirty="0">
                  <a:solidFill>
                    <a:schemeClr val="bg2">
                      <a:lumMod val="25000"/>
                    </a:schemeClr>
                  </a:solidFill>
                  <a:latin typeface="Arial" panose="020B0604020202020204" pitchFamily="34" charset="0"/>
                  <a:ea typeface="微软雅黑" panose="020B0503020204020204" pitchFamily="34" charset="-122"/>
                  <a:cs typeface="+mn-ea"/>
                  <a:sym typeface="+mn-lt"/>
                </a:rPr>
                <a:t>Then the Markov Chain will fulfill the last bar with suitable notes expectedly.  Though users can do this time by time, the final effect may not be good since the long-term information is easily lose during the process of Markov Chain. </a:t>
              </a:r>
              <a:endParaRPr lang="en-GB" altLang="zh-CN" sz="700" dirty="0">
                <a:solidFill>
                  <a:schemeClr val="bg2">
                    <a:lumMod val="25000"/>
                  </a:schemeClr>
                </a:solidFill>
                <a:latin typeface="Arial" panose="020B0604020202020204" pitchFamily="34" charset="0"/>
                <a:ea typeface="微软雅黑" panose="020B0503020204020204" pitchFamily="34" charset="-122"/>
                <a:cs typeface="+mn-ea"/>
                <a:sym typeface="+mn-lt"/>
              </a:endParaRPr>
            </a:p>
          </p:txBody>
        </p:sp>
        <p:sp>
          <p:nvSpPr>
            <p:cNvPr id="42" name="任意多边形 41"/>
            <p:cNvSpPr/>
            <p:nvPr/>
          </p:nvSpPr>
          <p:spPr>
            <a:xfrm>
              <a:off x="4354766" y="1286573"/>
              <a:ext cx="28715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chemeClr val="bg2">
                    <a:lumMod val="25000"/>
                  </a:schemeClr>
                </a:solidFill>
              </a:endParaRPr>
            </a:p>
          </p:txBody>
        </p:sp>
        <p:sp>
          <p:nvSpPr>
            <p:cNvPr id="43" name="文本框 66"/>
            <p:cNvSpPr txBox="1">
              <a:spLocks noChangeArrowheads="1"/>
            </p:cNvSpPr>
            <p:nvPr/>
          </p:nvSpPr>
          <p:spPr bwMode="auto">
            <a:xfrm>
              <a:off x="4273628" y="880115"/>
              <a:ext cx="2735160" cy="369270"/>
            </a:xfrm>
            <a:prstGeom prst="rect">
              <a:avLst/>
            </a:prstGeom>
            <a:noFill/>
            <a:ln>
              <a:noFill/>
            </a:ln>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en-US" altLang="zh-CN" sz="1800" dirty="0">
                  <a:solidFill>
                    <a:schemeClr val="bg2">
                      <a:lumMod val="25000"/>
                    </a:schemeClr>
                  </a:solidFill>
                  <a:ea typeface="微软雅黑" panose="020B0503020204020204" pitchFamily="34" charset="-122"/>
                </a:rPr>
                <a:t>Fire it up! – Get new notes.</a:t>
              </a:r>
              <a:endParaRPr lang="zh-CN" altLang="en-US" sz="1800" dirty="0">
                <a:solidFill>
                  <a:schemeClr val="bg2">
                    <a:lumMod val="25000"/>
                  </a:schemeClr>
                </a:solidFill>
                <a:ea typeface="微软雅黑" panose="020B0503020204020204" pitchFamily="34" charset="-122"/>
              </a:endParaRPr>
            </a:p>
          </p:txBody>
        </p:sp>
      </p:grpSp>
    </p:spTree>
    <p:extLst>
      <p:ext uri="{BB962C8B-B14F-4D97-AF65-F5344CB8AC3E}">
        <p14:creationId xmlns:p14="http://schemas.microsoft.com/office/powerpoint/2010/main" val="337585883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22" presetClass="entr" presetSubtype="8"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1000"/>
                                        <p:tgtEl>
                                          <p:spTgt spid="2"/>
                                        </p:tgtEl>
                                      </p:cBhvr>
                                    </p:animEffect>
                                  </p:childTnLst>
                                </p:cTn>
                              </p:par>
                              <p:par>
                                <p:cTn id="11" presetID="53" presetClass="entr" presetSubtype="16" fill="hold" nodeType="withEffect">
                                  <p:stCondLst>
                                    <p:cond delay="700"/>
                                  </p:stCondLst>
                                  <p:childTnLst>
                                    <p:set>
                                      <p:cBhvr>
                                        <p:cTn id="12" dur="1" fill="hold">
                                          <p:stCondLst>
                                            <p:cond delay="0"/>
                                          </p:stCondLst>
                                        </p:cTn>
                                        <p:tgtEl>
                                          <p:spTgt spid="5"/>
                                        </p:tgtEl>
                                        <p:attrNameLst>
                                          <p:attrName>style.visibility</p:attrName>
                                        </p:attrNameLst>
                                      </p:cBhvr>
                                      <p:to>
                                        <p:strVal val="visible"/>
                                      </p:to>
                                    </p:set>
                                    <p:anim calcmode="lin" valueType="num">
                                      <p:cBhvr>
                                        <p:cTn id="13" dur="750" fill="hold"/>
                                        <p:tgtEl>
                                          <p:spTgt spid="5"/>
                                        </p:tgtEl>
                                        <p:attrNameLst>
                                          <p:attrName>ppt_w</p:attrName>
                                        </p:attrNameLst>
                                      </p:cBhvr>
                                      <p:tavLst>
                                        <p:tav tm="0">
                                          <p:val>
                                            <p:fltVal val="0"/>
                                          </p:val>
                                        </p:tav>
                                        <p:tav tm="100000">
                                          <p:val>
                                            <p:strVal val="#ppt_w"/>
                                          </p:val>
                                        </p:tav>
                                      </p:tavLst>
                                    </p:anim>
                                    <p:anim calcmode="lin" valueType="num">
                                      <p:cBhvr>
                                        <p:cTn id="14" dur="750" fill="hold"/>
                                        <p:tgtEl>
                                          <p:spTgt spid="5"/>
                                        </p:tgtEl>
                                        <p:attrNameLst>
                                          <p:attrName>ppt_h</p:attrName>
                                        </p:attrNameLst>
                                      </p:cBhvr>
                                      <p:tavLst>
                                        <p:tav tm="0">
                                          <p:val>
                                            <p:fltVal val="0"/>
                                          </p:val>
                                        </p:tav>
                                        <p:tav tm="100000">
                                          <p:val>
                                            <p:strVal val="#ppt_h"/>
                                          </p:val>
                                        </p:tav>
                                      </p:tavLst>
                                    </p:anim>
                                    <p:animEffect transition="in" filter="fade">
                                      <p:cBhvr>
                                        <p:cTn id="15" dur="750"/>
                                        <p:tgtEl>
                                          <p:spTgt spid="5"/>
                                        </p:tgtEl>
                                      </p:cBhvr>
                                    </p:animEffect>
                                  </p:childTnLst>
                                </p:cTn>
                              </p:par>
                              <p:par>
                                <p:cTn id="16" presetID="53" presetClass="entr" presetSubtype="16" fill="hold" nodeType="withEffect">
                                  <p:stCondLst>
                                    <p:cond delay="1200"/>
                                  </p:stCondLst>
                                  <p:childTnLst>
                                    <p:set>
                                      <p:cBhvr>
                                        <p:cTn id="17" dur="1" fill="hold">
                                          <p:stCondLst>
                                            <p:cond delay="0"/>
                                          </p:stCondLst>
                                        </p:cTn>
                                        <p:tgtEl>
                                          <p:spTgt spid="6"/>
                                        </p:tgtEl>
                                        <p:attrNameLst>
                                          <p:attrName>style.visibility</p:attrName>
                                        </p:attrNameLst>
                                      </p:cBhvr>
                                      <p:to>
                                        <p:strVal val="visible"/>
                                      </p:to>
                                    </p:set>
                                    <p:anim calcmode="lin" valueType="num">
                                      <p:cBhvr>
                                        <p:cTn id="18" dur="750" fill="hold"/>
                                        <p:tgtEl>
                                          <p:spTgt spid="6"/>
                                        </p:tgtEl>
                                        <p:attrNameLst>
                                          <p:attrName>ppt_w</p:attrName>
                                        </p:attrNameLst>
                                      </p:cBhvr>
                                      <p:tavLst>
                                        <p:tav tm="0">
                                          <p:val>
                                            <p:fltVal val="0"/>
                                          </p:val>
                                        </p:tav>
                                        <p:tav tm="100000">
                                          <p:val>
                                            <p:strVal val="#ppt_w"/>
                                          </p:val>
                                        </p:tav>
                                      </p:tavLst>
                                    </p:anim>
                                    <p:anim calcmode="lin" valueType="num">
                                      <p:cBhvr>
                                        <p:cTn id="19" dur="750" fill="hold"/>
                                        <p:tgtEl>
                                          <p:spTgt spid="6"/>
                                        </p:tgtEl>
                                        <p:attrNameLst>
                                          <p:attrName>ppt_h</p:attrName>
                                        </p:attrNameLst>
                                      </p:cBhvr>
                                      <p:tavLst>
                                        <p:tav tm="0">
                                          <p:val>
                                            <p:fltVal val="0"/>
                                          </p:val>
                                        </p:tav>
                                        <p:tav tm="100000">
                                          <p:val>
                                            <p:strVal val="#ppt_h"/>
                                          </p:val>
                                        </p:tav>
                                      </p:tavLst>
                                    </p:anim>
                                    <p:animEffect transition="in" filter="fade">
                                      <p:cBhvr>
                                        <p:cTn id="20" dur="750"/>
                                        <p:tgtEl>
                                          <p:spTgt spid="6"/>
                                        </p:tgtEl>
                                      </p:cBhvr>
                                    </p:animEffect>
                                  </p:childTnLst>
                                </p:cTn>
                              </p:par>
                              <p:par>
                                <p:cTn id="21" presetID="53" presetClass="entr" presetSubtype="16" fill="hold" nodeType="withEffect">
                                  <p:stCondLst>
                                    <p:cond delay="1700"/>
                                  </p:stCondLst>
                                  <p:childTnLst>
                                    <p:set>
                                      <p:cBhvr>
                                        <p:cTn id="22" dur="1" fill="hold">
                                          <p:stCondLst>
                                            <p:cond delay="0"/>
                                          </p:stCondLst>
                                        </p:cTn>
                                        <p:tgtEl>
                                          <p:spTgt spid="7"/>
                                        </p:tgtEl>
                                        <p:attrNameLst>
                                          <p:attrName>style.visibility</p:attrName>
                                        </p:attrNameLst>
                                      </p:cBhvr>
                                      <p:to>
                                        <p:strVal val="visible"/>
                                      </p:to>
                                    </p:set>
                                    <p:anim calcmode="lin" valueType="num">
                                      <p:cBhvr>
                                        <p:cTn id="23" dur="750" fill="hold"/>
                                        <p:tgtEl>
                                          <p:spTgt spid="7"/>
                                        </p:tgtEl>
                                        <p:attrNameLst>
                                          <p:attrName>ppt_w</p:attrName>
                                        </p:attrNameLst>
                                      </p:cBhvr>
                                      <p:tavLst>
                                        <p:tav tm="0">
                                          <p:val>
                                            <p:fltVal val="0"/>
                                          </p:val>
                                        </p:tav>
                                        <p:tav tm="100000">
                                          <p:val>
                                            <p:strVal val="#ppt_w"/>
                                          </p:val>
                                        </p:tav>
                                      </p:tavLst>
                                    </p:anim>
                                    <p:anim calcmode="lin" valueType="num">
                                      <p:cBhvr>
                                        <p:cTn id="24" dur="750" fill="hold"/>
                                        <p:tgtEl>
                                          <p:spTgt spid="7"/>
                                        </p:tgtEl>
                                        <p:attrNameLst>
                                          <p:attrName>ppt_h</p:attrName>
                                        </p:attrNameLst>
                                      </p:cBhvr>
                                      <p:tavLst>
                                        <p:tav tm="0">
                                          <p:val>
                                            <p:fltVal val="0"/>
                                          </p:val>
                                        </p:tav>
                                        <p:tav tm="100000">
                                          <p:val>
                                            <p:strVal val="#ppt_h"/>
                                          </p:val>
                                        </p:tav>
                                      </p:tavLst>
                                    </p:anim>
                                    <p:animEffect transition="in" filter="fade">
                                      <p:cBhvr>
                                        <p:cTn id="25" dur="750"/>
                                        <p:tgtEl>
                                          <p:spTgt spid="7"/>
                                        </p:tgtEl>
                                      </p:cBhvr>
                                    </p:animEffect>
                                  </p:childTnLst>
                                </p:cTn>
                              </p:par>
                              <p:par>
                                <p:cTn id="26" presetID="2" presetClass="entr" presetSubtype="2"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50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1000" fill="hold"/>
                                        <p:tgtEl>
                                          <p:spTgt spid="9"/>
                                        </p:tgtEl>
                                        <p:attrNameLst>
                                          <p:attrName>ppt_x</p:attrName>
                                        </p:attrNameLst>
                                      </p:cBhvr>
                                      <p:tavLst>
                                        <p:tav tm="0">
                                          <p:val>
                                            <p:strVal val="1+#ppt_w/2"/>
                                          </p:val>
                                        </p:tav>
                                        <p:tav tm="100000">
                                          <p:val>
                                            <p:strVal val="#ppt_x"/>
                                          </p:val>
                                        </p:tav>
                                      </p:tavLst>
                                    </p:anim>
                                    <p:anim calcmode="lin" valueType="num">
                                      <p:cBhvr additive="base">
                                        <p:cTn id="33" dur="1000" fill="hold"/>
                                        <p:tgtEl>
                                          <p:spTgt spid="9"/>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90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1000" fill="hold"/>
                                        <p:tgtEl>
                                          <p:spTgt spid="10"/>
                                        </p:tgtEl>
                                        <p:attrNameLst>
                                          <p:attrName>ppt_x</p:attrName>
                                        </p:attrNameLst>
                                      </p:cBhvr>
                                      <p:tavLst>
                                        <p:tav tm="0">
                                          <p:val>
                                            <p:strVal val="1+#ppt_w/2"/>
                                          </p:val>
                                        </p:tav>
                                        <p:tav tm="100000">
                                          <p:val>
                                            <p:strVal val="#ppt_x"/>
                                          </p:val>
                                        </p:tav>
                                      </p:tavLst>
                                    </p:anim>
                                    <p:anim calcmode="lin" valueType="num">
                                      <p:cBhvr additive="base">
                                        <p:cTn id="37"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椭圆 1"/>
          <p:cNvSpPr/>
          <p:nvPr/>
        </p:nvSpPr>
        <p:spPr>
          <a:xfrm>
            <a:off x="5960987" y="1908764"/>
            <a:ext cx="1314378" cy="13148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anchor="ctr"/>
          <a:lstStyle/>
          <a:p>
            <a:pPr algn="ctr" eaLnBrk="0" hangingPunct="0">
              <a:defRPr/>
            </a:pPr>
            <a:endParaRPr lang="zh-CN" altLang="en-US"/>
          </a:p>
        </p:txBody>
      </p:sp>
      <p:sp>
        <p:nvSpPr>
          <p:cNvPr id="63" name="椭圆 62"/>
          <p:cNvSpPr/>
          <p:nvPr/>
        </p:nvSpPr>
        <p:spPr>
          <a:xfrm>
            <a:off x="5526035" y="1473655"/>
            <a:ext cx="2184281" cy="218507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anchor="ctr"/>
          <a:lstStyle/>
          <a:p>
            <a:pPr algn="ctr" eaLnBrk="0" hangingPunct="0">
              <a:defRPr/>
            </a:pPr>
            <a:endParaRPr lang="zh-CN" altLang="en-US"/>
          </a:p>
        </p:txBody>
      </p:sp>
      <p:sp>
        <p:nvSpPr>
          <p:cNvPr id="64" name="椭圆 63"/>
          <p:cNvSpPr/>
          <p:nvPr/>
        </p:nvSpPr>
        <p:spPr>
          <a:xfrm>
            <a:off x="4629147" y="584380"/>
            <a:ext cx="3963771" cy="39652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anchor="ctr"/>
          <a:lstStyle/>
          <a:p>
            <a:pPr algn="ctr" eaLnBrk="0" hangingPunct="0">
              <a:defRPr/>
            </a:pPr>
            <a:endParaRPr lang="zh-CN" altLang="en-US"/>
          </a:p>
        </p:txBody>
      </p:sp>
      <p:sp>
        <p:nvSpPr>
          <p:cNvPr id="29" name="任意多边形 28"/>
          <p:cNvSpPr/>
          <p:nvPr/>
        </p:nvSpPr>
        <p:spPr>
          <a:xfrm flipV="1">
            <a:off x="-7687" y="2520143"/>
            <a:ext cx="6678246" cy="46051"/>
          </a:xfrm>
          <a:custGeom>
            <a:avLst/>
            <a:gdLst>
              <a:gd name="connsiteX0" fmla="*/ 0 w 8369300"/>
              <a:gd name="connsiteY0" fmla="*/ 0 h 0"/>
              <a:gd name="connsiteX1" fmla="*/ 8369300 w 8369300"/>
              <a:gd name="connsiteY1" fmla="*/ 0 h 0"/>
            </a:gdLst>
            <a:ahLst/>
            <a:cxnLst>
              <a:cxn ang="0">
                <a:pos x="connsiteX0" y="connsiteY0"/>
              </a:cxn>
              <a:cxn ang="0">
                <a:pos x="connsiteX1" y="connsiteY1"/>
              </a:cxn>
            </a:cxnLst>
            <a:rect l="l" t="t" r="r" b="b"/>
            <a:pathLst>
              <a:path w="8369300">
                <a:moveTo>
                  <a:pt x="0" y="0"/>
                </a:moveTo>
                <a:lnTo>
                  <a:pt x="836930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anchor="ctr"/>
          <a:lstStyle/>
          <a:p>
            <a:pPr algn="ctr" eaLnBrk="0" hangingPunct="0">
              <a:defRPr/>
            </a:pPr>
            <a:endParaRPr lang="zh-CN" altLang="en-US"/>
          </a:p>
        </p:txBody>
      </p:sp>
      <p:grpSp>
        <p:nvGrpSpPr>
          <p:cNvPr id="3" name="组合 29"/>
          <p:cNvGrpSpPr>
            <a:grpSpLocks/>
          </p:cNvGrpSpPr>
          <p:nvPr/>
        </p:nvGrpSpPr>
        <p:grpSpPr bwMode="auto">
          <a:xfrm>
            <a:off x="1044769" y="2283530"/>
            <a:ext cx="550833" cy="552620"/>
            <a:chOff x="2307521" y="2283162"/>
            <a:chExt cx="551398" cy="551398"/>
          </a:xfrm>
        </p:grpSpPr>
        <p:sp>
          <p:nvSpPr>
            <p:cNvPr id="31" name="矩形 30"/>
            <p:cNvSpPr/>
            <p:nvPr/>
          </p:nvSpPr>
          <p:spPr>
            <a:xfrm>
              <a:off x="2307521" y="2283162"/>
              <a:ext cx="551398" cy="551398"/>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41" name="五角星 40"/>
            <p:cNvSpPr/>
            <p:nvPr/>
          </p:nvSpPr>
          <p:spPr>
            <a:xfrm>
              <a:off x="2456891" y="2427350"/>
              <a:ext cx="252658"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4" name="组合 41"/>
          <p:cNvGrpSpPr>
            <a:grpSpLocks/>
          </p:cNvGrpSpPr>
          <p:nvPr/>
        </p:nvGrpSpPr>
        <p:grpSpPr bwMode="auto">
          <a:xfrm>
            <a:off x="3308420" y="2283530"/>
            <a:ext cx="552419" cy="552620"/>
            <a:chOff x="2307521" y="2283162"/>
            <a:chExt cx="551398" cy="551398"/>
          </a:xfrm>
        </p:grpSpPr>
        <p:sp>
          <p:nvSpPr>
            <p:cNvPr id="43" name="矩形 42"/>
            <p:cNvSpPr/>
            <p:nvPr/>
          </p:nvSpPr>
          <p:spPr>
            <a:xfrm>
              <a:off x="2307521" y="2283162"/>
              <a:ext cx="551398" cy="551398"/>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44" name="五角星 43"/>
            <p:cNvSpPr/>
            <p:nvPr/>
          </p:nvSpPr>
          <p:spPr>
            <a:xfrm>
              <a:off x="2456462" y="2427350"/>
              <a:ext cx="253516"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5" name="组合 7"/>
          <p:cNvGrpSpPr>
            <a:grpSpLocks/>
          </p:cNvGrpSpPr>
          <p:nvPr/>
        </p:nvGrpSpPr>
        <p:grpSpPr bwMode="auto">
          <a:xfrm>
            <a:off x="1041599" y="1011426"/>
            <a:ext cx="2816065" cy="1280451"/>
            <a:chOff x="2989865" y="602136"/>
            <a:chExt cx="2814868" cy="1280240"/>
          </a:xfrm>
        </p:grpSpPr>
        <p:sp>
          <p:nvSpPr>
            <p:cNvPr id="26645" name="文本框 66"/>
            <p:cNvSpPr txBox="1">
              <a:spLocks noChangeArrowheads="1"/>
            </p:cNvSpPr>
            <p:nvPr/>
          </p:nvSpPr>
          <p:spPr bwMode="auto">
            <a:xfrm>
              <a:off x="2989865" y="1374629"/>
              <a:ext cx="2814868" cy="507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600" dirty="0">
                  <a:solidFill>
                    <a:schemeClr val="bg1">
                      <a:lumMod val="6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点击添加相关标题文字，点击添加相关标题文字，点击添加相关标题文字，点击添加相关标题文字。点击添加相关标题文字，点击添加相关标题文字，点击添加相关标题文字，点击添加相关标题文字。</a:t>
              </a:r>
              <a:endParaRPr lang="en-GB" altLang="zh-CN" sz="6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6646" name="文本框 13"/>
            <p:cNvSpPr txBox="1">
              <a:spLocks noChangeArrowheads="1"/>
            </p:cNvSpPr>
            <p:nvPr/>
          </p:nvSpPr>
          <p:spPr bwMode="auto">
            <a:xfrm>
              <a:off x="2992420" y="602136"/>
              <a:ext cx="1171414" cy="261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zh-CN" altLang="en-US" sz="1100" dirty="0">
                  <a:solidFill>
                    <a:schemeClr val="bg1">
                      <a:lumMod val="65000"/>
                    </a:schemeClr>
                  </a:solidFill>
                  <a:ea typeface="微软雅黑" panose="020B0503020204020204" pitchFamily="34" charset="-122"/>
                </a:rPr>
                <a:t>请替换文字内容</a:t>
              </a:r>
            </a:p>
          </p:txBody>
        </p:sp>
        <p:sp>
          <p:nvSpPr>
            <p:cNvPr id="48" name="文本框 66"/>
            <p:cNvSpPr txBox="1">
              <a:spLocks noChangeArrowheads="1"/>
            </p:cNvSpPr>
            <p:nvPr/>
          </p:nvSpPr>
          <p:spPr bwMode="auto">
            <a:xfrm>
              <a:off x="3000354" y="880114"/>
              <a:ext cx="1914762" cy="261567"/>
            </a:xfrm>
            <a:prstGeom prst="rect">
              <a:avLst/>
            </a:prstGeom>
            <a:noFill/>
            <a:ln>
              <a:noFill/>
            </a:ln>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1100" dirty="0">
                  <a:solidFill>
                    <a:schemeClr val="bg1">
                      <a:lumMod val="65000"/>
                    </a:schemeClr>
                  </a:solidFill>
                  <a:latin typeface="+mn-lt"/>
                </a:rPr>
                <a:t>PLEASE ADD YOUR TITLE HERE</a:t>
              </a:r>
              <a:endParaRPr lang="zh-CN" altLang="en-US" sz="1100" dirty="0">
                <a:solidFill>
                  <a:schemeClr val="bg1">
                    <a:lumMod val="65000"/>
                  </a:schemeClr>
                </a:solidFill>
                <a:latin typeface="+mn-lt"/>
              </a:endParaRPr>
            </a:p>
          </p:txBody>
        </p:sp>
        <p:sp>
          <p:nvSpPr>
            <p:cNvPr id="49" name="任意多边形 48"/>
            <p:cNvSpPr/>
            <p:nvPr/>
          </p:nvSpPr>
          <p:spPr>
            <a:xfrm>
              <a:off x="3078717" y="1286572"/>
              <a:ext cx="287200"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6" name="组合 7"/>
          <p:cNvGrpSpPr>
            <a:grpSpLocks/>
          </p:cNvGrpSpPr>
          <p:nvPr/>
        </p:nvGrpSpPr>
        <p:grpSpPr bwMode="auto">
          <a:xfrm>
            <a:off x="2324230" y="3052775"/>
            <a:ext cx="2816065" cy="1275561"/>
            <a:chOff x="2989865" y="607026"/>
            <a:chExt cx="2814868" cy="1275350"/>
          </a:xfrm>
        </p:grpSpPr>
        <p:sp>
          <p:nvSpPr>
            <p:cNvPr id="26641" name="文本框 66"/>
            <p:cNvSpPr txBox="1">
              <a:spLocks noChangeArrowheads="1"/>
            </p:cNvSpPr>
            <p:nvPr/>
          </p:nvSpPr>
          <p:spPr bwMode="auto">
            <a:xfrm>
              <a:off x="2989865" y="1374629"/>
              <a:ext cx="2814868" cy="507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600" dirty="0">
                  <a:solidFill>
                    <a:schemeClr val="bg1">
                      <a:lumMod val="6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点击添加相关标题文字，点击添加相关标题文字，点击添加相关标题文字，点击添加相关标题文字。点击添加相关标题文字，点击添加相关标题文字，点击添加相关标题文字，点击添加相关标题文字。</a:t>
              </a:r>
              <a:endParaRPr lang="en-GB" altLang="zh-CN" sz="6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6642" name="文本框 13"/>
            <p:cNvSpPr txBox="1">
              <a:spLocks noChangeArrowheads="1"/>
            </p:cNvSpPr>
            <p:nvPr/>
          </p:nvSpPr>
          <p:spPr bwMode="auto">
            <a:xfrm>
              <a:off x="2990709" y="607026"/>
              <a:ext cx="1171414" cy="261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zh-CN" altLang="en-US" sz="1100" dirty="0">
                  <a:solidFill>
                    <a:schemeClr val="bg1">
                      <a:lumMod val="65000"/>
                    </a:schemeClr>
                  </a:solidFill>
                  <a:ea typeface="微软雅黑" panose="020B0503020204020204" pitchFamily="34" charset="-122"/>
                </a:rPr>
                <a:t>请替换文字内容</a:t>
              </a:r>
            </a:p>
          </p:txBody>
        </p:sp>
        <p:sp>
          <p:nvSpPr>
            <p:cNvPr id="53" name="文本框 66"/>
            <p:cNvSpPr txBox="1">
              <a:spLocks noChangeArrowheads="1"/>
            </p:cNvSpPr>
            <p:nvPr/>
          </p:nvSpPr>
          <p:spPr bwMode="auto">
            <a:xfrm>
              <a:off x="2989865" y="880115"/>
              <a:ext cx="1915095" cy="261567"/>
            </a:xfrm>
            <a:prstGeom prst="rect">
              <a:avLst/>
            </a:prstGeom>
            <a:noFill/>
            <a:ln>
              <a:noFill/>
            </a:ln>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1100" dirty="0">
                  <a:solidFill>
                    <a:schemeClr val="bg1">
                      <a:lumMod val="65000"/>
                    </a:schemeClr>
                  </a:solidFill>
                  <a:latin typeface="+mj-lt"/>
                </a:rPr>
                <a:t>PLEASE ADD YOUR TITLE HERE</a:t>
              </a:r>
              <a:endParaRPr lang="zh-CN" altLang="en-US" sz="1100" dirty="0">
                <a:solidFill>
                  <a:schemeClr val="bg1">
                    <a:lumMod val="65000"/>
                  </a:schemeClr>
                </a:solidFill>
                <a:latin typeface="+mj-lt"/>
              </a:endParaRPr>
            </a:p>
          </p:txBody>
        </p:sp>
        <p:sp>
          <p:nvSpPr>
            <p:cNvPr id="54" name="任意多边形 53"/>
            <p:cNvSpPr/>
            <p:nvPr/>
          </p:nvSpPr>
          <p:spPr>
            <a:xfrm>
              <a:off x="3078717" y="1286573"/>
              <a:ext cx="287199"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7" name="组合 54"/>
          <p:cNvGrpSpPr>
            <a:grpSpLocks/>
          </p:cNvGrpSpPr>
          <p:nvPr/>
        </p:nvGrpSpPr>
        <p:grpSpPr bwMode="auto">
          <a:xfrm>
            <a:off x="6341967" y="2283530"/>
            <a:ext cx="552419" cy="552620"/>
            <a:chOff x="2307521" y="2283162"/>
            <a:chExt cx="551398" cy="551398"/>
          </a:xfrm>
        </p:grpSpPr>
        <p:sp>
          <p:nvSpPr>
            <p:cNvPr id="56" name="矩形 55"/>
            <p:cNvSpPr/>
            <p:nvPr/>
          </p:nvSpPr>
          <p:spPr>
            <a:xfrm>
              <a:off x="2307521" y="2283162"/>
              <a:ext cx="551398" cy="551398"/>
            </a:xfrm>
            <a:prstGeom prst="rect">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57" name="五角星 56"/>
            <p:cNvSpPr/>
            <p:nvPr/>
          </p:nvSpPr>
          <p:spPr>
            <a:xfrm>
              <a:off x="2456462" y="2427350"/>
              <a:ext cx="253516"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sp>
        <p:nvSpPr>
          <p:cNvPr id="65" name="十字形 64"/>
          <p:cNvSpPr/>
          <p:nvPr/>
        </p:nvSpPr>
        <p:spPr>
          <a:xfrm>
            <a:off x="6111791" y="3422120"/>
            <a:ext cx="276210" cy="276310"/>
          </a:xfrm>
          <a:prstGeom prst="plus">
            <a:avLst>
              <a:gd name="adj" fmla="val 4138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anchor="ctr"/>
          <a:lstStyle/>
          <a:p>
            <a:pPr algn="ctr" eaLnBrk="0" hangingPunct="0">
              <a:defRPr/>
            </a:pPr>
            <a:endParaRPr lang="zh-CN" altLang="en-US"/>
          </a:p>
        </p:txBody>
      </p:sp>
    </p:spTree>
    <p:extLst>
      <p:ext uri="{BB962C8B-B14F-4D97-AF65-F5344CB8AC3E}">
        <p14:creationId xmlns:p14="http://schemas.microsoft.com/office/powerpoint/2010/main" val="321850357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1000"/>
                                        <p:tgtEl>
                                          <p:spTgt spid="29"/>
                                        </p:tgtEl>
                                      </p:cBhvr>
                                    </p:animEffect>
                                  </p:childTnLst>
                                </p:cTn>
                              </p:par>
                              <p:par>
                                <p:cTn id="8" presetID="53" presetClass="entr" presetSubtype="16" fill="hold" nodeType="withEffect">
                                  <p:stCondLst>
                                    <p:cond delay="200"/>
                                  </p:stCondLst>
                                  <p:childTnLst>
                                    <p:set>
                                      <p:cBhvr>
                                        <p:cTn id="9" dur="1" fill="hold">
                                          <p:stCondLst>
                                            <p:cond delay="0"/>
                                          </p:stCondLst>
                                        </p:cTn>
                                        <p:tgtEl>
                                          <p:spTgt spid="3"/>
                                        </p:tgtEl>
                                        <p:attrNameLst>
                                          <p:attrName>style.visibility</p:attrName>
                                        </p:attrNameLst>
                                      </p:cBhvr>
                                      <p:to>
                                        <p:strVal val="visible"/>
                                      </p:to>
                                    </p:set>
                                    <p:anim calcmode="lin" valueType="num">
                                      <p:cBhvr>
                                        <p:cTn id="10" dur="750" fill="hold"/>
                                        <p:tgtEl>
                                          <p:spTgt spid="3"/>
                                        </p:tgtEl>
                                        <p:attrNameLst>
                                          <p:attrName>ppt_w</p:attrName>
                                        </p:attrNameLst>
                                      </p:cBhvr>
                                      <p:tavLst>
                                        <p:tav tm="0">
                                          <p:val>
                                            <p:fltVal val="0"/>
                                          </p:val>
                                        </p:tav>
                                        <p:tav tm="100000">
                                          <p:val>
                                            <p:strVal val="#ppt_w"/>
                                          </p:val>
                                        </p:tav>
                                      </p:tavLst>
                                    </p:anim>
                                    <p:anim calcmode="lin" valueType="num">
                                      <p:cBhvr>
                                        <p:cTn id="11" dur="750" fill="hold"/>
                                        <p:tgtEl>
                                          <p:spTgt spid="3"/>
                                        </p:tgtEl>
                                        <p:attrNameLst>
                                          <p:attrName>ppt_h</p:attrName>
                                        </p:attrNameLst>
                                      </p:cBhvr>
                                      <p:tavLst>
                                        <p:tav tm="0">
                                          <p:val>
                                            <p:fltVal val="0"/>
                                          </p:val>
                                        </p:tav>
                                        <p:tav tm="100000">
                                          <p:val>
                                            <p:strVal val="#ppt_h"/>
                                          </p:val>
                                        </p:tav>
                                      </p:tavLst>
                                    </p:anim>
                                    <p:animEffect transition="in" filter="fade">
                                      <p:cBhvr>
                                        <p:cTn id="12" dur="750"/>
                                        <p:tgtEl>
                                          <p:spTgt spid="3"/>
                                        </p:tgtEl>
                                      </p:cBhvr>
                                    </p:animEffect>
                                  </p:childTnLst>
                                </p:cTn>
                              </p:par>
                              <p:par>
                                <p:cTn id="13" presetID="53" presetClass="entr" presetSubtype="16" fill="hold" nodeType="withEffect">
                                  <p:stCondLst>
                                    <p:cond delay="600"/>
                                  </p:stCondLst>
                                  <p:childTnLst>
                                    <p:set>
                                      <p:cBhvr>
                                        <p:cTn id="14" dur="1" fill="hold">
                                          <p:stCondLst>
                                            <p:cond delay="0"/>
                                          </p:stCondLst>
                                        </p:cTn>
                                        <p:tgtEl>
                                          <p:spTgt spid="4"/>
                                        </p:tgtEl>
                                        <p:attrNameLst>
                                          <p:attrName>style.visibility</p:attrName>
                                        </p:attrNameLst>
                                      </p:cBhvr>
                                      <p:to>
                                        <p:strVal val="visible"/>
                                      </p:to>
                                    </p:set>
                                    <p:anim calcmode="lin" valueType="num">
                                      <p:cBhvr>
                                        <p:cTn id="15" dur="750" fill="hold"/>
                                        <p:tgtEl>
                                          <p:spTgt spid="4"/>
                                        </p:tgtEl>
                                        <p:attrNameLst>
                                          <p:attrName>ppt_w</p:attrName>
                                        </p:attrNameLst>
                                      </p:cBhvr>
                                      <p:tavLst>
                                        <p:tav tm="0">
                                          <p:val>
                                            <p:fltVal val="0"/>
                                          </p:val>
                                        </p:tav>
                                        <p:tav tm="100000">
                                          <p:val>
                                            <p:strVal val="#ppt_w"/>
                                          </p:val>
                                        </p:tav>
                                      </p:tavLst>
                                    </p:anim>
                                    <p:anim calcmode="lin" valueType="num">
                                      <p:cBhvr>
                                        <p:cTn id="16" dur="750" fill="hold"/>
                                        <p:tgtEl>
                                          <p:spTgt spid="4"/>
                                        </p:tgtEl>
                                        <p:attrNameLst>
                                          <p:attrName>ppt_h</p:attrName>
                                        </p:attrNameLst>
                                      </p:cBhvr>
                                      <p:tavLst>
                                        <p:tav tm="0">
                                          <p:val>
                                            <p:fltVal val="0"/>
                                          </p:val>
                                        </p:tav>
                                        <p:tav tm="100000">
                                          <p:val>
                                            <p:strVal val="#ppt_h"/>
                                          </p:val>
                                        </p:tav>
                                      </p:tavLst>
                                    </p:anim>
                                    <p:animEffect transition="in" filter="fade">
                                      <p:cBhvr>
                                        <p:cTn id="17" dur="750"/>
                                        <p:tgtEl>
                                          <p:spTgt spid="4"/>
                                        </p:tgtEl>
                                      </p:cBhvr>
                                    </p:animEffect>
                                  </p:childTnLst>
                                </p:cTn>
                              </p:par>
                              <p:par>
                                <p:cTn id="18" presetID="2" presetClass="entr" presetSubtype="2" fill="hold" nodeType="withEffect">
                                  <p:stCondLst>
                                    <p:cond delay="60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1000" fill="hold"/>
                                        <p:tgtEl>
                                          <p:spTgt spid="5"/>
                                        </p:tgtEl>
                                        <p:attrNameLst>
                                          <p:attrName>ppt_x</p:attrName>
                                        </p:attrNameLst>
                                      </p:cBhvr>
                                      <p:tavLst>
                                        <p:tav tm="0">
                                          <p:val>
                                            <p:strVal val="1+#ppt_w/2"/>
                                          </p:val>
                                        </p:tav>
                                        <p:tav tm="100000">
                                          <p:val>
                                            <p:strVal val="#ppt_x"/>
                                          </p:val>
                                        </p:tav>
                                      </p:tavLst>
                                    </p:anim>
                                    <p:anim calcmode="lin" valueType="num">
                                      <p:cBhvr additive="base">
                                        <p:cTn id="21" dur="1000" fill="hold"/>
                                        <p:tgtEl>
                                          <p:spTgt spid="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100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000" fill="hold"/>
                                        <p:tgtEl>
                                          <p:spTgt spid="6"/>
                                        </p:tgtEl>
                                        <p:attrNameLst>
                                          <p:attrName>ppt_x</p:attrName>
                                        </p:attrNameLst>
                                      </p:cBhvr>
                                      <p:tavLst>
                                        <p:tav tm="0">
                                          <p:val>
                                            <p:strVal val="1+#ppt_w/2"/>
                                          </p:val>
                                        </p:tav>
                                        <p:tav tm="100000">
                                          <p:val>
                                            <p:strVal val="#ppt_x"/>
                                          </p:val>
                                        </p:tav>
                                      </p:tavLst>
                                    </p:anim>
                                    <p:anim calcmode="lin" valueType="num">
                                      <p:cBhvr additive="base">
                                        <p:cTn id="25" dur="1000" fill="hold"/>
                                        <p:tgtEl>
                                          <p:spTgt spid="6"/>
                                        </p:tgtEl>
                                        <p:attrNameLst>
                                          <p:attrName>ppt_y</p:attrName>
                                        </p:attrNameLst>
                                      </p:cBhvr>
                                      <p:tavLst>
                                        <p:tav tm="0">
                                          <p:val>
                                            <p:strVal val="#ppt_y"/>
                                          </p:val>
                                        </p:tav>
                                        <p:tav tm="100000">
                                          <p:val>
                                            <p:strVal val="#ppt_y"/>
                                          </p:val>
                                        </p:tav>
                                      </p:tavLst>
                                    </p:anim>
                                  </p:childTnLst>
                                </p:cTn>
                              </p:par>
                              <p:par>
                                <p:cTn id="26" presetID="53" presetClass="entr" presetSubtype="16" fill="hold" nodeType="withEffect">
                                  <p:stCondLst>
                                    <p:cond delay="1700"/>
                                  </p:stCondLst>
                                  <p:childTnLst>
                                    <p:set>
                                      <p:cBhvr>
                                        <p:cTn id="27" dur="1" fill="hold">
                                          <p:stCondLst>
                                            <p:cond delay="0"/>
                                          </p:stCondLst>
                                        </p:cTn>
                                        <p:tgtEl>
                                          <p:spTgt spid="7"/>
                                        </p:tgtEl>
                                        <p:attrNameLst>
                                          <p:attrName>style.visibility</p:attrName>
                                        </p:attrNameLst>
                                      </p:cBhvr>
                                      <p:to>
                                        <p:strVal val="visible"/>
                                      </p:to>
                                    </p:set>
                                    <p:anim calcmode="lin" valueType="num">
                                      <p:cBhvr>
                                        <p:cTn id="28" dur="750" fill="hold"/>
                                        <p:tgtEl>
                                          <p:spTgt spid="7"/>
                                        </p:tgtEl>
                                        <p:attrNameLst>
                                          <p:attrName>ppt_w</p:attrName>
                                        </p:attrNameLst>
                                      </p:cBhvr>
                                      <p:tavLst>
                                        <p:tav tm="0">
                                          <p:val>
                                            <p:fltVal val="0"/>
                                          </p:val>
                                        </p:tav>
                                        <p:tav tm="100000">
                                          <p:val>
                                            <p:strVal val="#ppt_w"/>
                                          </p:val>
                                        </p:tav>
                                      </p:tavLst>
                                    </p:anim>
                                    <p:anim calcmode="lin" valueType="num">
                                      <p:cBhvr>
                                        <p:cTn id="29" dur="750" fill="hold"/>
                                        <p:tgtEl>
                                          <p:spTgt spid="7"/>
                                        </p:tgtEl>
                                        <p:attrNameLst>
                                          <p:attrName>ppt_h</p:attrName>
                                        </p:attrNameLst>
                                      </p:cBhvr>
                                      <p:tavLst>
                                        <p:tav tm="0">
                                          <p:val>
                                            <p:fltVal val="0"/>
                                          </p:val>
                                        </p:tav>
                                        <p:tav tm="100000">
                                          <p:val>
                                            <p:strVal val="#ppt_h"/>
                                          </p:val>
                                        </p:tav>
                                      </p:tavLst>
                                    </p:anim>
                                    <p:animEffect transition="in" filter="fade">
                                      <p:cBhvr>
                                        <p:cTn id="30" dur="750"/>
                                        <p:tgtEl>
                                          <p:spTgt spid="7"/>
                                        </p:tgtEl>
                                      </p:cBhvr>
                                    </p:animEffect>
                                  </p:childTnLst>
                                </p:cTn>
                              </p:par>
                              <p:par>
                                <p:cTn id="31" presetID="53" presetClass="entr" presetSubtype="16" fill="hold" grpId="0" nodeType="withEffect">
                                  <p:stCondLst>
                                    <p:cond delay="1800"/>
                                  </p:stCondLst>
                                  <p:childTnLst>
                                    <p:set>
                                      <p:cBhvr>
                                        <p:cTn id="32" dur="1" fill="hold">
                                          <p:stCondLst>
                                            <p:cond delay="0"/>
                                          </p:stCondLst>
                                        </p:cTn>
                                        <p:tgtEl>
                                          <p:spTgt spid="2"/>
                                        </p:tgtEl>
                                        <p:attrNameLst>
                                          <p:attrName>style.visibility</p:attrName>
                                        </p:attrNameLst>
                                      </p:cBhvr>
                                      <p:to>
                                        <p:strVal val="visible"/>
                                      </p:to>
                                    </p:set>
                                    <p:anim calcmode="lin" valueType="num">
                                      <p:cBhvr>
                                        <p:cTn id="33" dur="750" fill="hold"/>
                                        <p:tgtEl>
                                          <p:spTgt spid="2"/>
                                        </p:tgtEl>
                                        <p:attrNameLst>
                                          <p:attrName>ppt_w</p:attrName>
                                        </p:attrNameLst>
                                      </p:cBhvr>
                                      <p:tavLst>
                                        <p:tav tm="0">
                                          <p:val>
                                            <p:fltVal val="0"/>
                                          </p:val>
                                        </p:tav>
                                        <p:tav tm="100000">
                                          <p:val>
                                            <p:strVal val="#ppt_w"/>
                                          </p:val>
                                        </p:tav>
                                      </p:tavLst>
                                    </p:anim>
                                    <p:anim calcmode="lin" valueType="num">
                                      <p:cBhvr>
                                        <p:cTn id="34" dur="750" fill="hold"/>
                                        <p:tgtEl>
                                          <p:spTgt spid="2"/>
                                        </p:tgtEl>
                                        <p:attrNameLst>
                                          <p:attrName>ppt_h</p:attrName>
                                        </p:attrNameLst>
                                      </p:cBhvr>
                                      <p:tavLst>
                                        <p:tav tm="0">
                                          <p:val>
                                            <p:fltVal val="0"/>
                                          </p:val>
                                        </p:tav>
                                        <p:tav tm="100000">
                                          <p:val>
                                            <p:strVal val="#ppt_h"/>
                                          </p:val>
                                        </p:tav>
                                      </p:tavLst>
                                    </p:anim>
                                    <p:animEffect transition="in" filter="fade">
                                      <p:cBhvr>
                                        <p:cTn id="35" dur="750"/>
                                        <p:tgtEl>
                                          <p:spTgt spid="2"/>
                                        </p:tgtEl>
                                      </p:cBhvr>
                                    </p:animEffect>
                                  </p:childTnLst>
                                </p:cTn>
                              </p:par>
                              <p:par>
                                <p:cTn id="36" presetID="6" presetClass="emph" presetSubtype="0" autoRev="1" fill="hold" grpId="1" nodeType="withEffect">
                                  <p:stCondLst>
                                    <p:cond delay="1800"/>
                                  </p:stCondLst>
                                  <p:childTnLst>
                                    <p:animScale>
                                      <p:cBhvr>
                                        <p:cTn id="37" dur="1000" fill="hold"/>
                                        <p:tgtEl>
                                          <p:spTgt spid="2"/>
                                        </p:tgtEl>
                                      </p:cBhvr>
                                      <p:by x="150000" y="150000"/>
                                    </p:animScale>
                                  </p:childTnLst>
                                </p:cTn>
                              </p:par>
                              <p:par>
                                <p:cTn id="38" presetID="53" presetClass="entr" presetSubtype="16" fill="hold" grpId="0" nodeType="withEffect">
                                  <p:stCondLst>
                                    <p:cond delay="2000"/>
                                  </p:stCondLst>
                                  <p:childTnLst>
                                    <p:set>
                                      <p:cBhvr>
                                        <p:cTn id="39" dur="1" fill="hold">
                                          <p:stCondLst>
                                            <p:cond delay="0"/>
                                          </p:stCondLst>
                                        </p:cTn>
                                        <p:tgtEl>
                                          <p:spTgt spid="63"/>
                                        </p:tgtEl>
                                        <p:attrNameLst>
                                          <p:attrName>style.visibility</p:attrName>
                                        </p:attrNameLst>
                                      </p:cBhvr>
                                      <p:to>
                                        <p:strVal val="visible"/>
                                      </p:to>
                                    </p:set>
                                    <p:anim calcmode="lin" valueType="num">
                                      <p:cBhvr>
                                        <p:cTn id="40" dur="750" fill="hold"/>
                                        <p:tgtEl>
                                          <p:spTgt spid="63"/>
                                        </p:tgtEl>
                                        <p:attrNameLst>
                                          <p:attrName>ppt_w</p:attrName>
                                        </p:attrNameLst>
                                      </p:cBhvr>
                                      <p:tavLst>
                                        <p:tav tm="0">
                                          <p:val>
                                            <p:fltVal val="0"/>
                                          </p:val>
                                        </p:tav>
                                        <p:tav tm="100000">
                                          <p:val>
                                            <p:strVal val="#ppt_w"/>
                                          </p:val>
                                        </p:tav>
                                      </p:tavLst>
                                    </p:anim>
                                    <p:anim calcmode="lin" valueType="num">
                                      <p:cBhvr>
                                        <p:cTn id="41" dur="750" fill="hold"/>
                                        <p:tgtEl>
                                          <p:spTgt spid="63"/>
                                        </p:tgtEl>
                                        <p:attrNameLst>
                                          <p:attrName>ppt_h</p:attrName>
                                        </p:attrNameLst>
                                      </p:cBhvr>
                                      <p:tavLst>
                                        <p:tav tm="0">
                                          <p:val>
                                            <p:fltVal val="0"/>
                                          </p:val>
                                        </p:tav>
                                        <p:tav tm="100000">
                                          <p:val>
                                            <p:strVal val="#ppt_h"/>
                                          </p:val>
                                        </p:tav>
                                      </p:tavLst>
                                    </p:anim>
                                    <p:animEffect transition="in" filter="fade">
                                      <p:cBhvr>
                                        <p:cTn id="42" dur="750"/>
                                        <p:tgtEl>
                                          <p:spTgt spid="63"/>
                                        </p:tgtEl>
                                      </p:cBhvr>
                                    </p:animEffect>
                                  </p:childTnLst>
                                </p:cTn>
                              </p:par>
                              <p:par>
                                <p:cTn id="43" presetID="6" presetClass="emph" presetSubtype="0" autoRev="1" fill="hold" grpId="1" nodeType="withEffect">
                                  <p:stCondLst>
                                    <p:cond delay="2000"/>
                                  </p:stCondLst>
                                  <p:childTnLst>
                                    <p:animScale>
                                      <p:cBhvr>
                                        <p:cTn id="44" dur="1000" fill="hold"/>
                                        <p:tgtEl>
                                          <p:spTgt spid="63"/>
                                        </p:tgtEl>
                                      </p:cBhvr>
                                      <p:by x="150000" y="150000"/>
                                    </p:animScale>
                                  </p:childTnLst>
                                </p:cTn>
                              </p:par>
                              <p:par>
                                <p:cTn id="45" presetID="53" presetClass="entr" presetSubtype="16" fill="hold" grpId="0" nodeType="withEffect">
                                  <p:stCondLst>
                                    <p:cond delay="2200"/>
                                  </p:stCondLst>
                                  <p:childTnLst>
                                    <p:set>
                                      <p:cBhvr>
                                        <p:cTn id="46" dur="1" fill="hold">
                                          <p:stCondLst>
                                            <p:cond delay="0"/>
                                          </p:stCondLst>
                                        </p:cTn>
                                        <p:tgtEl>
                                          <p:spTgt spid="64"/>
                                        </p:tgtEl>
                                        <p:attrNameLst>
                                          <p:attrName>style.visibility</p:attrName>
                                        </p:attrNameLst>
                                      </p:cBhvr>
                                      <p:to>
                                        <p:strVal val="visible"/>
                                      </p:to>
                                    </p:set>
                                    <p:anim calcmode="lin" valueType="num">
                                      <p:cBhvr>
                                        <p:cTn id="47" dur="750" fill="hold"/>
                                        <p:tgtEl>
                                          <p:spTgt spid="64"/>
                                        </p:tgtEl>
                                        <p:attrNameLst>
                                          <p:attrName>ppt_w</p:attrName>
                                        </p:attrNameLst>
                                      </p:cBhvr>
                                      <p:tavLst>
                                        <p:tav tm="0">
                                          <p:val>
                                            <p:fltVal val="0"/>
                                          </p:val>
                                        </p:tav>
                                        <p:tav tm="100000">
                                          <p:val>
                                            <p:strVal val="#ppt_w"/>
                                          </p:val>
                                        </p:tav>
                                      </p:tavLst>
                                    </p:anim>
                                    <p:anim calcmode="lin" valueType="num">
                                      <p:cBhvr>
                                        <p:cTn id="48" dur="750" fill="hold"/>
                                        <p:tgtEl>
                                          <p:spTgt spid="64"/>
                                        </p:tgtEl>
                                        <p:attrNameLst>
                                          <p:attrName>ppt_h</p:attrName>
                                        </p:attrNameLst>
                                      </p:cBhvr>
                                      <p:tavLst>
                                        <p:tav tm="0">
                                          <p:val>
                                            <p:fltVal val="0"/>
                                          </p:val>
                                        </p:tav>
                                        <p:tav tm="100000">
                                          <p:val>
                                            <p:strVal val="#ppt_h"/>
                                          </p:val>
                                        </p:tav>
                                      </p:tavLst>
                                    </p:anim>
                                    <p:animEffect transition="in" filter="fade">
                                      <p:cBhvr>
                                        <p:cTn id="49" dur="750"/>
                                        <p:tgtEl>
                                          <p:spTgt spid="64"/>
                                        </p:tgtEl>
                                      </p:cBhvr>
                                    </p:animEffect>
                                  </p:childTnLst>
                                </p:cTn>
                              </p:par>
                              <p:par>
                                <p:cTn id="50" presetID="6" presetClass="emph" presetSubtype="0" autoRev="1" fill="hold" grpId="1" nodeType="withEffect">
                                  <p:stCondLst>
                                    <p:cond delay="2200"/>
                                  </p:stCondLst>
                                  <p:childTnLst>
                                    <p:animScale>
                                      <p:cBhvr>
                                        <p:cTn id="51" dur="1000" fill="hold"/>
                                        <p:tgtEl>
                                          <p:spTgt spid="64"/>
                                        </p:tgtEl>
                                      </p:cBhvr>
                                      <p:by x="150000" y="150000"/>
                                    </p:animScale>
                                  </p:childTnLst>
                                </p:cTn>
                              </p:par>
                              <p:par>
                                <p:cTn id="52" presetID="53" presetClass="entr" presetSubtype="16" fill="hold" grpId="0" nodeType="withEffect">
                                  <p:stCondLst>
                                    <p:cond delay="2200"/>
                                  </p:stCondLst>
                                  <p:childTnLst>
                                    <p:set>
                                      <p:cBhvr>
                                        <p:cTn id="53" dur="1" fill="hold">
                                          <p:stCondLst>
                                            <p:cond delay="0"/>
                                          </p:stCondLst>
                                        </p:cTn>
                                        <p:tgtEl>
                                          <p:spTgt spid="65"/>
                                        </p:tgtEl>
                                        <p:attrNameLst>
                                          <p:attrName>style.visibility</p:attrName>
                                        </p:attrNameLst>
                                      </p:cBhvr>
                                      <p:to>
                                        <p:strVal val="visible"/>
                                      </p:to>
                                    </p:set>
                                    <p:anim calcmode="lin" valueType="num">
                                      <p:cBhvr>
                                        <p:cTn id="54" dur="750" fill="hold"/>
                                        <p:tgtEl>
                                          <p:spTgt spid="65"/>
                                        </p:tgtEl>
                                        <p:attrNameLst>
                                          <p:attrName>ppt_w</p:attrName>
                                        </p:attrNameLst>
                                      </p:cBhvr>
                                      <p:tavLst>
                                        <p:tav tm="0">
                                          <p:val>
                                            <p:fltVal val="0"/>
                                          </p:val>
                                        </p:tav>
                                        <p:tav tm="100000">
                                          <p:val>
                                            <p:strVal val="#ppt_w"/>
                                          </p:val>
                                        </p:tav>
                                      </p:tavLst>
                                    </p:anim>
                                    <p:anim calcmode="lin" valueType="num">
                                      <p:cBhvr>
                                        <p:cTn id="55" dur="750" fill="hold"/>
                                        <p:tgtEl>
                                          <p:spTgt spid="65"/>
                                        </p:tgtEl>
                                        <p:attrNameLst>
                                          <p:attrName>ppt_h</p:attrName>
                                        </p:attrNameLst>
                                      </p:cBhvr>
                                      <p:tavLst>
                                        <p:tav tm="0">
                                          <p:val>
                                            <p:fltVal val="0"/>
                                          </p:val>
                                        </p:tav>
                                        <p:tav tm="100000">
                                          <p:val>
                                            <p:strVal val="#ppt_h"/>
                                          </p:val>
                                        </p:tav>
                                      </p:tavLst>
                                    </p:anim>
                                    <p:animEffect transition="in" filter="fade">
                                      <p:cBhvr>
                                        <p:cTn id="56" dur="75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3" grpId="0" animBg="1"/>
      <p:bldP spid="63" grpId="1" animBg="1"/>
      <p:bldP spid="64" grpId="0" animBg="1"/>
      <p:bldP spid="64" grpId="1" animBg="1"/>
      <p:bldP spid="6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MH" val="20160630124613"/>
  <p:tag name="MH_LIBRARY" val="GRAPHIC"/>
</p:tagLst>
</file>

<file path=ppt/tags/tag19.xml><?xml version="1.0" encoding="utf-8"?>
<p:tagLst xmlns:a="http://schemas.openxmlformats.org/drawingml/2006/main" xmlns:r="http://schemas.openxmlformats.org/officeDocument/2006/relationships" xmlns:p="http://schemas.openxmlformats.org/presentationml/2006/main">
  <p:tag name="SELECTED" val="True"/>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自定义 548">
      <a:dk1>
        <a:sysClr val="windowText" lastClr="000000"/>
      </a:dk1>
      <a:lt1>
        <a:sysClr val="window" lastClr="FFFFFF"/>
      </a:lt1>
      <a:dk2>
        <a:srgbClr val="1F497D"/>
      </a:dk2>
      <a:lt2>
        <a:srgbClr val="EEECE1"/>
      </a:lt2>
      <a:accent1>
        <a:srgbClr val="585251"/>
      </a:accent1>
      <a:accent2>
        <a:srgbClr val="EEE895"/>
      </a:accent2>
      <a:accent3>
        <a:srgbClr val="585251"/>
      </a:accent3>
      <a:accent4>
        <a:srgbClr val="EEE895"/>
      </a:accent4>
      <a:accent5>
        <a:srgbClr val="585251"/>
      </a:accent5>
      <a:accent6>
        <a:srgbClr val="EEE89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697</TotalTime>
  <Words>2437</Words>
  <Application>Microsoft Office PowerPoint</Application>
  <PresentationFormat>自定义</PresentationFormat>
  <Paragraphs>232</Paragraphs>
  <Slides>25</Slides>
  <Notes>20</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25</vt:i4>
      </vt:variant>
    </vt:vector>
  </HeadingPairs>
  <TitlesOfParts>
    <vt:vector size="49" baseType="lpstr">
      <vt:lpstr>AgencyFB</vt:lpstr>
      <vt:lpstr>Arial Unicode MS</vt:lpstr>
      <vt:lpstr>FontAwesome</vt:lpstr>
      <vt:lpstr>Microsoft JhengHei</vt:lpstr>
      <vt:lpstr>Open Sans</vt:lpstr>
      <vt:lpstr>Open Sans Light</vt:lpstr>
      <vt:lpstr>Roboto Light</vt:lpstr>
      <vt:lpstr>Simply City Light</vt:lpstr>
      <vt:lpstr>SimSun-ExtB</vt:lpstr>
      <vt:lpstr>Sosa</vt:lpstr>
      <vt:lpstr>STIXGeneral-Bold</vt:lpstr>
      <vt:lpstr>STIXGeneral-Regular</vt:lpstr>
      <vt:lpstr>方正兰亭超细黑简体</vt:lpstr>
      <vt:lpstr>方正姚体</vt:lpstr>
      <vt:lpstr>时尚中黑简体</vt:lpstr>
      <vt:lpstr>宋体</vt:lpstr>
      <vt:lpstr>微软雅黑</vt:lpstr>
      <vt:lpstr>Arial</vt:lpstr>
      <vt:lpstr>Calibri</vt:lpstr>
      <vt:lpstr>Elephant</vt:lpstr>
      <vt:lpstr>Times New Roman</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简约现代</dc:title>
  <dc:creator>第一PPT模板网-WWW.1PPT.COM</dc:creator>
  <cp:keywords>第一PPT模板网-WWW.1PPT.COM</cp:keywords>
  <cp:lastModifiedBy>王俊策</cp:lastModifiedBy>
  <cp:revision>282</cp:revision>
  <dcterms:created xsi:type="dcterms:W3CDTF">2017-06-09T15:26:17Z</dcterms:created>
  <dcterms:modified xsi:type="dcterms:W3CDTF">2018-03-27T18:00:57Z</dcterms:modified>
</cp:coreProperties>
</file>