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57" r:id="rId3"/>
    <p:sldId id="259" r:id="rId4"/>
    <p:sldId id="286" r:id="rId5"/>
    <p:sldId id="288" r:id="rId6"/>
    <p:sldId id="270" r:id="rId7"/>
    <p:sldId id="289" r:id="rId8"/>
    <p:sldId id="290" r:id="rId9"/>
    <p:sldId id="266" r:id="rId10"/>
    <p:sldId id="29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6741"/>
    <a:srgbClr val="4A5A6F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7" y="3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9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3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48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56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10428" y="25122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F9F9F9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F9F9F9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6355" y="1019243"/>
            <a:ext cx="8488670" cy="175432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Automatic Melody Generator</a:t>
            </a:r>
          </a:p>
          <a:p>
            <a:r>
              <a:rPr lang="en-US" altLang="zh-CN" sz="5400" b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- Musier -</a:t>
            </a:r>
            <a:endParaRPr lang="zh-CN" altLang="en-US" sz="54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6595" y="2773569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410" y="399004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Team#: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Zhang Ruoqing   115010096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Li Kengjie  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Ye Shuqian  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Mo Fan  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Wang Junce   115010231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85999" y="342207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35928" y="3532914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6355" y="1329070"/>
            <a:ext cx="695895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Thanks all for listening!</a:t>
            </a:r>
            <a:endParaRPr lang="en-US" altLang="zh-CN" sz="5400" b="1" smtClean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6595" y="2252400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686" y="4434491"/>
            <a:ext cx="6096000" cy="2296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5400" b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 Musier -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Surprises are ready for U!~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18509" y="3297382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33597" y="3401293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8032" y="415636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28109" y="4260277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6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1930" y="1292069"/>
            <a:ext cx="3039615" cy="403187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Introduction</a:t>
            </a:r>
            <a:endParaRPr lang="en-US" altLang="zh-CN" sz="32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Technique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Demostration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Development</a:t>
            </a: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5274489" y="2443872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CONTENT</a:t>
            </a:r>
            <a:endParaRPr lang="zh-CN" altLang="en-US" sz="5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92982" y="678874"/>
            <a:ext cx="0" cy="420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09853" y="1087583"/>
            <a:ext cx="0" cy="494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7075" y="5562599"/>
            <a:ext cx="527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0601" y="5666510"/>
            <a:ext cx="667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3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278213" y="3469856"/>
            <a:ext cx="3911969" cy="1667296"/>
            <a:chOff x="7091176" y="2270541"/>
            <a:chExt cx="3911969" cy="1667296"/>
          </a:xfrm>
        </p:grpSpPr>
        <p:sp>
          <p:nvSpPr>
            <p:cNvPr id="3" name="矩形 2"/>
            <p:cNvSpPr/>
            <p:nvPr/>
          </p:nvSpPr>
          <p:spPr>
            <a:xfrm>
              <a:off x="7091176" y="3014507"/>
              <a:ext cx="3911969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Introduction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69512" y="2270541"/>
              <a:ext cx="273363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01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785305" y="406809"/>
            <a:ext cx="26119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01</a:t>
            </a:r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. Introduction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pic>
        <p:nvPicPr>
          <p:cNvPr id="49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91" y="81661"/>
            <a:ext cx="5808430" cy="647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49"/>
          <p:cNvSpPr txBox="1"/>
          <p:nvPr/>
        </p:nvSpPr>
        <p:spPr>
          <a:xfrm>
            <a:off x="660224" y="1843378"/>
            <a:ext cx="5470412" cy="3539430"/>
          </a:xfrm>
          <a:prstGeom prst="rect">
            <a:avLst/>
          </a:prstGeom>
          <a:noFill/>
          <a:ln w="22225" cmpd="dbl"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  <a:latin typeface="Myriad Pro" panose="020B0503030403020204" pitchFamily="34" charset="0"/>
              </a:rPr>
              <a:t>“The </a:t>
            </a:r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automatic melody generator provides the amateur users with the opportunity to compose pieces of </a:t>
            </a:r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melody</a:t>
            </a:r>
            <a:r>
              <a:rPr lang="en-US" sz="2000" smtClean="0">
                <a:solidFill>
                  <a:schemeClr val="accent1"/>
                </a:solidFill>
                <a:latin typeface="Myriad Pro" panose="020B0503030403020204" pitchFamily="34" charset="0"/>
              </a:rPr>
              <a:t>.”</a:t>
            </a:r>
          </a:p>
          <a:p>
            <a:endParaRPr lang="en-US" sz="2000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Some </a:t>
            </a:r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amateurs may have the dream being composers, but lack professional </a:t>
            </a:r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knowledge</a:t>
            </a:r>
            <a:r>
              <a:rPr lang="en-US" sz="2000" smtClean="0">
                <a:solidFill>
                  <a:schemeClr val="accent1"/>
                </a:solidFill>
                <a:latin typeface="Myriad Pro" panose="020B0503030403020204" pitchFamily="34" charset="0"/>
              </a:rPr>
              <a:t>.</a:t>
            </a:r>
          </a:p>
          <a:p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/>
            </a:r>
            <a:b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If you are the one who wants to be a composer, but feeling puzzled with the complex commands,</a:t>
            </a:r>
            <a:b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>
                <a:solidFill>
                  <a:schemeClr val="accent1"/>
                </a:solidFill>
                <a:latin typeface="Myriad Pro" panose="020B0503030403020204" pitchFamily="34" charset="0"/>
              </a:rPr>
              <a:t>Musier is the one can do you a favour!</a:t>
            </a:r>
            <a:r>
              <a:rPr lang="en-US" sz="2000"/>
              <a:t/>
            </a:r>
            <a:br>
              <a:rPr lang="en-US" sz="2000"/>
            </a:br>
            <a:endParaRPr lang="en-US" sz="2400" b="1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5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82609" y="3469856"/>
            <a:ext cx="3307573" cy="1667296"/>
            <a:chOff x="7695572" y="2270541"/>
            <a:chExt cx="3307573" cy="1667296"/>
          </a:xfrm>
        </p:grpSpPr>
        <p:sp>
          <p:nvSpPr>
            <p:cNvPr id="3" name="矩形 2"/>
            <p:cNvSpPr/>
            <p:nvPr/>
          </p:nvSpPr>
          <p:spPr>
            <a:xfrm>
              <a:off x="7695572" y="3014507"/>
              <a:ext cx="330757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Technique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</a:t>
              </a:r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02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605202" y="5314136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6"/>
          </p:cNvCxnSpPr>
          <p:nvPr/>
        </p:nvCxnSpPr>
        <p:spPr>
          <a:xfrm>
            <a:off x="2590816" y="2356190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077814" y="1599689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97637" y="1906423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38149" y="1903075"/>
            <a:ext cx="861218" cy="86121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97637" y="4891199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19290" y="2949255"/>
            <a:ext cx="401790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mtClean="0">
                <a:latin typeface="Myriad Pro" panose="020B0503030403020204" pitchFamily="34" charset="0"/>
              </a:rPr>
              <a:t>Simulated Annealing Algorithm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29798" y="2924677"/>
            <a:ext cx="22419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mtClean="0">
                <a:latin typeface="Myriad Pro" panose="020B0503030403020204" pitchFamily="34" charset="0"/>
              </a:rPr>
              <a:t>Genetic Algorithm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7823" y="4618456"/>
            <a:ext cx="22419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mtClean="0">
                <a:latin typeface="Myriad Pro" panose="020B0503030403020204" pitchFamily="34" charset="0"/>
              </a:rPr>
              <a:t>Abc Notion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95" y="2081481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smtClean="0">
                <a:solidFill>
                  <a:schemeClr val="bg1"/>
                </a:solidFill>
                <a:latin typeface="Garamond" panose="02020404030301010803" pitchFamily="18" charset="0"/>
              </a:rPr>
              <a:t>Backend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1527" y="3280153"/>
            <a:ext cx="4253437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>
                <a:latin typeface="Myriad Pro" panose="020B0503030403020204" pitchFamily="34" charset="0"/>
              </a:rPr>
              <a:t>It is applied to generate "UNIT"s.</a:t>
            </a:r>
            <a:r>
              <a:rPr lang="en-US" sz="1400">
                <a:latin typeface="Myriad Pro" panose="020B0503030403020204" pitchFamily="34" charset="0"/>
              </a:rPr>
              <a:t/>
            </a:r>
            <a:br>
              <a:rPr lang="en-US" sz="1400">
                <a:latin typeface="Myriad Pro" panose="020B0503030403020204" pitchFamily="34" charset="0"/>
              </a:rPr>
            </a:br>
            <a:r>
              <a:rPr lang="en-US">
                <a:latin typeface="Myriad Pro" panose="020B0503030403020204" pitchFamily="34" charset="0"/>
              </a:rPr>
              <a:t>The combination of these two</a:t>
            </a:r>
            <a:r>
              <a:rPr lang="en-US" sz="1400">
                <a:latin typeface="Myriad Pro" panose="020B0503030403020204" pitchFamily="34" charset="0"/>
              </a:rPr>
              <a:t/>
            </a:r>
            <a:br>
              <a:rPr lang="en-US" sz="1400">
                <a:latin typeface="Myriad Pro" panose="020B0503030403020204" pitchFamily="34" charset="0"/>
              </a:rPr>
            </a:br>
            <a:r>
              <a:rPr lang="en-US">
                <a:latin typeface="Myriad Pro" panose="020B0503030403020204" pitchFamily="34" charset="0"/>
              </a:rPr>
              <a:t>are better than </a:t>
            </a:r>
            <a:r>
              <a:rPr lang="en-US">
                <a:latin typeface="Myriad Pro" panose="020B0503030403020204" pitchFamily="34" charset="0"/>
              </a:rPr>
              <a:t>Markov </a:t>
            </a:r>
            <a:r>
              <a:rPr lang="en-US" smtClean="0">
                <a:latin typeface="Myriad Pro" panose="020B0503030403020204" pitchFamily="34" charset="0"/>
              </a:rPr>
              <a:t>chain.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57176" y="3318587"/>
            <a:ext cx="5223163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>
                <a:latin typeface="Myriad Pro" panose="020B0503030403020204" pitchFamily="34" charset="0"/>
              </a:rPr>
              <a:t>Use “UNIT”s as genes.</a:t>
            </a:r>
            <a:br>
              <a:rPr lang="en-US">
                <a:latin typeface="Myriad Pro" panose="020B0503030403020204" pitchFamily="34" charset="0"/>
              </a:rPr>
            </a:br>
            <a:r>
              <a:rPr lang="en-US">
                <a:latin typeface="Myriad Pro" panose="020B0503030403020204" pitchFamily="34" charset="0"/>
              </a:rPr>
              <a:t>A music period is a combination of “UNIT”s,</a:t>
            </a:r>
            <a:br>
              <a:rPr lang="en-US">
                <a:latin typeface="Myriad Pro" panose="020B0503030403020204" pitchFamily="34" charset="0"/>
              </a:rPr>
            </a:br>
            <a:r>
              <a:rPr lang="en-US">
                <a:latin typeface="Myriad Pro" panose="020B0503030403020204" pitchFamily="34" charset="0"/>
              </a:rPr>
              <a:t>which can be regarded as a chromosome.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4949" y="4987788"/>
            <a:ext cx="3887722" cy="757130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latin typeface="Myriad Pro" panose="020B0503030403020204" pitchFamily="34" charset="0"/>
              </a:rPr>
              <a:t> a shorthand form of musical notation</a:t>
            </a:r>
          </a:p>
          <a:p>
            <a:pPr algn="ctr">
              <a:lnSpc>
                <a:spcPct val="120000"/>
              </a:lnSpc>
            </a:pPr>
            <a:r>
              <a:rPr lang="en-US" altLang="zh-CN">
                <a:latin typeface="Myriad Pro" panose="020B0503030403020204" pitchFamily="34" charset="0"/>
              </a:rPr>
              <a:t>One part of Format Conversion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4" name="椭圆 20"/>
          <p:cNvSpPr/>
          <p:nvPr/>
        </p:nvSpPr>
        <p:spPr>
          <a:xfrm>
            <a:off x="4390957" y="2099743"/>
            <a:ext cx="474578" cy="474578"/>
          </a:xfrm>
          <a:custGeom>
            <a:avLst/>
            <a:gdLst>
              <a:gd name="connsiteX0" fmla="*/ 102452 w 338138"/>
              <a:gd name="connsiteY0" fmla="*/ 116974 h 338138"/>
              <a:gd name="connsiteX1" fmla="*/ 158700 w 338138"/>
              <a:gd name="connsiteY1" fmla="*/ 150395 h 338138"/>
              <a:gd name="connsiteX2" fmla="*/ 169165 w 338138"/>
              <a:gd name="connsiteY2" fmla="*/ 147721 h 338138"/>
              <a:gd name="connsiteX3" fmla="*/ 183554 w 338138"/>
              <a:gd name="connsiteY3" fmla="*/ 154406 h 338138"/>
              <a:gd name="connsiteX4" fmla="*/ 238495 w 338138"/>
              <a:gd name="connsiteY4" fmla="*/ 122321 h 338138"/>
              <a:gd name="connsiteX5" fmla="*/ 246343 w 338138"/>
              <a:gd name="connsiteY5" fmla="*/ 123658 h 338138"/>
              <a:gd name="connsiteX6" fmla="*/ 243727 w 338138"/>
              <a:gd name="connsiteY6" fmla="*/ 130342 h 338138"/>
              <a:gd name="connsiteX7" fmla="*/ 188787 w 338138"/>
              <a:gd name="connsiteY7" fmla="*/ 163763 h 338138"/>
              <a:gd name="connsiteX8" fmla="*/ 190095 w 338138"/>
              <a:gd name="connsiteY8" fmla="*/ 169111 h 338138"/>
              <a:gd name="connsiteX9" fmla="*/ 169165 w 338138"/>
              <a:gd name="connsiteY9" fmla="*/ 190500 h 338138"/>
              <a:gd name="connsiteX10" fmla="*/ 148235 w 338138"/>
              <a:gd name="connsiteY10" fmla="*/ 169111 h 338138"/>
              <a:gd name="connsiteX11" fmla="*/ 91987 w 338138"/>
              <a:gd name="connsiteY11" fmla="*/ 135690 h 338138"/>
              <a:gd name="connsiteX12" fmla="*/ 88063 w 338138"/>
              <a:gd name="connsiteY12" fmla="*/ 120984 h 338138"/>
              <a:gd name="connsiteX13" fmla="*/ 102452 w 338138"/>
              <a:gd name="connsiteY13" fmla="*/ 116974 h 338138"/>
              <a:gd name="connsiteX14" fmla="*/ 159317 w 338138"/>
              <a:gd name="connsiteY14" fmla="*/ 22225 h 338138"/>
              <a:gd name="connsiteX15" fmla="*/ 22225 w 338138"/>
              <a:gd name="connsiteY15" fmla="*/ 158580 h 338138"/>
              <a:gd name="connsiteX16" fmla="*/ 43316 w 338138"/>
              <a:gd name="connsiteY16" fmla="*/ 158580 h 338138"/>
              <a:gd name="connsiteX17" fmla="*/ 43316 w 338138"/>
              <a:gd name="connsiteY17" fmla="*/ 179558 h 338138"/>
              <a:gd name="connsiteX18" fmla="*/ 22225 w 338138"/>
              <a:gd name="connsiteY18" fmla="*/ 179558 h 338138"/>
              <a:gd name="connsiteX19" fmla="*/ 159317 w 338138"/>
              <a:gd name="connsiteY19" fmla="*/ 315913 h 338138"/>
              <a:gd name="connsiteX20" fmla="*/ 159317 w 338138"/>
              <a:gd name="connsiteY20" fmla="*/ 294936 h 338138"/>
              <a:gd name="connsiteX21" fmla="*/ 180408 w 338138"/>
              <a:gd name="connsiteY21" fmla="*/ 294936 h 338138"/>
              <a:gd name="connsiteX22" fmla="*/ 180408 w 338138"/>
              <a:gd name="connsiteY22" fmla="*/ 315913 h 338138"/>
              <a:gd name="connsiteX23" fmla="*/ 317500 w 338138"/>
              <a:gd name="connsiteY23" fmla="*/ 179558 h 338138"/>
              <a:gd name="connsiteX24" fmla="*/ 296409 w 338138"/>
              <a:gd name="connsiteY24" fmla="*/ 179558 h 338138"/>
              <a:gd name="connsiteX25" fmla="*/ 296409 w 338138"/>
              <a:gd name="connsiteY25" fmla="*/ 158580 h 338138"/>
              <a:gd name="connsiteX26" fmla="*/ 317500 w 338138"/>
              <a:gd name="connsiteY26" fmla="*/ 158580 h 338138"/>
              <a:gd name="connsiteX27" fmla="*/ 180408 w 338138"/>
              <a:gd name="connsiteY27" fmla="*/ 22225 h 338138"/>
              <a:gd name="connsiteX28" fmla="*/ 180408 w 338138"/>
              <a:gd name="connsiteY28" fmla="*/ 43202 h 338138"/>
              <a:gd name="connsiteX29" fmla="*/ 159317 w 338138"/>
              <a:gd name="connsiteY29" fmla="*/ 43202 h 338138"/>
              <a:gd name="connsiteX30" fmla="*/ 159317 w 338138"/>
              <a:gd name="connsiteY30" fmla="*/ 22225 h 338138"/>
              <a:gd name="connsiteX31" fmla="*/ 169069 w 338138"/>
              <a:gd name="connsiteY31" fmla="*/ 0 h 338138"/>
              <a:gd name="connsiteX32" fmla="*/ 338138 w 338138"/>
              <a:gd name="connsiteY32" fmla="*/ 169069 h 338138"/>
              <a:gd name="connsiteX33" fmla="*/ 169069 w 338138"/>
              <a:gd name="connsiteY33" fmla="*/ 338138 h 338138"/>
              <a:gd name="connsiteX34" fmla="*/ 0 w 338138"/>
              <a:gd name="connsiteY34" fmla="*/ 169069 h 338138"/>
              <a:gd name="connsiteX35" fmla="*/ 169069 w 338138"/>
              <a:gd name="connsiteY3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8138" h="338138">
                <a:moveTo>
                  <a:pt x="102452" y="116974"/>
                </a:moveTo>
                <a:cubicBezTo>
                  <a:pt x="158700" y="150395"/>
                  <a:pt x="158700" y="150395"/>
                  <a:pt x="158700" y="150395"/>
                </a:cubicBezTo>
                <a:cubicBezTo>
                  <a:pt x="162624" y="149058"/>
                  <a:pt x="165241" y="147721"/>
                  <a:pt x="169165" y="147721"/>
                </a:cubicBezTo>
                <a:cubicBezTo>
                  <a:pt x="174397" y="147721"/>
                  <a:pt x="179630" y="150395"/>
                  <a:pt x="183554" y="154406"/>
                </a:cubicBezTo>
                <a:cubicBezTo>
                  <a:pt x="238495" y="122321"/>
                  <a:pt x="238495" y="122321"/>
                  <a:pt x="238495" y="122321"/>
                </a:cubicBezTo>
                <a:cubicBezTo>
                  <a:pt x="241111" y="119648"/>
                  <a:pt x="245035" y="120984"/>
                  <a:pt x="246343" y="123658"/>
                </a:cubicBezTo>
                <a:cubicBezTo>
                  <a:pt x="247651" y="126332"/>
                  <a:pt x="246343" y="129006"/>
                  <a:pt x="243727" y="130342"/>
                </a:cubicBezTo>
                <a:cubicBezTo>
                  <a:pt x="188787" y="163763"/>
                  <a:pt x="188787" y="163763"/>
                  <a:pt x="188787" y="163763"/>
                </a:cubicBezTo>
                <a:cubicBezTo>
                  <a:pt x="190095" y="165100"/>
                  <a:pt x="190095" y="167774"/>
                  <a:pt x="190095" y="169111"/>
                </a:cubicBezTo>
                <a:cubicBezTo>
                  <a:pt x="190095" y="181142"/>
                  <a:pt x="180938" y="190500"/>
                  <a:pt x="169165" y="190500"/>
                </a:cubicBezTo>
                <a:cubicBezTo>
                  <a:pt x="157392" y="190500"/>
                  <a:pt x="148235" y="181142"/>
                  <a:pt x="148235" y="169111"/>
                </a:cubicBezTo>
                <a:cubicBezTo>
                  <a:pt x="91987" y="135690"/>
                  <a:pt x="91987" y="135690"/>
                  <a:pt x="91987" y="135690"/>
                </a:cubicBezTo>
                <a:cubicBezTo>
                  <a:pt x="86754" y="133016"/>
                  <a:pt x="84138" y="126332"/>
                  <a:pt x="88063" y="120984"/>
                </a:cubicBezTo>
                <a:cubicBezTo>
                  <a:pt x="90679" y="115637"/>
                  <a:pt x="97219" y="114300"/>
                  <a:pt x="102452" y="116974"/>
                </a:cubicBezTo>
                <a:close/>
                <a:moveTo>
                  <a:pt x="159317" y="22225"/>
                </a:moveTo>
                <a:cubicBezTo>
                  <a:pt x="86817" y="27469"/>
                  <a:pt x="27498" y="86469"/>
                  <a:pt x="22225" y="158580"/>
                </a:cubicBezTo>
                <a:cubicBezTo>
                  <a:pt x="22225" y="158580"/>
                  <a:pt x="22225" y="158580"/>
                  <a:pt x="43316" y="158580"/>
                </a:cubicBezTo>
                <a:cubicBezTo>
                  <a:pt x="43316" y="158580"/>
                  <a:pt x="43316" y="158580"/>
                  <a:pt x="43316" y="179558"/>
                </a:cubicBezTo>
                <a:cubicBezTo>
                  <a:pt x="43316" y="179558"/>
                  <a:pt x="43316" y="179558"/>
                  <a:pt x="22225" y="179558"/>
                </a:cubicBezTo>
                <a:cubicBezTo>
                  <a:pt x="27498" y="251669"/>
                  <a:pt x="86817" y="310669"/>
                  <a:pt x="159317" y="315913"/>
                </a:cubicBezTo>
                <a:cubicBezTo>
                  <a:pt x="159317" y="315913"/>
                  <a:pt x="159317" y="315913"/>
                  <a:pt x="159317" y="294936"/>
                </a:cubicBezTo>
                <a:cubicBezTo>
                  <a:pt x="159317" y="294936"/>
                  <a:pt x="159317" y="294936"/>
                  <a:pt x="180408" y="294936"/>
                </a:cubicBezTo>
                <a:cubicBezTo>
                  <a:pt x="180408" y="294936"/>
                  <a:pt x="180408" y="294936"/>
                  <a:pt x="180408" y="315913"/>
                </a:cubicBezTo>
                <a:cubicBezTo>
                  <a:pt x="252909" y="310669"/>
                  <a:pt x="312227" y="251669"/>
                  <a:pt x="317500" y="179558"/>
                </a:cubicBezTo>
                <a:cubicBezTo>
                  <a:pt x="317500" y="179558"/>
                  <a:pt x="317500" y="179558"/>
                  <a:pt x="296409" y="179558"/>
                </a:cubicBezTo>
                <a:cubicBezTo>
                  <a:pt x="296409" y="179558"/>
                  <a:pt x="296409" y="179558"/>
                  <a:pt x="296409" y="158580"/>
                </a:cubicBezTo>
                <a:cubicBezTo>
                  <a:pt x="296409" y="158580"/>
                  <a:pt x="296409" y="158580"/>
                  <a:pt x="317500" y="158580"/>
                </a:cubicBezTo>
                <a:cubicBezTo>
                  <a:pt x="312227" y="86469"/>
                  <a:pt x="252909" y="27469"/>
                  <a:pt x="180408" y="22225"/>
                </a:cubicBezTo>
                <a:cubicBezTo>
                  <a:pt x="180408" y="22225"/>
                  <a:pt x="180408" y="22225"/>
                  <a:pt x="180408" y="43202"/>
                </a:cubicBezTo>
                <a:cubicBezTo>
                  <a:pt x="180408" y="43202"/>
                  <a:pt x="180408" y="43202"/>
                  <a:pt x="159317" y="43202"/>
                </a:cubicBezTo>
                <a:cubicBezTo>
                  <a:pt x="159317" y="43202"/>
                  <a:pt x="159317" y="43202"/>
                  <a:pt x="159317" y="22225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1"/>
          <p:cNvSpPr/>
          <p:nvPr/>
        </p:nvSpPr>
        <p:spPr>
          <a:xfrm>
            <a:off x="9531469" y="2094926"/>
            <a:ext cx="474578" cy="428439"/>
          </a:xfrm>
          <a:custGeom>
            <a:avLst/>
            <a:gdLst>
              <a:gd name="connsiteX0" fmla="*/ 168018 w 337624"/>
              <a:gd name="connsiteY0" fmla="*/ 203200 h 304800"/>
              <a:gd name="connsiteX1" fmla="*/ 148174 w 337624"/>
              <a:gd name="connsiteY1" fmla="*/ 223838 h 304800"/>
              <a:gd name="connsiteX2" fmla="*/ 168018 w 337624"/>
              <a:gd name="connsiteY2" fmla="*/ 244476 h 304800"/>
              <a:gd name="connsiteX3" fmla="*/ 187862 w 337624"/>
              <a:gd name="connsiteY3" fmla="*/ 223838 h 304800"/>
              <a:gd name="connsiteX4" fmla="*/ 168018 w 337624"/>
              <a:gd name="connsiteY4" fmla="*/ 203200 h 304800"/>
              <a:gd name="connsiteX5" fmla="*/ 168018 w 337624"/>
              <a:gd name="connsiteY5" fmla="*/ 80963 h 304800"/>
              <a:gd name="connsiteX6" fmla="*/ 148174 w 337624"/>
              <a:gd name="connsiteY6" fmla="*/ 100857 h 304800"/>
              <a:gd name="connsiteX7" fmla="*/ 148174 w 337624"/>
              <a:gd name="connsiteY7" fmla="*/ 165844 h 304800"/>
              <a:gd name="connsiteX8" fmla="*/ 168018 w 337624"/>
              <a:gd name="connsiteY8" fmla="*/ 185738 h 304800"/>
              <a:gd name="connsiteX9" fmla="*/ 187862 w 337624"/>
              <a:gd name="connsiteY9" fmla="*/ 165844 h 304800"/>
              <a:gd name="connsiteX10" fmla="*/ 187862 w 337624"/>
              <a:gd name="connsiteY10" fmla="*/ 100857 h 304800"/>
              <a:gd name="connsiteX11" fmla="*/ 168018 w 337624"/>
              <a:gd name="connsiteY11" fmla="*/ 80963 h 304800"/>
              <a:gd name="connsiteX12" fmla="*/ 168018 w 337624"/>
              <a:gd name="connsiteY12" fmla="*/ 25400 h 304800"/>
              <a:gd name="connsiteX13" fmla="*/ 195698 w 337624"/>
              <a:gd name="connsiteY13" fmla="*/ 41192 h 304800"/>
              <a:gd name="connsiteX14" fmla="*/ 305097 w 337624"/>
              <a:gd name="connsiteY14" fmla="*/ 232022 h 304800"/>
              <a:gd name="connsiteX15" fmla="*/ 305097 w 337624"/>
              <a:gd name="connsiteY15" fmla="*/ 263607 h 304800"/>
              <a:gd name="connsiteX16" fmla="*/ 277418 w 337624"/>
              <a:gd name="connsiteY16" fmla="*/ 279400 h 304800"/>
              <a:gd name="connsiteX17" fmla="*/ 58618 w 337624"/>
              <a:gd name="connsiteY17" fmla="*/ 279400 h 304800"/>
              <a:gd name="connsiteX18" fmla="*/ 30939 w 337624"/>
              <a:gd name="connsiteY18" fmla="*/ 263607 h 304800"/>
              <a:gd name="connsiteX19" fmla="*/ 30939 w 337624"/>
              <a:gd name="connsiteY19" fmla="*/ 232022 h 304800"/>
              <a:gd name="connsiteX20" fmla="*/ 140338 w 337624"/>
              <a:gd name="connsiteY20" fmla="*/ 41192 h 304800"/>
              <a:gd name="connsiteX21" fmla="*/ 168018 w 337624"/>
              <a:gd name="connsiteY21" fmla="*/ 25400 h 304800"/>
              <a:gd name="connsiteX22" fmla="*/ 168812 w 337624"/>
              <a:gd name="connsiteY22" fmla="*/ 15875 h 304800"/>
              <a:gd name="connsiteX23" fmla="*/ 134592 w 337624"/>
              <a:gd name="connsiteY23" fmla="*/ 34253 h 304800"/>
              <a:gd name="connsiteX24" fmla="*/ 21404 w 337624"/>
              <a:gd name="connsiteY24" fmla="*/ 231165 h 304800"/>
              <a:gd name="connsiteX25" fmla="*/ 21404 w 337624"/>
              <a:gd name="connsiteY25" fmla="*/ 270547 h 304800"/>
              <a:gd name="connsiteX26" fmla="*/ 55624 w 337624"/>
              <a:gd name="connsiteY26" fmla="*/ 288925 h 304800"/>
              <a:gd name="connsiteX27" fmla="*/ 281999 w 337624"/>
              <a:gd name="connsiteY27" fmla="*/ 288925 h 304800"/>
              <a:gd name="connsiteX28" fmla="*/ 316219 w 337624"/>
              <a:gd name="connsiteY28" fmla="*/ 270547 h 304800"/>
              <a:gd name="connsiteX29" fmla="*/ 316219 w 337624"/>
              <a:gd name="connsiteY29" fmla="*/ 231165 h 304800"/>
              <a:gd name="connsiteX30" fmla="*/ 203031 w 337624"/>
              <a:gd name="connsiteY30" fmla="*/ 34253 h 304800"/>
              <a:gd name="connsiteX31" fmla="*/ 168812 w 337624"/>
              <a:gd name="connsiteY31" fmla="*/ 15875 h 304800"/>
              <a:gd name="connsiteX32" fmla="*/ 168812 w 337624"/>
              <a:gd name="connsiteY32" fmla="*/ 0 h 304800"/>
              <a:gd name="connsiteX33" fmla="*/ 216291 w 337624"/>
              <a:gd name="connsiteY33" fmla="*/ 26276 h 304800"/>
              <a:gd name="connsiteX34" fmla="*/ 329711 w 337624"/>
              <a:gd name="connsiteY34" fmla="*/ 223345 h 304800"/>
              <a:gd name="connsiteX35" fmla="*/ 329711 w 337624"/>
              <a:gd name="connsiteY35" fmla="*/ 278524 h 304800"/>
              <a:gd name="connsiteX36" fmla="*/ 282233 w 337624"/>
              <a:gd name="connsiteY36" fmla="*/ 304800 h 304800"/>
              <a:gd name="connsiteX37" fmla="*/ 55391 w 337624"/>
              <a:gd name="connsiteY37" fmla="*/ 304800 h 304800"/>
              <a:gd name="connsiteX38" fmla="*/ 7913 w 337624"/>
              <a:gd name="connsiteY38" fmla="*/ 278524 h 304800"/>
              <a:gd name="connsiteX39" fmla="*/ 7913 w 337624"/>
              <a:gd name="connsiteY39" fmla="*/ 223345 h 304800"/>
              <a:gd name="connsiteX40" fmla="*/ 121333 w 337624"/>
              <a:gd name="connsiteY40" fmla="*/ 26276 h 304800"/>
              <a:gd name="connsiteX41" fmla="*/ 168812 w 337624"/>
              <a:gd name="connsiteY4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624" h="304800">
                <a:moveTo>
                  <a:pt x="168018" y="203200"/>
                </a:moveTo>
                <a:cubicBezTo>
                  <a:pt x="157058" y="203200"/>
                  <a:pt x="148174" y="212440"/>
                  <a:pt x="148174" y="223838"/>
                </a:cubicBezTo>
                <a:cubicBezTo>
                  <a:pt x="148174" y="235236"/>
                  <a:pt x="157058" y="244476"/>
                  <a:pt x="168018" y="244476"/>
                </a:cubicBezTo>
                <a:cubicBezTo>
                  <a:pt x="178978" y="244476"/>
                  <a:pt x="187862" y="235236"/>
                  <a:pt x="187862" y="223838"/>
                </a:cubicBezTo>
                <a:cubicBezTo>
                  <a:pt x="187862" y="212440"/>
                  <a:pt x="178978" y="203200"/>
                  <a:pt x="168018" y="203200"/>
                </a:cubicBezTo>
                <a:close/>
                <a:moveTo>
                  <a:pt x="168018" y="80963"/>
                </a:moveTo>
                <a:cubicBezTo>
                  <a:pt x="157435" y="80963"/>
                  <a:pt x="148174" y="90247"/>
                  <a:pt x="148174" y="100857"/>
                </a:cubicBezTo>
                <a:lnTo>
                  <a:pt x="148174" y="165844"/>
                </a:lnTo>
                <a:cubicBezTo>
                  <a:pt x="148174" y="177780"/>
                  <a:pt x="157435" y="185738"/>
                  <a:pt x="168018" y="185738"/>
                </a:cubicBezTo>
                <a:cubicBezTo>
                  <a:pt x="178602" y="185738"/>
                  <a:pt x="187862" y="177780"/>
                  <a:pt x="187862" y="165844"/>
                </a:cubicBezTo>
                <a:cubicBezTo>
                  <a:pt x="187862" y="165844"/>
                  <a:pt x="187862" y="165844"/>
                  <a:pt x="187862" y="100857"/>
                </a:cubicBezTo>
                <a:cubicBezTo>
                  <a:pt x="187862" y="90247"/>
                  <a:pt x="178602" y="80963"/>
                  <a:pt x="168018" y="80963"/>
                </a:cubicBezTo>
                <a:close/>
                <a:moveTo>
                  <a:pt x="168018" y="25400"/>
                </a:moveTo>
                <a:cubicBezTo>
                  <a:pt x="179881" y="25400"/>
                  <a:pt x="190425" y="31980"/>
                  <a:pt x="195698" y="41192"/>
                </a:cubicBezTo>
                <a:cubicBezTo>
                  <a:pt x="195698" y="41192"/>
                  <a:pt x="195698" y="41192"/>
                  <a:pt x="305097" y="232022"/>
                </a:cubicBezTo>
                <a:cubicBezTo>
                  <a:pt x="311687" y="241234"/>
                  <a:pt x="311687" y="253079"/>
                  <a:pt x="305097" y="263607"/>
                </a:cubicBezTo>
                <a:cubicBezTo>
                  <a:pt x="299825" y="274136"/>
                  <a:pt x="289280" y="279400"/>
                  <a:pt x="277418" y="279400"/>
                </a:cubicBezTo>
                <a:cubicBezTo>
                  <a:pt x="277418" y="279400"/>
                  <a:pt x="277418" y="279400"/>
                  <a:pt x="58618" y="279400"/>
                </a:cubicBezTo>
                <a:cubicBezTo>
                  <a:pt x="46756" y="279400"/>
                  <a:pt x="36211" y="274136"/>
                  <a:pt x="30939" y="263607"/>
                </a:cubicBezTo>
                <a:cubicBezTo>
                  <a:pt x="24349" y="253079"/>
                  <a:pt x="24349" y="241234"/>
                  <a:pt x="30939" y="232022"/>
                </a:cubicBezTo>
                <a:cubicBezTo>
                  <a:pt x="30939" y="232022"/>
                  <a:pt x="30939" y="232022"/>
                  <a:pt x="140338" y="41192"/>
                </a:cubicBezTo>
                <a:cubicBezTo>
                  <a:pt x="145611" y="31980"/>
                  <a:pt x="156156" y="25400"/>
                  <a:pt x="168018" y="25400"/>
                </a:cubicBezTo>
                <a:close/>
                <a:moveTo>
                  <a:pt x="168812" y="15875"/>
                </a:moveTo>
                <a:cubicBezTo>
                  <a:pt x="154334" y="15875"/>
                  <a:pt x="142489" y="22438"/>
                  <a:pt x="134592" y="34253"/>
                </a:cubicBezTo>
                <a:cubicBezTo>
                  <a:pt x="21404" y="231165"/>
                  <a:pt x="21404" y="231165"/>
                  <a:pt x="21404" y="231165"/>
                </a:cubicBezTo>
                <a:cubicBezTo>
                  <a:pt x="14824" y="242979"/>
                  <a:pt x="14824" y="257419"/>
                  <a:pt x="21404" y="270547"/>
                </a:cubicBezTo>
                <a:cubicBezTo>
                  <a:pt x="27985" y="282362"/>
                  <a:pt x="41146" y="288925"/>
                  <a:pt x="55624" y="288925"/>
                </a:cubicBezTo>
                <a:cubicBezTo>
                  <a:pt x="281999" y="288925"/>
                  <a:pt x="281999" y="288925"/>
                  <a:pt x="281999" y="288925"/>
                </a:cubicBezTo>
                <a:cubicBezTo>
                  <a:pt x="296477" y="288925"/>
                  <a:pt x="309638" y="282362"/>
                  <a:pt x="316219" y="270547"/>
                </a:cubicBezTo>
                <a:cubicBezTo>
                  <a:pt x="322799" y="257419"/>
                  <a:pt x="322799" y="242979"/>
                  <a:pt x="316219" y="231165"/>
                </a:cubicBezTo>
                <a:cubicBezTo>
                  <a:pt x="203031" y="34253"/>
                  <a:pt x="203031" y="34253"/>
                  <a:pt x="203031" y="34253"/>
                </a:cubicBezTo>
                <a:cubicBezTo>
                  <a:pt x="195134" y="22438"/>
                  <a:pt x="183289" y="15875"/>
                  <a:pt x="168812" y="15875"/>
                </a:cubicBezTo>
                <a:close/>
                <a:moveTo>
                  <a:pt x="168812" y="0"/>
                </a:moveTo>
                <a:cubicBezTo>
                  <a:pt x="188595" y="0"/>
                  <a:pt x="207059" y="9196"/>
                  <a:pt x="216291" y="26276"/>
                </a:cubicBezTo>
                <a:cubicBezTo>
                  <a:pt x="329711" y="223345"/>
                  <a:pt x="329711" y="223345"/>
                  <a:pt x="329711" y="223345"/>
                </a:cubicBezTo>
                <a:cubicBezTo>
                  <a:pt x="340262" y="240424"/>
                  <a:pt x="340262" y="261445"/>
                  <a:pt x="329711" y="278524"/>
                </a:cubicBezTo>
                <a:cubicBezTo>
                  <a:pt x="320480" y="295604"/>
                  <a:pt x="302016" y="304800"/>
                  <a:pt x="282233" y="304800"/>
                </a:cubicBezTo>
                <a:cubicBezTo>
                  <a:pt x="55391" y="304800"/>
                  <a:pt x="55391" y="304800"/>
                  <a:pt x="55391" y="304800"/>
                </a:cubicBezTo>
                <a:cubicBezTo>
                  <a:pt x="35608" y="304800"/>
                  <a:pt x="17144" y="295604"/>
                  <a:pt x="7913" y="278524"/>
                </a:cubicBezTo>
                <a:cubicBezTo>
                  <a:pt x="-2638" y="261445"/>
                  <a:pt x="-2638" y="240424"/>
                  <a:pt x="7913" y="223345"/>
                </a:cubicBezTo>
                <a:cubicBezTo>
                  <a:pt x="121333" y="26276"/>
                  <a:pt x="121333" y="26276"/>
                  <a:pt x="121333" y="26276"/>
                </a:cubicBezTo>
                <a:cubicBezTo>
                  <a:pt x="130565" y="9196"/>
                  <a:pt x="149030" y="0"/>
                  <a:pt x="168812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2"/>
          <p:cNvSpPr/>
          <p:nvPr/>
        </p:nvSpPr>
        <p:spPr>
          <a:xfrm>
            <a:off x="4421179" y="5084519"/>
            <a:ext cx="414136" cy="474578"/>
          </a:xfrm>
          <a:custGeom>
            <a:avLst/>
            <a:gdLst>
              <a:gd name="connsiteX0" fmla="*/ 123825 w 293688"/>
              <a:gd name="connsiteY0" fmla="*/ 284163 h 336550"/>
              <a:gd name="connsiteX1" fmla="*/ 123825 w 293688"/>
              <a:gd name="connsiteY1" fmla="*/ 312738 h 336550"/>
              <a:gd name="connsiteX2" fmla="*/ 169863 w 293688"/>
              <a:gd name="connsiteY2" fmla="*/ 312738 h 336550"/>
              <a:gd name="connsiteX3" fmla="*/ 169863 w 293688"/>
              <a:gd name="connsiteY3" fmla="*/ 284163 h 336550"/>
              <a:gd name="connsiteX4" fmla="*/ 233363 w 293688"/>
              <a:gd name="connsiteY4" fmla="*/ 58738 h 336550"/>
              <a:gd name="connsiteX5" fmla="*/ 233363 w 293688"/>
              <a:gd name="connsiteY5" fmla="*/ 97959 h 336550"/>
              <a:gd name="connsiteX6" fmla="*/ 233363 w 293688"/>
              <a:gd name="connsiteY6" fmla="*/ 103188 h 336550"/>
              <a:gd name="connsiteX7" fmla="*/ 263526 w 293688"/>
              <a:gd name="connsiteY7" fmla="*/ 74426 h 336550"/>
              <a:gd name="connsiteX8" fmla="*/ 263526 w 293688"/>
              <a:gd name="connsiteY8" fmla="*/ 58738 h 336550"/>
              <a:gd name="connsiteX9" fmla="*/ 30163 w 293688"/>
              <a:gd name="connsiteY9" fmla="*/ 58738 h 336550"/>
              <a:gd name="connsiteX10" fmla="*/ 30163 w 293688"/>
              <a:gd name="connsiteY10" fmla="*/ 74426 h 336550"/>
              <a:gd name="connsiteX11" fmla="*/ 60326 w 293688"/>
              <a:gd name="connsiteY11" fmla="*/ 103188 h 336550"/>
              <a:gd name="connsiteX12" fmla="*/ 60326 w 293688"/>
              <a:gd name="connsiteY12" fmla="*/ 97959 h 336550"/>
              <a:gd name="connsiteX13" fmla="*/ 60326 w 293688"/>
              <a:gd name="connsiteY13" fmla="*/ 58738 h 336550"/>
              <a:gd name="connsiteX14" fmla="*/ 30163 w 293688"/>
              <a:gd name="connsiteY14" fmla="*/ 58738 h 336550"/>
              <a:gd name="connsiteX15" fmla="*/ 142753 w 293688"/>
              <a:gd name="connsiteY15" fmla="*/ 46781 h 336550"/>
              <a:gd name="connsiteX16" fmla="*/ 133521 w 293688"/>
              <a:gd name="connsiteY16" fmla="*/ 67674 h 336550"/>
              <a:gd name="connsiteX17" fmla="*/ 109782 w 293688"/>
              <a:gd name="connsiteY17" fmla="*/ 70286 h 336550"/>
              <a:gd name="connsiteX18" fmla="*/ 107144 w 293688"/>
              <a:gd name="connsiteY18" fmla="*/ 78121 h 336550"/>
              <a:gd name="connsiteX19" fmla="*/ 125608 w 293688"/>
              <a:gd name="connsiteY19" fmla="*/ 93791 h 336550"/>
              <a:gd name="connsiteX20" fmla="*/ 119014 w 293688"/>
              <a:gd name="connsiteY20" fmla="*/ 115991 h 336550"/>
              <a:gd name="connsiteX21" fmla="*/ 126927 w 293688"/>
              <a:gd name="connsiteY21" fmla="*/ 121214 h 336550"/>
              <a:gd name="connsiteX22" fmla="*/ 146710 w 293688"/>
              <a:gd name="connsiteY22" fmla="*/ 109462 h 336550"/>
              <a:gd name="connsiteX23" fmla="*/ 166493 w 293688"/>
              <a:gd name="connsiteY23" fmla="*/ 121214 h 336550"/>
              <a:gd name="connsiteX24" fmla="*/ 174406 w 293688"/>
              <a:gd name="connsiteY24" fmla="*/ 115991 h 336550"/>
              <a:gd name="connsiteX25" fmla="*/ 167811 w 293688"/>
              <a:gd name="connsiteY25" fmla="*/ 93791 h 336550"/>
              <a:gd name="connsiteX26" fmla="*/ 186275 w 293688"/>
              <a:gd name="connsiteY26" fmla="*/ 78121 h 336550"/>
              <a:gd name="connsiteX27" fmla="*/ 183638 w 293688"/>
              <a:gd name="connsiteY27" fmla="*/ 70286 h 336550"/>
              <a:gd name="connsiteX28" fmla="*/ 159898 w 293688"/>
              <a:gd name="connsiteY28" fmla="*/ 67674 h 336550"/>
              <a:gd name="connsiteX29" fmla="*/ 150666 w 293688"/>
              <a:gd name="connsiteY29" fmla="*/ 46781 h 336550"/>
              <a:gd name="connsiteX30" fmla="*/ 142753 w 293688"/>
              <a:gd name="connsiteY30" fmla="*/ 46781 h 336550"/>
              <a:gd name="connsiteX31" fmla="*/ 59531 w 293688"/>
              <a:gd name="connsiteY31" fmla="*/ 0 h 336550"/>
              <a:gd name="connsiteX32" fmla="*/ 234157 w 293688"/>
              <a:gd name="connsiteY32" fmla="*/ 0 h 336550"/>
              <a:gd name="connsiteX33" fmla="*/ 234157 w 293688"/>
              <a:gd name="connsiteY33" fmla="*/ 27608 h 336550"/>
              <a:gd name="connsiteX34" fmla="*/ 293688 w 293688"/>
              <a:gd name="connsiteY34" fmla="*/ 27608 h 336550"/>
              <a:gd name="connsiteX35" fmla="*/ 293688 w 293688"/>
              <a:gd name="connsiteY35" fmla="*/ 73620 h 336550"/>
              <a:gd name="connsiteX36" fmla="*/ 234157 w 293688"/>
              <a:gd name="connsiteY36" fmla="*/ 132780 h 336550"/>
              <a:gd name="connsiteX37" fmla="*/ 226219 w 293688"/>
              <a:gd name="connsiteY37" fmla="*/ 132780 h 336550"/>
              <a:gd name="connsiteX38" fmla="*/ 190500 w 293688"/>
              <a:gd name="connsiteY38" fmla="*/ 170904 h 336550"/>
              <a:gd name="connsiteX39" fmla="*/ 165365 w 293688"/>
              <a:gd name="connsiteY39" fmla="*/ 216917 h 336550"/>
              <a:gd name="connsiteX40" fmla="*/ 165365 w 293688"/>
              <a:gd name="connsiteY40" fmla="*/ 253727 h 336550"/>
              <a:gd name="connsiteX41" fmla="*/ 186531 w 293688"/>
              <a:gd name="connsiteY41" fmla="*/ 253727 h 336550"/>
              <a:gd name="connsiteX42" fmla="*/ 198438 w 293688"/>
              <a:gd name="connsiteY42" fmla="*/ 265559 h 336550"/>
              <a:gd name="connsiteX43" fmla="*/ 198438 w 293688"/>
              <a:gd name="connsiteY43" fmla="*/ 281335 h 336550"/>
              <a:gd name="connsiteX44" fmla="*/ 216959 w 293688"/>
              <a:gd name="connsiteY44" fmla="*/ 281335 h 336550"/>
              <a:gd name="connsiteX45" fmla="*/ 216959 w 293688"/>
              <a:gd name="connsiteY45" fmla="*/ 336550 h 336550"/>
              <a:gd name="connsiteX46" fmla="*/ 76729 w 293688"/>
              <a:gd name="connsiteY46" fmla="*/ 336550 h 336550"/>
              <a:gd name="connsiteX47" fmla="*/ 76729 w 293688"/>
              <a:gd name="connsiteY47" fmla="*/ 281335 h 336550"/>
              <a:gd name="connsiteX48" fmla="*/ 95250 w 293688"/>
              <a:gd name="connsiteY48" fmla="*/ 281335 h 336550"/>
              <a:gd name="connsiteX49" fmla="*/ 95250 w 293688"/>
              <a:gd name="connsiteY49" fmla="*/ 265559 h 336550"/>
              <a:gd name="connsiteX50" fmla="*/ 107156 w 293688"/>
              <a:gd name="connsiteY50" fmla="*/ 253727 h 336550"/>
              <a:gd name="connsiteX51" fmla="*/ 128323 w 293688"/>
              <a:gd name="connsiteY51" fmla="*/ 253727 h 336550"/>
              <a:gd name="connsiteX52" fmla="*/ 128323 w 293688"/>
              <a:gd name="connsiteY52" fmla="*/ 216917 h 336550"/>
              <a:gd name="connsiteX53" fmla="*/ 103188 w 293688"/>
              <a:gd name="connsiteY53" fmla="*/ 170904 h 336550"/>
              <a:gd name="connsiteX54" fmla="*/ 67469 w 293688"/>
              <a:gd name="connsiteY54" fmla="*/ 132780 h 336550"/>
              <a:gd name="connsiteX55" fmla="*/ 59531 w 293688"/>
              <a:gd name="connsiteY55" fmla="*/ 132780 h 336550"/>
              <a:gd name="connsiteX56" fmla="*/ 0 w 293688"/>
              <a:gd name="connsiteY56" fmla="*/ 73620 h 336550"/>
              <a:gd name="connsiteX57" fmla="*/ 0 w 293688"/>
              <a:gd name="connsiteY57" fmla="*/ 27608 h 336550"/>
              <a:gd name="connsiteX58" fmla="*/ 59531 w 293688"/>
              <a:gd name="connsiteY58" fmla="*/ 27608 h 336550"/>
              <a:gd name="connsiteX59" fmla="*/ 59531 w 293688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688" h="336550">
                <a:moveTo>
                  <a:pt x="123825" y="284163"/>
                </a:moveTo>
                <a:lnTo>
                  <a:pt x="123825" y="312738"/>
                </a:lnTo>
                <a:lnTo>
                  <a:pt x="169863" y="312738"/>
                </a:lnTo>
                <a:lnTo>
                  <a:pt x="169863" y="284163"/>
                </a:lnTo>
                <a:close/>
                <a:moveTo>
                  <a:pt x="233363" y="58738"/>
                </a:moveTo>
                <a:cubicBezTo>
                  <a:pt x="233363" y="58738"/>
                  <a:pt x="233363" y="58738"/>
                  <a:pt x="233363" y="97959"/>
                </a:cubicBezTo>
                <a:cubicBezTo>
                  <a:pt x="233363" y="99266"/>
                  <a:pt x="233363" y="101881"/>
                  <a:pt x="233363" y="103188"/>
                </a:cubicBezTo>
                <a:cubicBezTo>
                  <a:pt x="249816" y="103188"/>
                  <a:pt x="263526" y="90114"/>
                  <a:pt x="263526" y="74426"/>
                </a:cubicBezTo>
                <a:cubicBezTo>
                  <a:pt x="263526" y="74426"/>
                  <a:pt x="263526" y="74426"/>
                  <a:pt x="263526" y="58738"/>
                </a:cubicBezTo>
                <a:close/>
                <a:moveTo>
                  <a:pt x="30163" y="58738"/>
                </a:moveTo>
                <a:cubicBezTo>
                  <a:pt x="30163" y="58738"/>
                  <a:pt x="30163" y="58738"/>
                  <a:pt x="30163" y="74426"/>
                </a:cubicBezTo>
                <a:cubicBezTo>
                  <a:pt x="30163" y="90114"/>
                  <a:pt x="43873" y="103188"/>
                  <a:pt x="60326" y="103188"/>
                </a:cubicBezTo>
                <a:cubicBezTo>
                  <a:pt x="60326" y="101881"/>
                  <a:pt x="60326" y="99266"/>
                  <a:pt x="60326" y="97959"/>
                </a:cubicBezTo>
                <a:cubicBezTo>
                  <a:pt x="60326" y="97959"/>
                  <a:pt x="60326" y="97959"/>
                  <a:pt x="60326" y="58738"/>
                </a:cubicBezTo>
                <a:cubicBezTo>
                  <a:pt x="60326" y="58738"/>
                  <a:pt x="60326" y="58738"/>
                  <a:pt x="30163" y="58738"/>
                </a:cubicBezTo>
                <a:close/>
                <a:moveTo>
                  <a:pt x="142753" y="46781"/>
                </a:moveTo>
                <a:cubicBezTo>
                  <a:pt x="142753" y="46781"/>
                  <a:pt x="142753" y="46781"/>
                  <a:pt x="133521" y="67674"/>
                </a:cubicBezTo>
                <a:cubicBezTo>
                  <a:pt x="133521" y="67674"/>
                  <a:pt x="133521" y="67674"/>
                  <a:pt x="109782" y="70286"/>
                </a:cubicBezTo>
                <a:cubicBezTo>
                  <a:pt x="105826" y="70286"/>
                  <a:pt x="103188" y="75509"/>
                  <a:pt x="107144" y="78121"/>
                </a:cubicBezTo>
                <a:cubicBezTo>
                  <a:pt x="107144" y="78121"/>
                  <a:pt x="107144" y="78121"/>
                  <a:pt x="125608" y="93791"/>
                </a:cubicBezTo>
                <a:cubicBezTo>
                  <a:pt x="125608" y="93791"/>
                  <a:pt x="125608" y="93791"/>
                  <a:pt x="119014" y="115991"/>
                </a:cubicBezTo>
                <a:cubicBezTo>
                  <a:pt x="119014" y="119908"/>
                  <a:pt x="122971" y="123826"/>
                  <a:pt x="126927" y="121214"/>
                </a:cubicBezTo>
                <a:cubicBezTo>
                  <a:pt x="126927" y="121214"/>
                  <a:pt x="126927" y="121214"/>
                  <a:pt x="146710" y="109462"/>
                </a:cubicBezTo>
                <a:cubicBezTo>
                  <a:pt x="146710" y="109462"/>
                  <a:pt x="146710" y="109462"/>
                  <a:pt x="166493" y="121214"/>
                </a:cubicBezTo>
                <a:cubicBezTo>
                  <a:pt x="170449" y="123826"/>
                  <a:pt x="174406" y="119908"/>
                  <a:pt x="174406" y="115991"/>
                </a:cubicBezTo>
                <a:cubicBezTo>
                  <a:pt x="174406" y="115991"/>
                  <a:pt x="174406" y="115991"/>
                  <a:pt x="167811" y="93791"/>
                </a:cubicBezTo>
                <a:cubicBezTo>
                  <a:pt x="167811" y="93791"/>
                  <a:pt x="167811" y="93791"/>
                  <a:pt x="186275" y="78121"/>
                </a:cubicBezTo>
                <a:cubicBezTo>
                  <a:pt x="188913" y="75509"/>
                  <a:pt x="187594" y="70286"/>
                  <a:pt x="183638" y="70286"/>
                </a:cubicBezTo>
                <a:cubicBezTo>
                  <a:pt x="183638" y="70286"/>
                  <a:pt x="183638" y="70286"/>
                  <a:pt x="159898" y="67674"/>
                </a:cubicBezTo>
                <a:cubicBezTo>
                  <a:pt x="159898" y="67674"/>
                  <a:pt x="159898" y="67674"/>
                  <a:pt x="150666" y="46781"/>
                </a:cubicBezTo>
                <a:cubicBezTo>
                  <a:pt x="149348" y="42863"/>
                  <a:pt x="144072" y="42863"/>
                  <a:pt x="142753" y="46781"/>
                </a:cubicBezTo>
                <a:close/>
                <a:moveTo>
                  <a:pt x="59531" y="0"/>
                </a:moveTo>
                <a:cubicBezTo>
                  <a:pt x="59531" y="0"/>
                  <a:pt x="59531" y="0"/>
                  <a:pt x="234157" y="0"/>
                </a:cubicBezTo>
                <a:lnTo>
                  <a:pt x="234157" y="27608"/>
                </a:lnTo>
                <a:cubicBezTo>
                  <a:pt x="234157" y="27608"/>
                  <a:pt x="234157" y="27608"/>
                  <a:pt x="293688" y="27608"/>
                </a:cubicBezTo>
                <a:cubicBezTo>
                  <a:pt x="293688" y="27608"/>
                  <a:pt x="293688" y="27608"/>
                  <a:pt x="293688" y="73620"/>
                </a:cubicBezTo>
                <a:cubicBezTo>
                  <a:pt x="293688" y="106487"/>
                  <a:pt x="267230" y="132780"/>
                  <a:pt x="234157" y="132780"/>
                </a:cubicBezTo>
                <a:cubicBezTo>
                  <a:pt x="234157" y="132780"/>
                  <a:pt x="234157" y="132780"/>
                  <a:pt x="226219" y="132780"/>
                </a:cubicBezTo>
                <a:cubicBezTo>
                  <a:pt x="218282" y="148555"/>
                  <a:pt x="206375" y="163016"/>
                  <a:pt x="190500" y="170904"/>
                </a:cubicBezTo>
                <a:cubicBezTo>
                  <a:pt x="174625" y="181421"/>
                  <a:pt x="165365" y="198512"/>
                  <a:pt x="165365" y="216917"/>
                </a:cubicBezTo>
                <a:cubicBezTo>
                  <a:pt x="165365" y="216917"/>
                  <a:pt x="165365" y="216917"/>
                  <a:pt x="165365" y="253727"/>
                </a:cubicBezTo>
                <a:cubicBezTo>
                  <a:pt x="165365" y="253727"/>
                  <a:pt x="165365" y="253727"/>
                  <a:pt x="186531" y="253727"/>
                </a:cubicBezTo>
                <a:cubicBezTo>
                  <a:pt x="193146" y="253727"/>
                  <a:pt x="198438" y="258986"/>
                  <a:pt x="198438" y="265559"/>
                </a:cubicBezTo>
                <a:cubicBezTo>
                  <a:pt x="198438" y="265559"/>
                  <a:pt x="198438" y="265559"/>
                  <a:pt x="198438" y="281335"/>
                </a:cubicBezTo>
                <a:cubicBezTo>
                  <a:pt x="198438" y="281335"/>
                  <a:pt x="198438" y="281335"/>
                  <a:pt x="216959" y="281335"/>
                </a:cubicBezTo>
                <a:cubicBezTo>
                  <a:pt x="216959" y="281335"/>
                  <a:pt x="216959" y="281335"/>
                  <a:pt x="216959" y="336550"/>
                </a:cubicBezTo>
                <a:cubicBezTo>
                  <a:pt x="216959" y="336550"/>
                  <a:pt x="216959" y="336550"/>
                  <a:pt x="76729" y="336550"/>
                </a:cubicBezTo>
                <a:cubicBezTo>
                  <a:pt x="76729" y="336550"/>
                  <a:pt x="76729" y="336550"/>
                  <a:pt x="76729" y="281335"/>
                </a:cubicBezTo>
                <a:cubicBezTo>
                  <a:pt x="76729" y="281335"/>
                  <a:pt x="76729" y="281335"/>
                  <a:pt x="95250" y="281335"/>
                </a:cubicBezTo>
                <a:cubicBezTo>
                  <a:pt x="95250" y="281335"/>
                  <a:pt x="95250" y="281335"/>
                  <a:pt x="95250" y="265559"/>
                </a:cubicBezTo>
                <a:cubicBezTo>
                  <a:pt x="95250" y="258986"/>
                  <a:pt x="100542" y="253727"/>
                  <a:pt x="107156" y="253727"/>
                </a:cubicBezTo>
                <a:cubicBezTo>
                  <a:pt x="107156" y="253727"/>
                  <a:pt x="107156" y="253727"/>
                  <a:pt x="128323" y="253727"/>
                </a:cubicBezTo>
                <a:cubicBezTo>
                  <a:pt x="128323" y="253727"/>
                  <a:pt x="128323" y="253727"/>
                  <a:pt x="128323" y="216917"/>
                </a:cubicBezTo>
                <a:cubicBezTo>
                  <a:pt x="128323" y="198512"/>
                  <a:pt x="119063" y="181421"/>
                  <a:pt x="103188" y="170904"/>
                </a:cubicBezTo>
                <a:cubicBezTo>
                  <a:pt x="87313" y="163016"/>
                  <a:pt x="75406" y="148555"/>
                  <a:pt x="67469" y="132780"/>
                </a:cubicBezTo>
                <a:cubicBezTo>
                  <a:pt x="67469" y="132780"/>
                  <a:pt x="67469" y="132780"/>
                  <a:pt x="59531" y="132780"/>
                </a:cubicBezTo>
                <a:cubicBezTo>
                  <a:pt x="26458" y="132780"/>
                  <a:pt x="0" y="106487"/>
                  <a:pt x="0" y="73620"/>
                </a:cubicBezTo>
                <a:cubicBezTo>
                  <a:pt x="0" y="73620"/>
                  <a:pt x="0" y="73620"/>
                  <a:pt x="0" y="27608"/>
                </a:cubicBezTo>
                <a:cubicBezTo>
                  <a:pt x="0" y="27608"/>
                  <a:pt x="0" y="27608"/>
                  <a:pt x="59531" y="27608"/>
                </a:cubicBezTo>
                <a:cubicBezTo>
                  <a:pt x="59531" y="27608"/>
                  <a:pt x="59531" y="27608"/>
                  <a:pt x="59531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785305" y="406809"/>
            <a:ext cx="232211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02</a:t>
            </a:r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. Technique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71633" y="4537144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7814" y="5018936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smtClean="0">
                <a:solidFill>
                  <a:schemeClr val="bg1"/>
                </a:solidFill>
                <a:latin typeface="Garamond" panose="02020404030301010803" pitchFamily="18" charset="0"/>
              </a:rPr>
              <a:t>Front</a:t>
            </a:r>
            <a:r>
              <a:rPr lang="en-US" altLang="zh-CN" sz="2400" b="1" smtClean="0">
                <a:solidFill>
                  <a:schemeClr val="bg1"/>
                </a:solidFill>
                <a:latin typeface="Garamond" panose="02020404030301010803" pitchFamily="18" charset="0"/>
              </a:rPr>
              <a:t>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0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961139" y="3469856"/>
            <a:ext cx="4229043" cy="1667296"/>
            <a:chOff x="6774102" y="2270541"/>
            <a:chExt cx="4229043" cy="1667296"/>
          </a:xfrm>
        </p:grpSpPr>
        <p:sp>
          <p:nvSpPr>
            <p:cNvPr id="3" name="矩形 2"/>
            <p:cNvSpPr/>
            <p:nvPr/>
          </p:nvSpPr>
          <p:spPr>
            <a:xfrm>
              <a:off x="6774102" y="3014507"/>
              <a:ext cx="422904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Demostration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</a:t>
              </a:r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03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1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073991" y="3469856"/>
            <a:ext cx="4116191" cy="1667296"/>
            <a:chOff x="6886954" y="2270541"/>
            <a:chExt cx="4116191" cy="1667296"/>
          </a:xfrm>
        </p:grpSpPr>
        <p:sp>
          <p:nvSpPr>
            <p:cNvPr id="3" name="矩形 2"/>
            <p:cNvSpPr/>
            <p:nvPr/>
          </p:nvSpPr>
          <p:spPr>
            <a:xfrm>
              <a:off x="6886954" y="3014507"/>
              <a:ext cx="4116191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Development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</a:t>
              </a:r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04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402045" y="1738543"/>
            <a:ext cx="2413178" cy="2413178"/>
            <a:chOff x="1505599" y="1967143"/>
            <a:chExt cx="2413178" cy="2413178"/>
          </a:xfrm>
        </p:grpSpPr>
        <p:sp>
          <p:nvSpPr>
            <p:cNvPr id="31" name="椭圆 30"/>
            <p:cNvSpPr/>
            <p:nvPr/>
          </p:nvSpPr>
          <p:spPr>
            <a:xfrm>
              <a:off x="1633390" y="2094934"/>
              <a:ext cx="2157594" cy="2157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0559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2324838" y="2759131"/>
              <a:ext cx="774699" cy="829201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9410" y="1738543"/>
            <a:ext cx="2413178" cy="2413178"/>
            <a:chOff x="5103909" y="1967143"/>
            <a:chExt cx="2413178" cy="2413178"/>
          </a:xfrm>
        </p:grpSpPr>
        <p:sp>
          <p:nvSpPr>
            <p:cNvPr id="35" name="椭圆 34"/>
            <p:cNvSpPr/>
            <p:nvPr/>
          </p:nvSpPr>
          <p:spPr>
            <a:xfrm>
              <a:off x="5231700" y="2094934"/>
              <a:ext cx="2157594" cy="21575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0390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928666" y="2780502"/>
              <a:ext cx="763663" cy="786459"/>
            </a:xfrm>
            <a:custGeom>
              <a:avLst/>
              <a:gdLst>
                <a:gd name="connsiteX0" fmla="*/ 140277 w 319088"/>
                <a:gd name="connsiteY0" fmla="*/ 225425 h 328613"/>
                <a:gd name="connsiteX1" fmla="*/ 101311 w 319088"/>
                <a:gd name="connsiteY1" fmla="*/ 229351 h 328613"/>
                <a:gd name="connsiteX2" fmla="*/ 100012 w 319088"/>
                <a:gd name="connsiteY2" fmla="*/ 230660 h 328613"/>
                <a:gd name="connsiteX3" fmla="*/ 100012 w 319088"/>
                <a:gd name="connsiteY3" fmla="*/ 319646 h 328613"/>
                <a:gd name="connsiteX4" fmla="*/ 100012 w 319088"/>
                <a:gd name="connsiteY4" fmla="*/ 322263 h 328613"/>
                <a:gd name="connsiteX5" fmla="*/ 101311 w 319088"/>
                <a:gd name="connsiteY5" fmla="*/ 322263 h 328613"/>
                <a:gd name="connsiteX6" fmla="*/ 102610 w 319088"/>
                <a:gd name="connsiteY6" fmla="*/ 322263 h 328613"/>
                <a:gd name="connsiteX7" fmla="*/ 140277 w 319088"/>
                <a:gd name="connsiteY7" fmla="*/ 311794 h 328613"/>
                <a:gd name="connsiteX8" fmla="*/ 142875 w 319088"/>
                <a:gd name="connsiteY8" fmla="*/ 310485 h 328613"/>
                <a:gd name="connsiteX9" fmla="*/ 142875 w 319088"/>
                <a:gd name="connsiteY9" fmla="*/ 228042 h 328613"/>
                <a:gd name="connsiteX10" fmla="*/ 141576 w 319088"/>
                <a:gd name="connsiteY10" fmla="*/ 226734 h 328613"/>
                <a:gd name="connsiteX11" fmla="*/ 140277 w 319088"/>
                <a:gd name="connsiteY11" fmla="*/ 225425 h 328613"/>
                <a:gd name="connsiteX12" fmla="*/ 49212 w 319088"/>
                <a:gd name="connsiteY12" fmla="*/ 223838 h 328613"/>
                <a:gd name="connsiteX13" fmla="*/ 49212 w 319088"/>
                <a:gd name="connsiteY13" fmla="*/ 226378 h 328613"/>
                <a:gd name="connsiteX14" fmla="*/ 49212 w 319088"/>
                <a:gd name="connsiteY14" fmla="*/ 263208 h 328613"/>
                <a:gd name="connsiteX15" fmla="*/ 50497 w 319088"/>
                <a:gd name="connsiteY15" fmla="*/ 265748 h 328613"/>
                <a:gd name="connsiteX16" fmla="*/ 74915 w 319088"/>
                <a:gd name="connsiteY16" fmla="*/ 274638 h 328613"/>
                <a:gd name="connsiteX17" fmla="*/ 76200 w 319088"/>
                <a:gd name="connsiteY17" fmla="*/ 273368 h 328613"/>
                <a:gd name="connsiteX18" fmla="*/ 76200 w 319088"/>
                <a:gd name="connsiteY18" fmla="*/ 272098 h 328613"/>
                <a:gd name="connsiteX19" fmla="*/ 76200 w 319088"/>
                <a:gd name="connsiteY19" fmla="*/ 230188 h 328613"/>
                <a:gd name="connsiteX20" fmla="*/ 74915 w 319088"/>
                <a:gd name="connsiteY20" fmla="*/ 228918 h 328613"/>
                <a:gd name="connsiteX21" fmla="*/ 50497 w 319088"/>
                <a:gd name="connsiteY21" fmla="*/ 223838 h 328613"/>
                <a:gd name="connsiteX22" fmla="*/ 49212 w 319088"/>
                <a:gd name="connsiteY22" fmla="*/ 223838 h 328613"/>
                <a:gd name="connsiteX23" fmla="*/ 189206 w 319088"/>
                <a:gd name="connsiteY23" fmla="*/ 222250 h 328613"/>
                <a:gd name="connsiteX24" fmla="*/ 156868 w 319088"/>
                <a:gd name="connsiteY24" fmla="*/ 224848 h 328613"/>
                <a:gd name="connsiteX25" fmla="*/ 155575 w 319088"/>
                <a:gd name="connsiteY25" fmla="*/ 226147 h 328613"/>
                <a:gd name="connsiteX26" fmla="*/ 155575 w 319088"/>
                <a:gd name="connsiteY26" fmla="*/ 305377 h 328613"/>
                <a:gd name="connsiteX27" fmla="*/ 156868 w 319088"/>
                <a:gd name="connsiteY27" fmla="*/ 307975 h 328613"/>
                <a:gd name="connsiteX28" fmla="*/ 158162 w 319088"/>
                <a:gd name="connsiteY28" fmla="*/ 307975 h 328613"/>
                <a:gd name="connsiteX29" fmla="*/ 189206 w 319088"/>
                <a:gd name="connsiteY29" fmla="*/ 300182 h 328613"/>
                <a:gd name="connsiteX30" fmla="*/ 190500 w 319088"/>
                <a:gd name="connsiteY30" fmla="*/ 297584 h 328613"/>
                <a:gd name="connsiteX31" fmla="*/ 190500 w 319088"/>
                <a:gd name="connsiteY31" fmla="*/ 223549 h 328613"/>
                <a:gd name="connsiteX32" fmla="*/ 190500 w 319088"/>
                <a:gd name="connsiteY32" fmla="*/ 222250 h 328613"/>
                <a:gd name="connsiteX33" fmla="*/ 189206 w 319088"/>
                <a:gd name="connsiteY33" fmla="*/ 222250 h 328613"/>
                <a:gd name="connsiteX34" fmla="*/ 12700 w 319088"/>
                <a:gd name="connsiteY34" fmla="*/ 217488 h 328613"/>
                <a:gd name="connsiteX35" fmla="*/ 12700 w 319088"/>
                <a:gd name="connsiteY35" fmla="*/ 218778 h 328613"/>
                <a:gd name="connsiteX36" fmla="*/ 12700 w 319088"/>
                <a:gd name="connsiteY36" fmla="*/ 251024 h 328613"/>
                <a:gd name="connsiteX37" fmla="*/ 13970 w 319088"/>
                <a:gd name="connsiteY37" fmla="*/ 252314 h 328613"/>
                <a:gd name="connsiteX38" fmla="*/ 29210 w 319088"/>
                <a:gd name="connsiteY38" fmla="*/ 258763 h 328613"/>
                <a:gd name="connsiteX39" fmla="*/ 30480 w 319088"/>
                <a:gd name="connsiteY39" fmla="*/ 258763 h 328613"/>
                <a:gd name="connsiteX40" fmla="*/ 31750 w 319088"/>
                <a:gd name="connsiteY40" fmla="*/ 258763 h 328613"/>
                <a:gd name="connsiteX41" fmla="*/ 31750 w 319088"/>
                <a:gd name="connsiteY41" fmla="*/ 257473 h 328613"/>
                <a:gd name="connsiteX42" fmla="*/ 31750 w 319088"/>
                <a:gd name="connsiteY42" fmla="*/ 222647 h 328613"/>
                <a:gd name="connsiteX43" fmla="*/ 30480 w 319088"/>
                <a:gd name="connsiteY43" fmla="*/ 220068 h 328613"/>
                <a:gd name="connsiteX44" fmla="*/ 13970 w 319088"/>
                <a:gd name="connsiteY44" fmla="*/ 217488 h 328613"/>
                <a:gd name="connsiteX45" fmla="*/ 12700 w 319088"/>
                <a:gd name="connsiteY45" fmla="*/ 217488 h 328613"/>
                <a:gd name="connsiteX46" fmla="*/ 280105 w 319088"/>
                <a:gd name="connsiteY46" fmla="*/ 214313 h 328613"/>
                <a:gd name="connsiteX47" fmla="*/ 261584 w 319088"/>
                <a:gd name="connsiteY47" fmla="*/ 215595 h 328613"/>
                <a:gd name="connsiteX48" fmla="*/ 260350 w 319088"/>
                <a:gd name="connsiteY48" fmla="*/ 216877 h 328613"/>
                <a:gd name="connsiteX49" fmla="*/ 260350 w 319088"/>
                <a:gd name="connsiteY49" fmla="*/ 278424 h 328613"/>
                <a:gd name="connsiteX50" fmla="*/ 260350 w 319088"/>
                <a:gd name="connsiteY50" fmla="*/ 279706 h 328613"/>
                <a:gd name="connsiteX51" fmla="*/ 261584 w 319088"/>
                <a:gd name="connsiteY51" fmla="*/ 280988 h 328613"/>
                <a:gd name="connsiteX52" fmla="*/ 262819 w 319088"/>
                <a:gd name="connsiteY52" fmla="*/ 280988 h 328613"/>
                <a:gd name="connsiteX53" fmla="*/ 280105 w 319088"/>
                <a:gd name="connsiteY53" fmla="*/ 275859 h 328613"/>
                <a:gd name="connsiteX54" fmla="*/ 282575 w 319088"/>
                <a:gd name="connsiteY54" fmla="*/ 273295 h 328613"/>
                <a:gd name="connsiteX55" fmla="*/ 282575 w 319088"/>
                <a:gd name="connsiteY55" fmla="*/ 215595 h 328613"/>
                <a:gd name="connsiteX56" fmla="*/ 281340 w 319088"/>
                <a:gd name="connsiteY56" fmla="*/ 214313 h 328613"/>
                <a:gd name="connsiteX57" fmla="*/ 280105 w 319088"/>
                <a:gd name="connsiteY57" fmla="*/ 214313 h 328613"/>
                <a:gd name="connsiteX58" fmla="*/ 306983 w 319088"/>
                <a:gd name="connsiteY58" fmla="*/ 211138 h 328613"/>
                <a:gd name="connsiteX59" fmla="*/ 290215 w 319088"/>
                <a:gd name="connsiteY59" fmla="*/ 212428 h 328613"/>
                <a:gd name="connsiteX60" fmla="*/ 288925 w 319088"/>
                <a:gd name="connsiteY60" fmla="*/ 215008 h 328613"/>
                <a:gd name="connsiteX61" fmla="*/ 288925 w 319088"/>
                <a:gd name="connsiteY61" fmla="*/ 271761 h 328613"/>
                <a:gd name="connsiteX62" fmla="*/ 288925 w 319088"/>
                <a:gd name="connsiteY62" fmla="*/ 273051 h 328613"/>
                <a:gd name="connsiteX63" fmla="*/ 290215 w 319088"/>
                <a:gd name="connsiteY63" fmla="*/ 273051 h 328613"/>
                <a:gd name="connsiteX64" fmla="*/ 308273 w 319088"/>
                <a:gd name="connsiteY64" fmla="*/ 269181 h 328613"/>
                <a:gd name="connsiteX65" fmla="*/ 309563 w 319088"/>
                <a:gd name="connsiteY65" fmla="*/ 266602 h 328613"/>
                <a:gd name="connsiteX66" fmla="*/ 308273 w 319088"/>
                <a:gd name="connsiteY66" fmla="*/ 212428 h 328613"/>
                <a:gd name="connsiteX67" fmla="*/ 308273 w 319088"/>
                <a:gd name="connsiteY67" fmla="*/ 211138 h 328613"/>
                <a:gd name="connsiteX68" fmla="*/ 306983 w 319088"/>
                <a:gd name="connsiteY68" fmla="*/ 211138 h 328613"/>
                <a:gd name="connsiteX69" fmla="*/ 290195 w 319088"/>
                <a:gd name="connsiteY69" fmla="*/ 169863 h 328613"/>
                <a:gd name="connsiteX70" fmla="*/ 288925 w 319088"/>
                <a:gd name="connsiteY70" fmla="*/ 171196 h 328613"/>
                <a:gd name="connsiteX71" fmla="*/ 288925 w 319088"/>
                <a:gd name="connsiteY71" fmla="*/ 172530 h 328613"/>
                <a:gd name="connsiteX72" fmla="*/ 288925 w 319088"/>
                <a:gd name="connsiteY72" fmla="*/ 201867 h 328613"/>
                <a:gd name="connsiteX73" fmla="*/ 288925 w 319088"/>
                <a:gd name="connsiteY73" fmla="*/ 203201 h 328613"/>
                <a:gd name="connsiteX74" fmla="*/ 290195 w 319088"/>
                <a:gd name="connsiteY74" fmla="*/ 203201 h 328613"/>
                <a:gd name="connsiteX75" fmla="*/ 306705 w 319088"/>
                <a:gd name="connsiteY75" fmla="*/ 201867 h 328613"/>
                <a:gd name="connsiteX76" fmla="*/ 307975 w 319088"/>
                <a:gd name="connsiteY76" fmla="*/ 200534 h 328613"/>
                <a:gd name="connsiteX77" fmla="*/ 307975 w 319088"/>
                <a:gd name="connsiteY77" fmla="*/ 172530 h 328613"/>
                <a:gd name="connsiteX78" fmla="*/ 306705 w 319088"/>
                <a:gd name="connsiteY78" fmla="*/ 171196 h 328613"/>
                <a:gd name="connsiteX79" fmla="*/ 290195 w 319088"/>
                <a:gd name="connsiteY79" fmla="*/ 169863 h 328613"/>
                <a:gd name="connsiteX80" fmla="*/ 261584 w 319088"/>
                <a:gd name="connsiteY80" fmla="*/ 168275 h 328613"/>
                <a:gd name="connsiteX81" fmla="*/ 260350 w 319088"/>
                <a:gd name="connsiteY81" fmla="*/ 169568 h 328613"/>
                <a:gd name="connsiteX82" fmla="*/ 260350 w 319088"/>
                <a:gd name="connsiteY82" fmla="*/ 170862 h 328613"/>
                <a:gd name="connsiteX83" fmla="*/ 260350 w 319088"/>
                <a:gd name="connsiteY83" fmla="*/ 201906 h 328613"/>
                <a:gd name="connsiteX84" fmla="*/ 260350 w 319088"/>
                <a:gd name="connsiteY84" fmla="*/ 203200 h 328613"/>
                <a:gd name="connsiteX85" fmla="*/ 261584 w 319088"/>
                <a:gd name="connsiteY85" fmla="*/ 203200 h 328613"/>
                <a:gd name="connsiteX86" fmla="*/ 280105 w 319088"/>
                <a:gd name="connsiteY86" fmla="*/ 201906 h 328613"/>
                <a:gd name="connsiteX87" fmla="*/ 282575 w 319088"/>
                <a:gd name="connsiteY87" fmla="*/ 200613 h 328613"/>
                <a:gd name="connsiteX88" fmla="*/ 282575 w 319088"/>
                <a:gd name="connsiteY88" fmla="*/ 170862 h 328613"/>
                <a:gd name="connsiteX89" fmla="*/ 280105 w 319088"/>
                <a:gd name="connsiteY89" fmla="*/ 169568 h 328613"/>
                <a:gd name="connsiteX90" fmla="*/ 261584 w 319088"/>
                <a:gd name="connsiteY90" fmla="*/ 168275 h 328613"/>
                <a:gd name="connsiteX91" fmla="*/ 214024 w 319088"/>
                <a:gd name="connsiteY91" fmla="*/ 168275 h 328613"/>
                <a:gd name="connsiteX92" fmla="*/ 212725 w 319088"/>
                <a:gd name="connsiteY92" fmla="*/ 169567 h 328613"/>
                <a:gd name="connsiteX93" fmla="*/ 212725 w 319088"/>
                <a:gd name="connsiteY93" fmla="*/ 222546 h 328613"/>
                <a:gd name="connsiteX94" fmla="*/ 214024 w 319088"/>
                <a:gd name="connsiteY94" fmla="*/ 223838 h 328613"/>
                <a:gd name="connsiteX95" fmla="*/ 215322 w 319088"/>
                <a:gd name="connsiteY95" fmla="*/ 223838 h 328613"/>
                <a:gd name="connsiteX96" fmla="*/ 240001 w 319088"/>
                <a:gd name="connsiteY96" fmla="*/ 221254 h 328613"/>
                <a:gd name="connsiteX97" fmla="*/ 241300 w 319088"/>
                <a:gd name="connsiteY97" fmla="*/ 219962 h 328613"/>
                <a:gd name="connsiteX98" fmla="*/ 241300 w 319088"/>
                <a:gd name="connsiteY98" fmla="*/ 170859 h 328613"/>
                <a:gd name="connsiteX99" fmla="*/ 240001 w 319088"/>
                <a:gd name="connsiteY99" fmla="*/ 169567 h 328613"/>
                <a:gd name="connsiteX100" fmla="*/ 215322 w 319088"/>
                <a:gd name="connsiteY100" fmla="*/ 168275 h 328613"/>
                <a:gd name="connsiteX101" fmla="*/ 214024 w 319088"/>
                <a:gd name="connsiteY101" fmla="*/ 168275 h 328613"/>
                <a:gd name="connsiteX102" fmla="*/ 30480 w 319088"/>
                <a:gd name="connsiteY102" fmla="*/ 168275 h 328613"/>
                <a:gd name="connsiteX103" fmla="*/ 13970 w 319088"/>
                <a:gd name="connsiteY103" fmla="*/ 169545 h 328613"/>
                <a:gd name="connsiteX104" fmla="*/ 12700 w 319088"/>
                <a:gd name="connsiteY104" fmla="*/ 170815 h 328613"/>
                <a:gd name="connsiteX105" fmla="*/ 12700 w 319088"/>
                <a:gd name="connsiteY105" fmla="*/ 202565 h 328613"/>
                <a:gd name="connsiteX106" fmla="*/ 13970 w 319088"/>
                <a:gd name="connsiteY106" fmla="*/ 203835 h 328613"/>
                <a:gd name="connsiteX107" fmla="*/ 30480 w 319088"/>
                <a:gd name="connsiteY107" fmla="*/ 206375 h 328613"/>
                <a:gd name="connsiteX108" fmla="*/ 31750 w 319088"/>
                <a:gd name="connsiteY108" fmla="*/ 205105 h 328613"/>
                <a:gd name="connsiteX109" fmla="*/ 31750 w 319088"/>
                <a:gd name="connsiteY109" fmla="*/ 203835 h 328613"/>
                <a:gd name="connsiteX110" fmla="*/ 31750 w 319088"/>
                <a:gd name="connsiteY110" fmla="*/ 169545 h 328613"/>
                <a:gd name="connsiteX111" fmla="*/ 31750 w 319088"/>
                <a:gd name="connsiteY111" fmla="*/ 168275 h 328613"/>
                <a:gd name="connsiteX112" fmla="*/ 30480 w 319088"/>
                <a:gd name="connsiteY112" fmla="*/ 168275 h 328613"/>
                <a:gd name="connsiteX113" fmla="*/ 158162 w 319088"/>
                <a:gd name="connsiteY113" fmla="*/ 165100 h 328613"/>
                <a:gd name="connsiteX114" fmla="*/ 156868 w 319088"/>
                <a:gd name="connsiteY114" fmla="*/ 166407 h 328613"/>
                <a:gd name="connsiteX115" fmla="*/ 155575 w 319088"/>
                <a:gd name="connsiteY115" fmla="*/ 167715 h 328613"/>
                <a:gd name="connsiteX116" fmla="*/ 155575 w 319088"/>
                <a:gd name="connsiteY116" fmla="*/ 206935 h 328613"/>
                <a:gd name="connsiteX117" fmla="*/ 156868 w 319088"/>
                <a:gd name="connsiteY117" fmla="*/ 208243 h 328613"/>
                <a:gd name="connsiteX118" fmla="*/ 158162 w 319088"/>
                <a:gd name="connsiteY118" fmla="*/ 209550 h 328613"/>
                <a:gd name="connsiteX119" fmla="*/ 189206 w 319088"/>
                <a:gd name="connsiteY119" fmla="*/ 208243 h 328613"/>
                <a:gd name="connsiteX120" fmla="*/ 190500 w 319088"/>
                <a:gd name="connsiteY120" fmla="*/ 205628 h 328613"/>
                <a:gd name="connsiteX121" fmla="*/ 190500 w 319088"/>
                <a:gd name="connsiteY121" fmla="*/ 169022 h 328613"/>
                <a:gd name="connsiteX122" fmla="*/ 189206 w 319088"/>
                <a:gd name="connsiteY122" fmla="*/ 166407 h 328613"/>
                <a:gd name="connsiteX123" fmla="*/ 158162 w 319088"/>
                <a:gd name="connsiteY123" fmla="*/ 165100 h 328613"/>
                <a:gd name="connsiteX124" fmla="*/ 100012 w 319088"/>
                <a:gd name="connsiteY124" fmla="*/ 163513 h 328613"/>
                <a:gd name="connsiteX125" fmla="*/ 100012 w 319088"/>
                <a:gd name="connsiteY125" fmla="*/ 164800 h 328613"/>
                <a:gd name="connsiteX126" fmla="*/ 100012 w 319088"/>
                <a:gd name="connsiteY126" fmla="*/ 208564 h 328613"/>
                <a:gd name="connsiteX127" fmla="*/ 100012 w 319088"/>
                <a:gd name="connsiteY127" fmla="*/ 209851 h 328613"/>
                <a:gd name="connsiteX128" fmla="*/ 101311 w 319088"/>
                <a:gd name="connsiteY128" fmla="*/ 211138 h 328613"/>
                <a:gd name="connsiteX129" fmla="*/ 140277 w 319088"/>
                <a:gd name="connsiteY129" fmla="*/ 208564 h 328613"/>
                <a:gd name="connsiteX130" fmla="*/ 142875 w 319088"/>
                <a:gd name="connsiteY130" fmla="*/ 207276 h 328613"/>
                <a:gd name="connsiteX131" fmla="*/ 142875 w 319088"/>
                <a:gd name="connsiteY131" fmla="*/ 166087 h 328613"/>
                <a:gd name="connsiteX132" fmla="*/ 140277 w 319088"/>
                <a:gd name="connsiteY132" fmla="*/ 164800 h 328613"/>
                <a:gd name="connsiteX133" fmla="*/ 101311 w 319088"/>
                <a:gd name="connsiteY133" fmla="*/ 163513 h 328613"/>
                <a:gd name="connsiteX134" fmla="*/ 100012 w 319088"/>
                <a:gd name="connsiteY134" fmla="*/ 163513 h 328613"/>
                <a:gd name="connsiteX135" fmla="*/ 74915 w 319088"/>
                <a:gd name="connsiteY135" fmla="*/ 163513 h 328613"/>
                <a:gd name="connsiteX136" fmla="*/ 50497 w 319088"/>
                <a:gd name="connsiteY136" fmla="*/ 166159 h 328613"/>
                <a:gd name="connsiteX137" fmla="*/ 49212 w 319088"/>
                <a:gd name="connsiteY137" fmla="*/ 167482 h 328613"/>
                <a:gd name="connsiteX138" fmla="*/ 49212 w 319088"/>
                <a:gd name="connsiteY138" fmla="*/ 207169 h 328613"/>
                <a:gd name="connsiteX139" fmla="*/ 50497 w 319088"/>
                <a:gd name="connsiteY139" fmla="*/ 208492 h 328613"/>
                <a:gd name="connsiteX140" fmla="*/ 74915 w 319088"/>
                <a:gd name="connsiteY140" fmla="*/ 211138 h 328613"/>
                <a:gd name="connsiteX141" fmla="*/ 76200 w 319088"/>
                <a:gd name="connsiteY141" fmla="*/ 211138 h 328613"/>
                <a:gd name="connsiteX142" fmla="*/ 76200 w 319088"/>
                <a:gd name="connsiteY142" fmla="*/ 209815 h 328613"/>
                <a:gd name="connsiteX143" fmla="*/ 76200 w 319088"/>
                <a:gd name="connsiteY143" fmla="*/ 164836 h 328613"/>
                <a:gd name="connsiteX144" fmla="*/ 76200 w 319088"/>
                <a:gd name="connsiteY144" fmla="*/ 163513 h 328613"/>
                <a:gd name="connsiteX145" fmla="*/ 74915 w 319088"/>
                <a:gd name="connsiteY145" fmla="*/ 163513 h 328613"/>
                <a:gd name="connsiteX146" fmla="*/ 288925 w 319088"/>
                <a:gd name="connsiteY146" fmla="*/ 127000 h 328613"/>
                <a:gd name="connsiteX147" fmla="*/ 288925 w 319088"/>
                <a:gd name="connsiteY147" fmla="*/ 129687 h 328613"/>
                <a:gd name="connsiteX148" fmla="*/ 288925 w 319088"/>
                <a:gd name="connsiteY148" fmla="*/ 159238 h 328613"/>
                <a:gd name="connsiteX149" fmla="*/ 290195 w 319088"/>
                <a:gd name="connsiteY149" fmla="*/ 160582 h 328613"/>
                <a:gd name="connsiteX150" fmla="*/ 306705 w 319088"/>
                <a:gd name="connsiteY150" fmla="*/ 161925 h 328613"/>
                <a:gd name="connsiteX151" fmla="*/ 307975 w 319088"/>
                <a:gd name="connsiteY151" fmla="*/ 161925 h 328613"/>
                <a:gd name="connsiteX152" fmla="*/ 307975 w 319088"/>
                <a:gd name="connsiteY152" fmla="*/ 160582 h 328613"/>
                <a:gd name="connsiteX153" fmla="*/ 307975 w 319088"/>
                <a:gd name="connsiteY153" fmla="*/ 132373 h 328613"/>
                <a:gd name="connsiteX154" fmla="*/ 306705 w 319088"/>
                <a:gd name="connsiteY154" fmla="*/ 129687 h 328613"/>
                <a:gd name="connsiteX155" fmla="*/ 290195 w 319088"/>
                <a:gd name="connsiteY155" fmla="*/ 127000 h 328613"/>
                <a:gd name="connsiteX156" fmla="*/ 288925 w 319088"/>
                <a:gd name="connsiteY156" fmla="*/ 127000 h 328613"/>
                <a:gd name="connsiteX157" fmla="*/ 260350 w 319088"/>
                <a:gd name="connsiteY157" fmla="*/ 123542 h 328613"/>
                <a:gd name="connsiteX158" fmla="*/ 260350 w 319088"/>
                <a:gd name="connsiteY158" fmla="*/ 124846 h 328613"/>
                <a:gd name="connsiteX159" fmla="*/ 260350 w 319088"/>
                <a:gd name="connsiteY159" fmla="*/ 156143 h 328613"/>
                <a:gd name="connsiteX160" fmla="*/ 261584 w 319088"/>
                <a:gd name="connsiteY160" fmla="*/ 157447 h 328613"/>
                <a:gd name="connsiteX161" fmla="*/ 280105 w 319088"/>
                <a:gd name="connsiteY161" fmla="*/ 158751 h 328613"/>
                <a:gd name="connsiteX162" fmla="*/ 281340 w 319088"/>
                <a:gd name="connsiteY162" fmla="*/ 158751 h 328613"/>
                <a:gd name="connsiteX163" fmla="*/ 282575 w 319088"/>
                <a:gd name="connsiteY163" fmla="*/ 157447 h 328613"/>
                <a:gd name="connsiteX164" fmla="*/ 282575 w 319088"/>
                <a:gd name="connsiteY164" fmla="*/ 127454 h 328613"/>
                <a:gd name="connsiteX165" fmla="*/ 280105 w 319088"/>
                <a:gd name="connsiteY165" fmla="*/ 126150 h 328613"/>
                <a:gd name="connsiteX166" fmla="*/ 261584 w 319088"/>
                <a:gd name="connsiteY166" fmla="*/ 123542 h 328613"/>
                <a:gd name="connsiteX167" fmla="*/ 260350 w 319088"/>
                <a:gd name="connsiteY167" fmla="*/ 123542 h 328613"/>
                <a:gd name="connsiteX168" fmla="*/ 29210 w 319088"/>
                <a:gd name="connsiteY168" fmla="*/ 115590 h 328613"/>
                <a:gd name="connsiteX169" fmla="*/ 13970 w 319088"/>
                <a:gd name="connsiteY169" fmla="*/ 120749 h 328613"/>
                <a:gd name="connsiteX170" fmla="*/ 12700 w 319088"/>
                <a:gd name="connsiteY170" fmla="*/ 122039 h 328613"/>
                <a:gd name="connsiteX171" fmla="*/ 12700 w 319088"/>
                <a:gd name="connsiteY171" fmla="*/ 154285 h 328613"/>
                <a:gd name="connsiteX172" fmla="*/ 12700 w 319088"/>
                <a:gd name="connsiteY172" fmla="*/ 155575 h 328613"/>
                <a:gd name="connsiteX173" fmla="*/ 13970 w 319088"/>
                <a:gd name="connsiteY173" fmla="*/ 155575 h 328613"/>
                <a:gd name="connsiteX174" fmla="*/ 30480 w 319088"/>
                <a:gd name="connsiteY174" fmla="*/ 152995 h 328613"/>
                <a:gd name="connsiteX175" fmla="*/ 31750 w 319088"/>
                <a:gd name="connsiteY175" fmla="*/ 151705 h 328613"/>
                <a:gd name="connsiteX176" fmla="*/ 31750 w 319088"/>
                <a:gd name="connsiteY176" fmla="*/ 116880 h 328613"/>
                <a:gd name="connsiteX177" fmla="*/ 31750 w 319088"/>
                <a:gd name="connsiteY177" fmla="*/ 115590 h 328613"/>
                <a:gd name="connsiteX178" fmla="*/ 29210 w 319088"/>
                <a:gd name="connsiteY178" fmla="*/ 115590 h 328613"/>
                <a:gd name="connsiteX179" fmla="*/ 158162 w 319088"/>
                <a:gd name="connsiteY179" fmla="*/ 104775 h 328613"/>
                <a:gd name="connsiteX180" fmla="*/ 156868 w 319088"/>
                <a:gd name="connsiteY180" fmla="*/ 106098 h 328613"/>
                <a:gd name="connsiteX181" fmla="*/ 155575 w 319088"/>
                <a:gd name="connsiteY181" fmla="*/ 107421 h 328613"/>
                <a:gd name="connsiteX182" fmla="*/ 155575 w 319088"/>
                <a:gd name="connsiteY182" fmla="*/ 147108 h 328613"/>
                <a:gd name="connsiteX183" fmla="*/ 156868 w 319088"/>
                <a:gd name="connsiteY183" fmla="*/ 149754 h 328613"/>
                <a:gd name="connsiteX184" fmla="*/ 189206 w 319088"/>
                <a:gd name="connsiteY184" fmla="*/ 152400 h 328613"/>
                <a:gd name="connsiteX185" fmla="*/ 190500 w 319088"/>
                <a:gd name="connsiteY185" fmla="*/ 151077 h 328613"/>
                <a:gd name="connsiteX186" fmla="*/ 190500 w 319088"/>
                <a:gd name="connsiteY186" fmla="*/ 149754 h 328613"/>
                <a:gd name="connsiteX187" fmla="*/ 190500 w 319088"/>
                <a:gd name="connsiteY187" fmla="*/ 112712 h 328613"/>
                <a:gd name="connsiteX188" fmla="*/ 189206 w 319088"/>
                <a:gd name="connsiteY188" fmla="*/ 110067 h 328613"/>
                <a:gd name="connsiteX189" fmla="*/ 158162 w 319088"/>
                <a:gd name="connsiteY189" fmla="*/ 104775 h 328613"/>
                <a:gd name="connsiteX190" fmla="*/ 74915 w 319088"/>
                <a:gd name="connsiteY190" fmla="*/ 99735 h 328613"/>
                <a:gd name="connsiteX191" fmla="*/ 50497 w 319088"/>
                <a:gd name="connsiteY191" fmla="*/ 107593 h 328613"/>
                <a:gd name="connsiteX192" fmla="*/ 49212 w 319088"/>
                <a:gd name="connsiteY192" fmla="*/ 110212 h 328613"/>
                <a:gd name="connsiteX193" fmla="*/ 49212 w 319088"/>
                <a:gd name="connsiteY193" fmla="*/ 148194 h 328613"/>
                <a:gd name="connsiteX194" fmla="*/ 49212 w 319088"/>
                <a:gd name="connsiteY194" fmla="*/ 149503 h 328613"/>
                <a:gd name="connsiteX195" fmla="*/ 50497 w 319088"/>
                <a:gd name="connsiteY195" fmla="*/ 150813 h 328613"/>
                <a:gd name="connsiteX196" fmla="*/ 74915 w 319088"/>
                <a:gd name="connsiteY196" fmla="*/ 145574 h 328613"/>
                <a:gd name="connsiteX197" fmla="*/ 76200 w 319088"/>
                <a:gd name="connsiteY197" fmla="*/ 144264 h 328613"/>
                <a:gd name="connsiteX198" fmla="*/ 76200 w 319088"/>
                <a:gd name="connsiteY198" fmla="*/ 101044 h 328613"/>
                <a:gd name="connsiteX199" fmla="*/ 76200 w 319088"/>
                <a:gd name="connsiteY199" fmla="*/ 99735 h 328613"/>
                <a:gd name="connsiteX200" fmla="*/ 74915 w 319088"/>
                <a:gd name="connsiteY200" fmla="*/ 99735 h 328613"/>
                <a:gd name="connsiteX201" fmla="*/ 215322 w 319088"/>
                <a:gd name="connsiteY201" fmla="*/ 98425 h 328613"/>
                <a:gd name="connsiteX202" fmla="*/ 214024 w 319088"/>
                <a:gd name="connsiteY202" fmla="*/ 99695 h 328613"/>
                <a:gd name="connsiteX203" fmla="*/ 212725 w 319088"/>
                <a:gd name="connsiteY203" fmla="*/ 100965 h 328613"/>
                <a:gd name="connsiteX204" fmla="*/ 212725 w 319088"/>
                <a:gd name="connsiteY204" fmla="*/ 151765 h 328613"/>
                <a:gd name="connsiteX205" fmla="*/ 215322 w 319088"/>
                <a:gd name="connsiteY205" fmla="*/ 153035 h 328613"/>
                <a:gd name="connsiteX206" fmla="*/ 238702 w 319088"/>
                <a:gd name="connsiteY206" fmla="*/ 155575 h 328613"/>
                <a:gd name="connsiteX207" fmla="*/ 240001 w 319088"/>
                <a:gd name="connsiteY207" fmla="*/ 155575 h 328613"/>
                <a:gd name="connsiteX208" fmla="*/ 241300 w 319088"/>
                <a:gd name="connsiteY208" fmla="*/ 155575 h 328613"/>
                <a:gd name="connsiteX209" fmla="*/ 241300 w 319088"/>
                <a:gd name="connsiteY209" fmla="*/ 153035 h 328613"/>
                <a:gd name="connsiteX210" fmla="*/ 241300 w 319088"/>
                <a:gd name="connsiteY210" fmla="*/ 106045 h 328613"/>
                <a:gd name="connsiteX211" fmla="*/ 240001 w 319088"/>
                <a:gd name="connsiteY211" fmla="*/ 103505 h 328613"/>
                <a:gd name="connsiteX212" fmla="*/ 215322 w 319088"/>
                <a:gd name="connsiteY212" fmla="*/ 98425 h 328613"/>
                <a:gd name="connsiteX213" fmla="*/ 101311 w 319088"/>
                <a:gd name="connsiteY213" fmla="*/ 96838 h 328613"/>
                <a:gd name="connsiteX214" fmla="*/ 100012 w 319088"/>
                <a:gd name="connsiteY214" fmla="*/ 98108 h 328613"/>
                <a:gd name="connsiteX215" fmla="*/ 100012 w 319088"/>
                <a:gd name="connsiteY215" fmla="*/ 99378 h 328613"/>
                <a:gd name="connsiteX216" fmla="*/ 100012 w 319088"/>
                <a:gd name="connsiteY216" fmla="*/ 142558 h 328613"/>
                <a:gd name="connsiteX217" fmla="*/ 101311 w 319088"/>
                <a:gd name="connsiteY217" fmla="*/ 143828 h 328613"/>
                <a:gd name="connsiteX218" fmla="*/ 140277 w 319088"/>
                <a:gd name="connsiteY218" fmla="*/ 147638 h 328613"/>
                <a:gd name="connsiteX219" fmla="*/ 141576 w 319088"/>
                <a:gd name="connsiteY219" fmla="*/ 146368 h 328613"/>
                <a:gd name="connsiteX220" fmla="*/ 142875 w 319088"/>
                <a:gd name="connsiteY220" fmla="*/ 145098 h 328613"/>
                <a:gd name="connsiteX221" fmla="*/ 142875 w 319088"/>
                <a:gd name="connsiteY221" fmla="*/ 105728 h 328613"/>
                <a:gd name="connsiteX222" fmla="*/ 140277 w 319088"/>
                <a:gd name="connsiteY222" fmla="*/ 103188 h 328613"/>
                <a:gd name="connsiteX223" fmla="*/ 101311 w 319088"/>
                <a:gd name="connsiteY223" fmla="*/ 96838 h 328613"/>
                <a:gd name="connsiteX224" fmla="*/ 288925 w 319088"/>
                <a:gd name="connsiteY224" fmla="*/ 84138 h 328613"/>
                <a:gd name="connsiteX225" fmla="*/ 288925 w 319088"/>
                <a:gd name="connsiteY225" fmla="*/ 85442 h 328613"/>
                <a:gd name="connsiteX226" fmla="*/ 288925 w 319088"/>
                <a:gd name="connsiteY226" fmla="*/ 115435 h 328613"/>
                <a:gd name="connsiteX227" fmla="*/ 290195 w 319088"/>
                <a:gd name="connsiteY227" fmla="*/ 116739 h 328613"/>
                <a:gd name="connsiteX228" fmla="*/ 305435 w 319088"/>
                <a:gd name="connsiteY228" fmla="*/ 120651 h 328613"/>
                <a:gd name="connsiteX229" fmla="*/ 306705 w 319088"/>
                <a:gd name="connsiteY229" fmla="*/ 120651 h 328613"/>
                <a:gd name="connsiteX230" fmla="*/ 307975 w 319088"/>
                <a:gd name="connsiteY230" fmla="*/ 119347 h 328613"/>
                <a:gd name="connsiteX231" fmla="*/ 307975 w 319088"/>
                <a:gd name="connsiteY231" fmla="*/ 118043 h 328613"/>
                <a:gd name="connsiteX232" fmla="*/ 307975 w 319088"/>
                <a:gd name="connsiteY232" fmla="*/ 90658 h 328613"/>
                <a:gd name="connsiteX233" fmla="*/ 306705 w 319088"/>
                <a:gd name="connsiteY233" fmla="*/ 89354 h 328613"/>
                <a:gd name="connsiteX234" fmla="*/ 290195 w 319088"/>
                <a:gd name="connsiteY234" fmla="*/ 84138 h 328613"/>
                <a:gd name="connsiteX235" fmla="*/ 288925 w 319088"/>
                <a:gd name="connsiteY235" fmla="*/ 84138 h 328613"/>
                <a:gd name="connsiteX236" fmla="*/ 260350 w 319088"/>
                <a:gd name="connsiteY236" fmla="*/ 77788 h 328613"/>
                <a:gd name="connsiteX237" fmla="*/ 260350 w 319088"/>
                <a:gd name="connsiteY237" fmla="*/ 79058 h 328613"/>
                <a:gd name="connsiteX238" fmla="*/ 260350 w 319088"/>
                <a:gd name="connsiteY238" fmla="*/ 109538 h 328613"/>
                <a:gd name="connsiteX239" fmla="*/ 261584 w 319088"/>
                <a:gd name="connsiteY239" fmla="*/ 110808 h 328613"/>
                <a:gd name="connsiteX240" fmla="*/ 280105 w 319088"/>
                <a:gd name="connsiteY240" fmla="*/ 115888 h 328613"/>
                <a:gd name="connsiteX241" fmla="*/ 281340 w 319088"/>
                <a:gd name="connsiteY241" fmla="*/ 114618 h 328613"/>
                <a:gd name="connsiteX242" fmla="*/ 282575 w 319088"/>
                <a:gd name="connsiteY242" fmla="*/ 113348 h 328613"/>
                <a:gd name="connsiteX243" fmla="*/ 282575 w 319088"/>
                <a:gd name="connsiteY243" fmla="*/ 85408 h 328613"/>
                <a:gd name="connsiteX244" fmla="*/ 281340 w 319088"/>
                <a:gd name="connsiteY244" fmla="*/ 82868 h 328613"/>
                <a:gd name="connsiteX245" fmla="*/ 262819 w 319088"/>
                <a:gd name="connsiteY245" fmla="*/ 77788 h 328613"/>
                <a:gd name="connsiteX246" fmla="*/ 260350 w 319088"/>
                <a:gd name="connsiteY246" fmla="*/ 77788 h 328613"/>
                <a:gd name="connsiteX247" fmla="*/ 29210 w 319088"/>
                <a:gd name="connsiteY247" fmla="*/ 63500 h 328613"/>
                <a:gd name="connsiteX248" fmla="*/ 12700 w 319088"/>
                <a:gd name="connsiteY248" fmla="*/ 73731 h 328613"/>
                <a:gd name="connsiteX249" fmla="*/ 12700 w 319088"/>
                <a:gd name="connsiteY249" fmla="*/ 75009 h 328613"/>
                <a:gd name="connsiteX250" fmla="*/ 12700 w 319088"/>
                <a:gd name="connsiteY250" fmla="*/ 106980 h 328613"/>
                <a:gd name="connsiteX251" fmla="*/ 12700 w 319088"/>
                <a:gd name="connsiteY251" fmla="*/ 108259 h 328613"/>
                <a:gd name="connsiteX252" fmla="*/ 13970 w 319088"/>
                <a:gd name="connsiteY252" fmla="*/ 109538 h 328613"/>
                <a:gd name="connsiteX253" fmla="*/ 15240 w 319088"/>
                <a:gd name="connsiteY253" fmla="*/ 108259 h 328613"/>
                <a:gd name="connsiteX254" fmla="*/ 31750 w 319088"/>
                <a:gd name="connsiteY254" fmla="*/ 101865 h 328613"/>
                <a:gd name="connsiteX255" fmla="*/ 31750 w 319088"/>
                <a:gd name="connsiteY255" fmla="*/ 99307 h 328613"/>
                <a:gd name="connsiteX256" fmla="*/ 31750 w 319088"/>
                <a:gd name="connsiteY256" fmla="*/ 66058 h 328613"/>
                <a:gd name="connsiteX257" fmla="*/ 31750 w 319088"/>
                <a:gd name="connsiteY257" fmla="*/ 63500 h 328613"/>
                <a:gd name="connsiteX258" fmla="*/ 29210 w 319088"/>
                <a:gd name="connsiteY258" fmla="*/ 63500 h 328613"/>
                <a:gd name="connsiteX259" fmla="*/ 156868 w 319088"/>
                <a:gd name="connsiteY259" fmla="*/ 47625 h 328613"/>
                <a:gd name="connsiteX260" fmla="*/ 155575 w 319088"/>
                <a:gd name="connsiteY260" fmla="*/ 48920 h 328613"/>
                <a:gd name="connsiteX261" fmla="*/ 155575 w 319088"/>
                <a:gd name="connsiteY261" fmla="*/ 89067 h 328613"/>
                <a:gd name="connsiteX262" fmla="*/ 156868 w 319088"/>
                <a:gd name="connsiteY262" fmla="*/ 90363 h 328613"/>
                <a:gd name="connsiteX263" fmla="*/ 187913 w 319088"/>
                <a:gd name="connsiteY263" fmla="*/ 96838 h 328613"/>
                <a:gd name="connsiteX264" fmla="*/ 189206 w 319088"/>
                <a:gd name="connsiteY264" fmla="*/ 96838 h 328613"/>
                <a:gd name="connsiteX265" fmla="*/ 190500 w 319088"/>
                <a:gd name="connsiteY265" fmla="*/ 96838 h 328613"/>
                <a:gd name="connsiteX266" fmla="*/ 190500 w 319088"/>
                <a:gd name="connsiteY266" fmla="*/ 95543 h 328613"/>
                <a:gd name="connsiteX267" fmla="*/ 190500 w 319088"/>
                <a:gd name="connsiteY267" fmla="*/ 57986 h 328613"/>
                <a:gd name="connsiteX268" fmla="*/ 189206 w 319088"/>
                <a:gd name="connsiteY268" fmla="*/ 56691 h 328613"/>
                <a:gd name="connsiteX269" fmla="*/ 158162 w 319088"/>
                <a:gd name="connsiteY269" fmla="*/ 47625 h 328613"/>
                <a:gd name="connsiteX270" fmla="*/ 156868 w 319088"/>
                <a:gd name="connsiteY270" fmla="*/ 47625 h 328613"/>
                <a:gd name="connsiteX271" fmla="*/ 73629 w 319088"/>
                <a:gd name="connsiteY271" fmla="*/ 34925 h 328613"/>
                <a:gd name="connsiteX272" fmla="*/ 49212 w 319088"/>
                <a:gd name="connsiteY272" fmla="*/ 50511 h 328613"/>
                <a:gd name="connsiteX273" fmla="*/ 49212 w 319088"/>
                <a:gd name="connsiteY273" fmla="*/ 51810 h 328613"/>
                <a:gd name="connsiteX274" fmla="*/ 49212 w 319088"/>
                <a:gd name="connsiteY274" fmla="*/ 90776 h 328613"/>
                <a:gd name="connsiteX275" fmla="*/ 49212 w 319088"/>
                <a:gd name="connsiteY275" fmla="*/ 92075 h 328613"/>
                <a:gd name="connsiteX276" fmla="*/ 50497 w 319088"/>
                <a:gd name="connsiteY276" fmla="*/ 92075 h 328613"/>
                <a:gd name="connsiteX277" fmla="*/ 51782 w 319088"/>
                <a:gd name="connsiteY277" fmla="*/ 92075 h 328613"/>
                <a:gd name="connsiteX278" fmla="*/ 76200 w 319088"/>
                <a:gd name="connsiteY278" fmla="*/ 81684 h 328613"/>
                <a:gd name="connsiteX279" fmla="*/ 76200 w 319088"/>
                <a:gd name="connsiteY279" fmla="*/ 79086 h 328613"/>
                <a:gd name="connsiteX280" fmla="*/ 76200 w 319088"/>
                <a:gd name="connsiteY280" fmla="*/ 36224 h 328613"/>
                <a:gd name="connsiteX281" fmla="*/ 76200 w 319088"/>
                <a:gd name="connsiteY281" fmla="*/ 34925 h 328613"/>
                <a:gd name="connsiteX282" fmla="*/ 73629 w 319088"/>
                <a:gd name="connsiteY282" fmla="*/ 34925 h 328613"/>
                <a:gd name="connsiteX283" fmla="*/ 100012 w 319088"/>
                <a:gd name="connsiteY283" fmla="*/ 30163 h 328613"/>
                <a:gd name="connsiteX284" fmla="*/ 100012 w 319088"/>
                <a:gd name="connsiteY284" fmla="*/ 32747 h 328613"/>
                <a:gd name="connsiteX285" fmla="*/ 100012 w 319088"/>
                <a:gd name="connsiteY285" fmla="*/ 76681 h 328613"/>
                <a:gd name="connsiteX286" fmla="*/ 101311 w 319088"/>
                <a:gd name="connsiteY286" fmla="*/ 77973 h 328613"/>
                <a:gd name="connsiteX287" fmla="*/ 140277 w 319088"/>
                <a:gd name="connsiteY287" fmla="*/ 85726 h 328613"/>
                <a:gd name="connsiteX288" fmla="*/ 141576 w 319088"/>
                <a:gd name="connsiteY288" fmla="*/ 85726 h 328613"/>
                <a:gd name="connsiteX289" fmla="*/ 142875 w 319088"/>
                <a:gd name="connsiteY289" fmla="*/ 84434 h 328613"/>
                <a:gd name="connsiteX290" fmla="*/ 142875 w 319088"/>
                <a:gd name="connsiteY290" fmla="*/ 43085 h 328613"/>
                <a:gd name="connsiteX291" fmla="*/ 141576 w 319088"/>
                <a:gd name="connsiteY291" fmla="*/ 41792 h 328613"/>
                <a:gd name="connsiteX292" fmla="*/ 102610 w 319088"/>
                <a:gd name="connsiteY292" fmla="*/ 30163 h 328613"/>
                <a:gd name="connsiteX293" fmla="*/ 100012 w 319088"/>
                <a:gd name="connsiteY293" fmla="*/ 30163 h 328613"/>
                <a:gd name="connsiteX294" fmla="*/ 87846 w 319088"/>
                <a:gd name="connsiteY294" fmla="*/ 0 h 328613"/>
                <a:gd name="connsiteX295" fmla="*/ 90430 w 319088"/>
                <a:gd name="connsiteY295" fmla="*/ 0 h 328613"/>
                <a:gd name="connsiteX296" fmla="*/ 204113 w 319088"/>
                <a:gd name="connsiteY296" fmla="*/ 37667 h 328613"/>
                <a:gd name="connsiteX297" fmla="*/ 207988 w 319088"/>
                <a:gd name="connsiteY297" fmla="*/ 42863 h 328613"/>
                <a:gd name="connsiteX298" fmla="*/ 207988 w 319088"/>
                <a:gd name="connsiteY298" fmla="*/ 70139 h 328613"/>
                <a:gd name="connsiteX299" fmla="*/ 248036 w 319088"/>
                <a:gd name="connsiteY299" fmla="*/ 54552 h 328613"/>
                <a:gd name="connsiteX300" fmla="*/ 250619 w 319088"/>
                <a:gd name="connsiteY300" fmla="*/ 53253 h 328613"/>
                <a:gd name="connsiteX301" fmla="*/ 251911 w 319088"/>
                <a:gd name="connsiteY301" fmla="*/ 53253 h 328613"/>
                <a:gd name="connsiteX302" fmla="*/ 315213 w 319088"/>
                <a:gd name="connsiteY302" fmla="*/ 74035 h 328613"/>
                <a:gd name="connsiteX303" fmla="*/ 319088 w 319088"/>
                <a:gd name="connsiteY303" fmla="*/ 80530 h 328613"/>
                <a:gd name="connsiteX304" fmla="*/ 319088 w 319088"/>
                <a:gd name="connsiteY304" fmla="*/ 266267 h 328613"/>
                <a:gd name="connsiteX305" fmla="*/ 315213 w 319088"/>
                <a:gd name="connsiteY305" fmla="*/ 271463 h 328613"/>
                <a:gd name="connsiteX306" fmla="*/ 251911 w 319088"/>
                <a:gd name="connsiteY306" fmla="*/ 287049 h 328613"/>
                <a:gd name="connsiteX307" fmla="*/ 204113 w 319088"/>
                <a:gd name="connsiteY307" fmla="*/ 300038 h 328613"/>
                <a:gd name="connsiteX308" fmla="*/ 89138 w 319088"/>
                <a:gd name="connsiteY308" fmla="*/ 328613 h 328613"/>
                <a:gd name="connsiteX309" fmla="*/ 87846 w 319088"/>
                <a:gd name="connsiteY309" fmla="*/ 328613 h 328613"/>
                <a:gd name="connsiteX310" fmla="*/ 85262 w 319088"/>
                <a:gd name="connsiteY310" fmla="*/ 328613 h 328613"/>
                <a:gd name="connsiteX311" fmla="*/ 2583 w 319088"/>
                <a:gd name="connsiteY311" fmla="*/ 281854 h 328613"/>
                <a:gd name="connsiteX312" fmla="*/ 0 w 319088"/>
                <a:gd name="connsiteY312" fmla="*/ 277957 h 328613"/>
                <a:gd name="connsiteX313" fmla="*/ 0 w 319088"/>
                <a:gd name="connsiteY313" fmla="*/ 64943 h 328613"/>
                <a:gd name="connsiteX314" fmla="*/ 1292 w 319088"/>
                <a:gd name="connsiteY314" fmla="*/ 61047 h 328613"/>
                <a:gd name="connsiteX315" fmla="*/ 85262 w 319088"/>
                <a:gd name="connsiteY315" fmla="*/ 1299 h 328613"/>
                <a:gd name="connsiteX316" fmla="*/ 87846 w 319088"/>
                <a:gd name="connsiteY31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9088" h="328613">
                  <a:moveTo>
                    <a:pt x="140277" y="225425"/>
                  </a:moveTo>
                  <a:cubicBezTo>
                    <a:pt x="140277" y="225425"/>
                    <a:pt x="140277" y="225425"/>
                    <a:pt x="101311" y="229351"/>
                  </a:cubicBezTo>
                  <a:cubicBezTo>
                    <a:pt x="100012" y="229351"/>
                    <a:pt x="100012" y="229351"/>
                    <a:pt x="100012" y="230660"/>
                  </a:cubicBezTo>
                  <a:cubicBezTo>
                    <a:pt x="100012" y="230660"/>
                    <a:pt x="100012" y="230660"/>
                    <a:pt x="100012" y="319646"/>
                  </a:cubicBezTo>
                  <a:cubicBezTo>
                    <a:pt x="100012" y="320954"/>
                    <a:pt x="100012" y="320954"/>
                    <a:pt x="100012" y="322263"/>
                  </a:cubicBezTo>
                  <a:cubicBezTo>
                    <a:pt x="101311" y="322263"/>
                    <a:pt x="101311" y="322263"/>
                    <a:pt x="101311" y="322263"/>
                  </a:cubicBezTo>
                  <a:cubicBezTo>
                    <a:pt x="101311" y="322263"/>
                    <a:pt x="101311" y="322263"/>
                    <a:pt x="102610" y="322263"/>
                  </a:cubicBezTo>
                  <a:cubicBezTo>
                    <a:pt x="102610" y="322263"/>
                    <a:pt x="102610" y="322263"/>
                    <a:pt x="140277" y="311794"/>
                  </a:cubicBezTo>
                  <a:cubicBezTo>
                    <a:pt x="141576" y="311794"/>
                    <a:pt x="142875" y="311794"/>
                    <a:pt x="142875" y="310485"/>
                  </a:cubicBezTo>
                  <a:lnTo>
                    <a:pt x="142875" y="228042"/>
                  </a:lnTo>
                  <a:cubicBezTo>
                    <a:pt x="142875" y="226734"/>
                    <a:pt x="141576" y="226734"/>
                    <a:pt x="141576" y="226734"/>
                  </a:cubicBezTo>
                  <a:cubicBezTo>
                    <a:pt x="141576" y="225425"/>
                    <a:pt x="140277" y="225425"/>
                    <a:pt x="140277" y="225425"/>
                  </a:cubicBezTo>
                  <a:close/>
                  <a:moveTo>
                    <a:pt x="49212" y="223838"/>
                  </a:moveTo>
                  <a:cubicBezTo>
                    <a:pt x="49212" y="225108"/>
                    <a:pt x="49212" y="225108"/>
                    <a:pt x="49212" y="226378"/>
                  </a:cubicBezTo>
                  <a:cubicBezTo>
                    <a:pt x="49212" y="226378"/>
                    <a:pt x="49212" y="226378"/>
                    <a:pt x="49212" y="263208"/>
                  </a:cubicBezTo>
                  <a:cubicBezTo>
                    <a:pt x="49212" y="264478"/>
                    <a:pt x="49212" y="264478"/>
                    <a:pt x="50497" y="265748"/>
                  </a:cubicBezTo>
                  <a:cubicBezTo>
                    <a:pt x="50497" y="265748"/>
                    <a:pt x="50497" y="265748"/>
                    <a:pt x="74915" y="274638"/>
                  </a:cubicBezTo>
                  <a:cubicBezTo>
                    <a:pt x="74915" y="274638"/>
                    <a:pt x="76200" y="274638"/>
                    <a:pt x="76200" y="273368"/>
                  </a:cubicBezTo>
                  <a:cubicBezTo>
                    <a:pt x="76200" y="273368"/>
                    <a:pt x="76200" y="273368"/>
                    <a:pt x="76200" y="272098"/>
                  </a:cubicBezTo>
                  <a:lnTo>
                    <a:pt x="76200" y="230188"/>
                  </a:lnTo>
                  <a:cubicBezTo>
                    <a:pt x="76200" y="228918"/>
                    <a:pt x="76200" y="228918"/>
                    <a:pt x="74915" y="228918"/>
                  </a:cubicBezTo>
                  <a:cubicBezTo>
                    <a:pt x="74915" y="228918"/>
                    <a:pt x="74915" y="228918"/>
                    <a:pt x="50497" y="223838"/>
                  </a:cubicBezTo>
                  <a:cubicBezTo>
                    <a:pt x="50497" y="223838"/>
                    <a:pt x="50497" y="223838"/>
                    <a:pt x="49212" y="223838"/>
                  </a:cubicBezTo>
                  <a:close/>
                  <a:moveTo>
                    <a:pt x="189206" y="222250"/>
                  </a:moveTo>
                  <a:cubicBezTo>
                    <a:pt x="189206" y="222250"/>
                    <a:pt x="189206" y="222250"/>
                    <a:pt x="156868" y="224848"/>
                  </a:cubicBezTo>
                  <a:cubicBezTo>
                    <a:pt x="156868" y="224848"/>
                    <a:pt x="155575" y="226147"/>
                    <a:pt x="155575" y="226147"/>
                  </a:cubicBezTo>
                  <a:cubicBezTo>
                    <a:pt x="155575" y="226147"/>
                    <a:pt x="155575" y="226147"/>
                    <a:pt x="155575" y="305377"/>
                  </a:cubicBezTo>
                  <a:cubicBezTo>
                    <a:pt x="155575" y="306676"/>
                    <a:pt x="155575" y="306676"/>
                    <a:pt x="156868" y="307975"/>
                  </a:cubicBezTo>
                  <a:cubicBezTo>
                    <a:pt x="156868" y="307975"/>
                    <a:pt x="156868" y="307975"/>
                    <a:pt x="158162" y="307975"/>
                  </a:cubicBezTo>
                  <a:cubicBezTo>
                    <a:pt x="158162" y="307975"/>
                    <a:pt x="158162" y="307975"/>
                    <a:pt x="189206" y="300182"/>
                  </a:cubicBezTo>
                  <a:cubicBezTo>
                    <a:pt x="190500" y="300182"/>
                    <a:pt x="190500" y="298883"/>
                    <a:pt x="190500" y="297584"/>
                  </a:cubicBezTo>
                  <a:lnTo>
                    <a:pt x="190500" y="223549"/>
                  </a:lnTo>
                  <a:cubicBezTo>
                    <a:pt x="190500" y="223549"/>
                    <a:pt x="190500" y="223549"/>
                    <a:pt x="190500" y="222250"/>
                  </a:cubicBezTo>
                  <a:cubicBezTo>
                    <a:pt x="189206" y="222250"/>
                    <a:pt x="189206" y="222250"/>
                    <a:pt x="189206" y="222250"/>
                  </a:cubicBezTo>
                  <a:close/>
                  <a:moveTo>
                    <a:pt x="12700" y="217488"/>
                  </a:moveTo>
                  <a:cubicBezTo>
                    <a:pt x="12700" y="217488"/>
                    <a:pt x="12700" y="218778"/>
                    <a:pt x="12700" y="218778"/>
                  </a:cubicBezTo>
                  <a:cubicBezTo>
                    <a:pt x="12700" y="218778"/>
                    <a:pt x="12700" y="218778"/>
                    <a:pt x="12700" y="251024"/>
                  </a:cubicBezTo>
                  <a:cubicBezTo>
                    <a:pt x="12700" y="252314"/>
                    <a:pt x="12700" y="252314"/>
                    <a:pt x="13970" y="252314"/>
                  </a:cubicBezTo>
                  <a:cubicBezTo>
                    <a:pt x="13970" y="252314"/>
                    <a:pt x="13970" y="252314"/>
                    <a:pt x="29210" y="258763"/>
                  </a:cubicBezTo>
                  <a:cubicBezTo>
                    <a:pt x="30480" y="258763"/>
                    <a:pt x="30480" y="258763"/>
                    <a:pt x="30480" y="258763"/>
                  </a:cubicBezTo>
                  <a:cubicBezTo>
                    <a:pt x="30480" y="258763"/>
                    <a:pt x="31750" y="258763"/>
                    <a:pt x="31750" y="258763"/>
                  </a:cubicBezTo>
                  <a:cubicBezTo>
                    <a:pt x="31750" y="258763"/>
                    <a:pt x="31750" y="257473"/>
                    <a:pt x="31750" y="257473"/>
                  </a:cubicBezTo>
                  <a:lnTo>
                    <a:pt x="31750" y="222647"/>
                  </a:lnTo>
                  <a:cubicBezTo>
                    <a:pt x="31750" y="221358"/>
                    <a:pt x="31750" y="220068"/>
                    <a:pt x="30480" y="220068"/>
                  </a:cubicBezTo>
                  <a:cubicBezTo>
                    <a:pt x="30480" y="220068"/>
                    <a:pt x="30480" y="220068"/>
                    <a:pt x="13970" y="217488"/>
                  </a:cubicBezTo>
                  <a:cubicBezTo>
                    <a:pt x="13970" y="217488"/>
                    <a:pt x="13970" y="217488"/>
                    <a:pt x="12700" y="217488"/>
                  </a:cubicBezTo>
                  <a:close/>
                  <a:moveTo>
                    <a:pt x="280105" y="214313"/>
                  </a:moveTo>
                  <a:cubicBezTo>
                    <a:pt x="280105" y="214313"/>
                    <a:pt x="280105" y="214313"/>
                    <a:pt x="261584" y="215595"/>
                  </a:cubicBezTo>
                  <a:cubicBezTo>
                    <a:pt x="260350" y="215595"/>
                    <a:pt x="260350" y="216877"/>
                    <a:pt x="260350" y="216877"/>
                  </a:cubicBezTo>
                  <a:cubicBezTo>
                    <a:pt x="260350" y="216877"/>
                    <a:pt x="260350" y="216877"/>
                    <a:pt x="260350" y="278424"/>
                  </a:cubicBezTo>
                  <a:cubicBezTo>
                    <a:pt x="260350" y="279706"/>
                    <a:pt x="260350" y="279706"/>
                    <a:pt x="260350" y="279706"/>
                  </a:cubicBezTo>
                  <a:cubicBezTo>
                    <a:pt x="261584" y="279706"/>
                    <a:pt x="261584" y="280988"/>
                    <a:pt x="261584" y="280988"/>
                  </a:cubicBezTo>
                  <a:cubicBezTo>
                    <a:pt x="261584" y="280988"/>
                    <a:pt x="261584" y="280988"/>
                    <a:pt x="262819" y="280988"/>
                  </a:cubicBezTo>
                  <a:cubicBezTo>
                    <a:pt x="262819" y="280988"/>
                    <a:pt x="262819" y="280988"/>
                    <a:pt x="280105" y="275859"/>
                  </a:cubicBezTo>
                  <a:cubicBezTo>
                    <a:pt x="281340" y="275859"/>
                    <a:pt x="282575" y="274577"/>
                    <a:pt x="282575" y="273295"/>
                  </a:cubicBezTo>
                  <a:lnTo>
                    <a:pt x="282575" y="215595"/>
                  </a:lnTo>
                  <a:cubicBezTo>
                    <a:pt x="282575" y="215595"/>
                    <a:pt x="281340" y="214313"/>
                    <a:pt x="281340" y="214313"/>
                  </a:cubicBezTo>
                  <a:cubicBezTo>
                    <a:pt x="281340" y="214313"/>
                    <a:pt x="280105" y="214313"/>
                    <a:pt x="280105" y="214313"/>
                  </a:cubicBezTo>
                  <a:close/>
                  <a:moveTo>
                    <a:pt x="306983" y="211138"/>
                  </a:moveTo>
                  <a:cubicBezTo>
                    <a:pt x="306983" y="211138"/>
                    <a:pt x="306983" y="211138"/>
                    <a:pt x="290215" y="212428"/>
                  </a:cubicBezTo>
                  <a:cubicBezTo>
                    <a:pt x="288925" y="212428"/>
                    <a:pt x="288925" y="213718"/>
                    <a:pt x="288925" y="215008"/>
                  </a:cubicBezTo>
                  <a:cubicBezTo>
                    <a:pt x="288925" y="215008"/>
                    <a:pt x="288925" y="215008"/>
                    <a:pt x="288925" y="271761"/>
                  </a:cubicBezTo>
                  <a:cubicBezTo>
                    <a:pt x="288925" y="271761"/>
                    <a:pt x="288925" y="273051"/>
                    <a:pt x="288925" y="273051"/>
                  </a:cubicBezTo>
                  <a:cubicBezTo>
                    <a:pt x="288925" y="273051"/>
                    <a:pt x="290215" y="273051"/>
                    <a:pt x="290215" y="273051"/>
                  </a:cubicBezTo>
                  <a:cubicBezTo>
                    <a:pt x="290215" y="273051"/>
                    <a:pt x="290215" y="273051"/>
                    <a:pt x="308273" y="269181"/>
                  </a:cubicBezTo>
                  <a:cubicBezTo>
                    <a:pt x="308273" y="269181"/>
                    <a:pt x="309563" y="267892"/>
                    <a:pt x="309563" y="266602"/>
                  </a:cubicBezTo>
                  <a:cubicBezTo>
                    <a:pt x="309563" y="266602"/>
                    <a:pt x="309563" y="266602"/>
                    <a:pt x="308273" y="212428"/>
                  </a:cubicBezTo>
                  <a:cubicBezTo>
                    <a:pt x="308273" y="212428"/>
                    <a:pt x="308273" y="212428"/>
                    <a:pt x="308273" y="211138"/>
                  </a:cubicBezTo>
                  <a:cubicBezTo>
                    <a:pt x="306983" y="211138"/>
                    <a:pt x="306983" y="211138"/>
                    <a:pt x="306983" y="211138"/>
                  </a:cubicBezTo>
                  <a:close/>
                  <a:moveTo>
                    <a:pt x="290195" y="169863"/>
                  </a:moveTo>
                  <a:cubicBezTo>
                    <a:pt x="290195" y="169863"/>
                    <a:pt x="288925" y="169863"/>
                    <a:pt x="288925" y="171196"/>
                  </a:cubicBezTo>
                  <a:cubicBezTo>
                    <a:pt x="288925" y="171196"/>
                    <a:pt x="288925" y="171196"/>
                    <a:pt x="288925" y="172530"/>
                  </a:cubicBezTo>
                  <a:lnTo>
                    <a:pt x="288925" y="201867"/>
                  </a:lnTo>
                  <a:cubicBezTo>
                    <a:pt x="288925" y="201867"/>
                    <a:pt x="288925" y="201867"/>
                    <a:pt x="288925" y="203201"/>
                  </a:cubicBezTo>
                  <a:cubicBezTo>
                    <a:pt x="288925" y="203201"/>
                    <a:pt x="290195" y="203201"/>
                    <a:pt x="290195" y="203201"/>
                  </a:cubicBezTo>
                  <a:cubicBezTo>
                    <a:pt x="290195" y="203201"/>
                    <a:pt x="290195" y="203201"/>
                    <a:pt x="306705" y="201867"/>
                  </a:cubicBezTo>
                  <a:cubicBezTo>
                    <a:pt x="307975" y="201867"/>
                    <a:pt x="307975" y="201867"/>
                    <a:pt x="307975" y="200534"/>
                  </a:cubicBezTo>
                  <a:cubicBezTo>
                    <a:pt x="307975" y="200534"/>
                    <a:pt x="307975" y="200534"/>
                    <a:pt x="307975" y="172530"/>
                  </a:cubicBezTo>
                  <a:cubicBezTo>
                    <a:pt x="307975" y="171196"/>
                    <a:pt x="307975" y="171196"/>
                    <a:pt x="306705" y="171196"/>
                  </a:cubicBezTo>
                  <a:cubicBezTo>
                    <a:pt x="306705" y="171196"/>
                    <a:pt x="306705" y="171196"/>
                    <a:pt x="290195" y="169863"/>
                  </a:cubicBezTo>
                  <a:close/>
                  <a:moveTo>
                    <a:pt x="261584" y="168275"/>
                  </a:moveTo>
                  <a:cubicBezTo>
                    <a:pt x="261584" y="168275"/>
                    <a:pt x="260350" y="168275"/>
                    <a:pt x="260350" y="169568"/>
                  </a:cubicBezTo>
                  <a:cubicBezTo>
                    <a:pt x="260350" y="169568"/>
                    <a:pt x="260350" y="169568"/>
                    <a:pt x="260350" y="170862"/>
                  </a:cubicBezTo>
                  <a:cubicBezTo>
                    <a:pt x="260350" y="170862"/>
                    <a:pt x="260350" y="170862"/>
                    <a:pt x="260350" y="201906"/>
                  </a:cubicBezTo>
                  <a:cubicBezTo>
                    <a:pt x="260350" y="201906"/>
                    <a:pt x="260350" y="201906"/>
                    <a:pt x="260350" y="203200"/>
                  </a:cubicBezTo>
                  <a:cubicBezTo>
                    <a:pt x="260350" y="203200"/>
                    <a:pt x="261584" y="203200"/>
                    <a:pt x="261584" y="203200"/>
                  </a:cubicBezTo>
                  <a:cubicBezTo>
                    <a:pt x="261584" y="203200"/>
                    <a:pt x="261584" y="203200"/>
                    <a:pt x="280105" y="201906"/>
                  </a:cubicBezTo>
                  <a:cubicBezTo>
                    <a:pt x="281340" y="201906"/>
                    <a:pt x="282575" y="201906"/>
                    <a:pt x="282575" y="200613"/>
                  </a:cubicBezTo>
                  <a:lnTo>
                    <a:pt x="282575" y="170862"/>
                  </a:lnTo>
                  <a:cubicBezTo>
                    <a:pt x="282575" y="170862"/>
                    <a:pt x="281340" y="169568"/>
                    <a:pt x="280105" y="169568"/>
                  </a:cubicBezTo>
                  <a:cubicBezTo>
                    <a:pt x="280105" y="169568"/>
                    <a:pt x="280105" y="169568"/>
                    <a:pt x="261584" y="168275"/>
                  </a:cubicBezTo>
                  <a:close/>
                  <a:moveTo>
                    <a:pt x="214024" y="168275"/>
                  </a:moveTo>
                  <a:cubicBezTo>
                    <a:pt x="214024" y="169567"/>
                    <a:pt x="212725" y="169567"/>
                    <a:pt x="212725" y="169567"/>
                  </a:cubicBezTo>
                  <a:cubicBezTo>
                    <a:pt x="212725" y="169567"/>
                    <a:pt x="212725" y="169567"/>
                    <a:pt x="212725" y="222546"/>
                  </a:cubicBezTo>
                  <a:cubicBezTo>
                    <a:pt x="212725" y="222546"/>
                    <a:pt x="214024" y="222546"/>
                    <a:pt x="214024" y="223838"/>
                  </a:cubicBezTo>
                  <a:cubicBezTo>
                    <a:pt x="214024" y="223838"/>
                    <a:pt x="214024" y="223838"/>
                    <a:pt x="215322" y="223838"/>
                  </a:cubicBezTo>
                  <a:cubicBezTo>
                    <a:pt x="215322" y="223838"/>
                    <a:pt x="215322" y="223838"/>
                    <a:pt x="240001" y="221254"/>
                  </a:cubicBezTo>
                  <a:cubicBezTo>
                    <a:pt x="240001" y="221254"/>
                    <a:pt x="241300" y="221254"/>
                    <a:pt x="241300" y="219962"/>
                  </a:cubicBezTo>
                  <a:lnTo>
                    <a:pt x="241300" y="170859"/>
                  </a:lnTo>
                  <a:cubicBezTo>
                    <a:pt x="241300" y="169567"/>
                    <a:pt x="240001" y="169567"/>
                    <a:pt x="240001" y="169567"/>
                  </a:cubicBezTo>
                  <a:cubicBezTo>
                    <a:pt x="240001" y="169567"/>
                    <a:pt x="240001" y="169567"/>
                    <a:pt x="215322" y="168275"/>
                  </a:cubicBezTo>
                  <a:cubicBezTo>
                    <a:pt x="214024" y="168275"/>
                    <a:pt x="214024" y="168275"/>
                    <a:pt x="214024" y="168275"/>
                  </a:cubicBezTo>
                  <a:close/>
                  <a:moveTo>
                    <a:pt x="30480" y="168275"/>
                  </a:moveTo>
                  <a:cubicBezTo>
                    <a:pt x="30480" y="168275"/>
                    <a:pt x="30480" y="168275"/>
                    <a:pt x="13970" y="169545"/>
                  </a:cubicBezTo>
                  <a:cubicBezTo>
                    <a:pt x="12700" y="169545"/>
                    <a:pt x="12700" y="170815"/>
                    <a:pt x="12700" y="170815"/>
                  </a:cubicBezTo>
                  <a:cubicBezTo>
                    <a:pt x="12700" y="170815"/>
                    <a:pt x="12700" y="170815"/>
                    <a:pt x="12700" y="202565"/>
                  </a:cubicBezTo>
                  <a:cubicBezTo>
                    <a:pt x="12700" y="203835"/>
                    <a:pt x="12700" y="203835"/>
                    <a:pt x="13970" y="203835"/>
                  </a:cubicBezTo>
                  <a:cubicBezTo>
                    <a:pt x="13970" y="203835"/>
                    <a:pt x="13970" y="203835"/>
                    <a:pt x="30480" y="206375"/>
                  </a:cubicBezTo>
                  <a:cubicBezTo>
                    <a:pt x="30480" y="206375"/>
                    <a:pt x="31750" y="206375"/>
                    <a:pt x="31750" y="205105"/>
                  </a:cubicBezTo>
                  <a:cubicBezTo>
                    <a:pt x="31750" y="205105"/>
                    <a:pt x="31750" y="205105"/>
                    <a:pt x="31750" y="203835"/>
                  </a:cubicBezTo>
                  <a:lnTo>
                    <a:pt x="31750" y="169545"/>
                  </a:lnTo>
                  <a:cubicBezTo>
                    <a:pt x="31750" y="169545"/>
                    <a:pt x="31750" y="169545"/>
                    <a:pt x="31750" y="168275"/>
                  </a:cubicBezTo>
                  <a:cubicBezTo>
                    <a:pt x="31750" y="168275"/>
                    <a:pt x="30480" y="168275"/>
                    <a:pt x="30480" y="168275"/>
                  </a:cubicBezTo>
                  <a:close/>
                  <a:moveTo>
                    <a:pt x="158162" y="165100"/>
                  </a:moveTo>
                  <a:cubicBezTo>
                    <a:pt x="156868" y="165100"/>
                    <a:pt x="156868" y="165100"/>
                    <a:pt x="156868" y="166407"/>
                  </a:cubicBezTo>
                  <a:cubicBezTo>
                    <a:pt x="155575" y="166407"/>
                    <a:pt x="155575" y="166407"/>
                    <a:pt x="155575" y="167715"/>
                  </a:cubicBezTo>
                  <a:cubicBezTo>
                    <a:pt x="155575" y="167715"/>
                    <a:pt x="155575" y="167715"/>
                    <a:pt x="155575" y="206935"/>
                  </a:cubicBezTo>
                  <a:cubicBezTo>
                    <a:pt x="155575" y="208243"/>
                    <a:pt x="155575" y="208243"/>
                    <a:pt x="156868" y="208243"/>
                  </a:cubicBezTo>
                  <a:cubicBezTo>
                    <a:pt x="156868" y="208243"/>
                    <a:pt x="156868" y="209550"/>
                    <a:pt x="158162" y="209550"/>
                  </a:cubicBezTo>
                  <a:cubicBezTo>
                    <a:pt x="158162" y="209550"/>
                    <a:pt x="158162" y="209550"/>
                    <a:pt x="189206" y="208243"/>
                  </a:cubicBezTo>
                  <a:cubicBezTo>
                    <a:pt x="190500" y="208243"/>
                    <a:pt x="190500" y="206935"/>
                    <a:pt x="190500" y="205628"/>
                  </a:cubicBezTo>
                  <a:lnTo>
                    <a:pt x="190500" y="169022"/>
                  </a:lnTo>
                  <a:cubicBezTo>
                    <a:pt x="190500" y="167715"/>
                    <a:pt x="189206" y="166407"/>
                    <a:pt x="189206" y="166407"/>
                  </a:cubicBezTo>
                  <a:cubicBezTo>
                    <a:pt x="189206" y="166407"/>
                    <a:pt x="189206" y="166407"/>
                    <a:pt x="158162" y="165100"/>
                  </a:cubicBezTo>
                  <a:close/>
                  <a:moveTo>
                    <a:pt x="100012" y="163513"/>
                  </a:moveTo>
                  <a:cubicBezTo>
                    <a:pt x="100012" y="163513"/>
                    <a:pt x="100012" y="164800"/>
                    <a:pt x="100012" y="164800"/>
                  </a:cubicBezTo>
                  <a:cubicBezTo>
                    <a:pt x="100012" y="164800"/>
                    <a:pt x="100012" y="164800"/>
                    <a:pt x="100012" y="208564"/>
                  </a:cubicBezTo>
                  <a:cubicBezTo>
                    <a:pt x="100012" y="209851"/>
                    <a:pt x="100012" y="209851"/>
                    <a:pt x="100012" y="209851"/>
                  </a:cubicBezTo>
                  <a:cubicBezTo>
                    <a:pt x="100012" y="209851"/>
                    <a:pt x="101311" y="211138"/>
                    <a:pt x="101311" y="211138"/>
                  </a:cubicBezTo>
                  <a:cubicBezTo>
                    <a:pt x="101311" y="211138"/>
                    <a:pt x="101311" y="211138"/>
                    <a:pt x="140277" y="208564"/>
                  </a:cubicBezTo>
                  <a:cubicBezTo>
                    <a:pt x="141576" y="208564"/>
                    <a:pt x="142875" y="208564"/>
                    <a:pt x="142875" y="207276"/>
                  </a:cubicBezTo>
                  <a:lnTo>
                    <a:pt x="142875" y="166087"/>
                  </a:lnTo>
                  <a:cubicBezTo>
                    <a:pt x="142875" y="164800"/>
                    <a:pt x="141576" y="164800"/>
                    <a:pt x="140277" y="164800"/>
                  </a:cubicBezTo>
                  <a:cubicBezTo>
                    <a:pt x="140277" y="164800"/>
                    <a:pt x="140277" y="164800"/>
                    <a:pt x="101311" y="163513"/>
                  </a:cubicBezTo>
                  <a:cubicBezTo>
                    <a:pt x="101311" y="163513"/>
                    <a:pt x="100012" y="163513"/>
                    <a:pt x="100012" y="163513"/>
                  </a:cubicBezTo>
                  <a:close/>
                  <a:moveTo>
                    <a:pt x="74915" y="163513"/>
                  </a:moveTo>
                  <a:cubicBezTo>
                    <a:pt x="74915" y="163513"/>
                    <a:pt x="74915" y="163513"/>
                    <a:pt x="50497" y="166159"/>
                  </a:cubicBezTo>
                  <a:cubicBezTo>
                    <a:pt x="49212" y="166159"/>
                    <a:pt x="49212" y="166159"/>
                    <a:pt x="49212" y="167482"/>
                  </a:cubicBezTo>
                  <a:cubicBezTo>
                    <a:pt x="49212" y="167482"/>
                    <a:pt x="49212" y="167482"/>
                    <a:pt x="49212" y="207169"/>
                  </a:cubicBezTo>
                  <a:cubicBezTo>
                    <a:pt x="49212" y="207169"/>
                    <a:pt x="49212" y="208492"/>
                    <a:pt x="50497" y="208492"/>
                  </a:cubicBezTo>
                  <a:cubicBezTo>
                    <a:pt x="50497" y="208492"/>
                    <a:pt x="50497" y="208492"/>
                    <a:pt x="74915" y="211138"/>
                  </a:cubicBezTo>
                  <a:cubicBezTo>
                    <a:pt x="74915" y="211138"/>
                    <a:pt x="76200" y="211138"/>
                    <a:pt x="76200" y="211138"/>
                  </a:cubicBezTo>
                  <a:cubicBezTo>
                    <a:pt x="76200" y="209815"/>
                    <a:pt x="76200" y="209815"/>
                    <a:pt x="76200" y="209815"/>
                  </a:cubicBezTo>
                  <a:lnTo>
                    <a:pt x="76200" y="164836"/>
                  </a:lnTo>
                  <a:cubicBezTo>
                    <a:pt x="76200" y="164836"/>
                    <a:pt x="76200" y="164836"/>
                    <a:pt x="76200" y="163513"/>
                  </a:cubicBezTo>
                  <a:cubicBezTo>
                    <a:pt x="76200" y="163513"/>
                    <a:pt x="74915" y="163513"/>
                    <a:pt x="74915" y="163513"/>
                  </a:cubicBezTo>
                  <a:close/>
                  <a:moveTo>
                    <a:pt x="288925" y="127000"/>
                  </a:moveTo>
                  <a:cubicBezTo>
                    <a:pt x="288925" y="128343"/>
                    <a:pt x="288925" y="128343"/>
                    <a:pt x="288925" y="129687"/>
                  </a:cubicBezTo>
                  <a:lnTo>
                    <a:pt x="288925" y="159238"/>
                  </a:lnTo>
                  <a:cubicBezTo>
                    <a:pt x="288925" y="159238"/>
                    <a:pt x="288925" y="160582"/>
                    <a:pt x="290195" y="160582"/>
                  </a:cubicBezTo>
                  <a:cubicBezTo>
                    <a:pt x="290195" y="160582"/>
                    <a:pt x="290195" y="160582"/>
                    <a:pt x="306705" y="161925"/>
                  </a:cubicBezTo>
                  <a:cubicBezTo>
                    <a:pt x="306705" y="161925"/>
                    <a:pt x="307975" y="161925"/>
                    <a:pt x="307975" y="161925"/>
                  </a:cubicBezTo>
                  <a:cubicBezTo>
                    <a:pt x="307975" y="160582"/>
                    <a:pt x="307975" y="160582"/>
                    <a:pt x="307975" y="160582"/>
                  </a:cubicBezTo>
                  <a:cubicBezTo>
                    <a:pt x="307975" y="160582"/>
                    <a:pt x="307975" y="160582"/>
                    <a:pt x="307975" y="132373"/>
                  </a:cubicBezTo>
                  <a:cubicBezTo>
                    <a:pt x="307975" y="131030"/>
                    <a:pt x="307975" y="129687"/>
                    <a:pt x="306705" y="129687"/>
                  </a:cubicBezTo>
                  <a:cubicBezTo>
                    <a:pt x="306705" y="129687"/>
                    <a:pt x="306705" y="129687"/>
                    <a:pt x="290195" y="127000"/>
                  </a:cubicBezTo>
                  <a:cubicBezTo>
                    <a:pt x="290195" y="127000"/>
                    <a:pt x="288925" y="127000"/>
                    <a:pt x="288925" y="127000"/>
                  </a:cubicBezTo>
                  <a:close/>
                  <a:moveTo>
                    <a:pt x="260350" y="123542"/>
                  </a:moveTo>
                  <a:cubicBezTo>
                    <a:pt x="260350" y="123542"/>
                    <a:pt x="260350" y="124846"/>
                    <a:pt x="260350" y="124846"/>
                  </a:cubicBezTo>
                  <a:cubicBezTo>
                    <a:pt x="260350" y="124846"/>
                    <a:pt x="260350" y="124846"/>
                    <a:pt x="260350" y="156143"/>
                  </a:cubicBezTo>
                  <a:cubicBezTo>
                    <a:pt x="260350" y="157447"/>
                    <a:pt x="260350" y="157447"/>
                    <a:pt x="261584" y="157447"/>
                  </a:cubicBezTo>
                  <a:cubicBezTo>
                    <a:pt x="261584" y="157447"/>
                    <a:pt x="261584" y="157447"/>
                    <a:pt x="280105" y="158751"/>
                  </a:cubicBezTo>
                  <a:cubicBezTo>
                    <a:pt x="280105" y="158751"/>
                    <a:pt x="281340" y="158751"/>
                    <a:pt x="281340" y="158751"/>
                  </a:cubicBezTo>
                  <a:cubicBezTo>
                    <a:pt x="281340" y="158751"/>
                    <a:pt x="282575" y="157447"/>
                    <a:pt x="282575" y="157447"/>
                  </a:cubicBezTo>
                  <a:lnTo>
                    <a:pt x="282575" y="127454"/>
                  </a:lnTo>
                  <a:cubicBezTo>
                    <a:pt x="282575" y="127454"/>
                    <a:pt x="281340" y="126150"/>
                    <a:pt x="280105" y="126150"/>
                  </a:cubicBezTo>
                  <a:cubicBezTo>
                    <a:pt x="280105" y="126150"/>
                    <a:pt x="280105" y="126150"/>
                    <a:pt x="261584" y="123542"/>
                  </a:cubicBezTo>
                  <a:cubicBezTo>
                    <a:pt x="261584" y="122238"/>
                    <a:pt x="261584" y="123542"/>
                    <a:pt x="260350" y="123542"/>
                  </a:cubicBezTo>
                  <a:close/>
                  <a:moveTo>
                    <a:pt x="29210" y="115590"/>
                  </a:moveTo>
                  <a:cubicBezTo>
                    <a:pt x="29210" y="115590"/>
                    <a:pt x="29210" y="115590"/>
                    <a:pt x="13970" y="120749"/>
                  </a:cubicBezTo>
                  <a:cubicBezTo>
                    <a:pt x="12700" y="120749"/>
                    <a:pt x="12700" y="122039"/>
                    <a:pt x="12700" y="122039"/>
                  </a:cubicBezTo>
                  <a:cubicBezTo>
                    <a:pt x="12700" y="122039"/>
                    <a:pt x="12700" y="122039"/>
                    <a:pt x="12700" y="154285"/>
                  </a:cubicBezTo>
                  <a:cubicBezTo>
                    <a:pt x="12700" y="154285"/>
                    <a:pt x="12700" y="155575"/>
                    <a:pt x="12700" y="155575"/>
                  </a:cubicBezTo>
                  <a:cubicBezTo>
                    <a:pt x="13970" y="155575"/>
                    <a:pt x="13970" y="155575"/>
                    <a:pt x="13970" y="155575"/>
                  </a:cubicBezTo>
                  <a:cubicBezTo>
                    <a:pt x="13970" y="155575"/>
                    <a:pt x="13970" y="155575"/>
                    <a:pt x="30480" y="152995"/>
                  </a:cubicBezTo>
                  <a:cubicBezTo>
                    <a:pt x="31750" y="152995"/>
                    <a:pt x="31750" y="152995"/>
                    <a:pt x="31750" y="151705"/>
                  </a:cubicBezTo>
                  <a:lnTo>
                    <a:pt x="31750" y="116880"/>
                  </a:lnTo>
                  <a:cubicBezTo>
                    <a:pt x="31750" y="115590"/>
                    <a:pt x="31750" y="115590"/>
                    <a:pt x="31750" y="115590"/>
                  </a:cubicBezTo>
                  <a:cubicBezTo>
                    <a:pt x="30480" y="114300"/>
                    <a:pt x="30480" y="114300"/>
                    <a:pt x="29210" y="115590"/>
                  </a:cubicBezTo>
                  <a:close/>
                  <a:moveTo>
                    <a:pt x="158162" y="104775"/>
                  </a:moveTo>
                  <a:cubicBezTo>
                    <a:pt x="156868" y="104775"/>
                    <a:pt x="156868" y="104775"/>
                    <a:pt x="156868" y="106098"/>
                  </a:cubicBezTo>
                  <a:cubicBezTo>
                    <a:pt x="155575" y="106098"/>
                    <a:pt x="155575" y="106098"/>
                    <a:pt x="155575" y="107421"/>
                  </a:cubicBezTo>
                  <a:cubicBezTo>
                    <a:pt x="155575" y="107421"/>
                    <a:pt x="155575" y="107421"/>
                    <a:pt x="155575" y="147108"/>
                  </a:cubicBezTo>
                  <a:cubicBezTo>
                    <a:pt x="155575" y="148431"/>
                    <a:pt x="156868" y="149754"/>
                    <a:pt x="156868" y="149754"/>
                  </a:cubicBezTo>
                  <a:cubicBezTo>
                    <a:pt x="156868" y="149754"/>
                    <a:pt x="156868" y="149754"/>
                    <a:pt x="189206" y="152400"/>
                  </a:cubicBezTo>
                  <a:cubicBezTo>
                    <a:pt x="189206" y="152400"/>
                    <a:pt x="189206" y="152400"/>
                    <a:pt x="190500" y="151077"/>
                  </a:cubicBezTo>
                  <a:cubicBezTo>
                    <a:pt x="190500" y="151077"/>
                    <a:pt x="190500" y="151077"/>
                    <a:pt x="190500" y="149754"/>
                  </a:cubicBezTo>
                  <a:lnTo>
                    <a:pt x="190500" y="112712"/>
                  </a:lnTo>
                  <a:cubicBezTo>
                    <a:pt x="190500" y="111390"/>
                    <a:pt x="190500" y="110067"/>
                    <a:pt x="189206" y="110067"/>
                  </a:cubicBezTo>
                  <a:cubicBezTo>
                    <a:pt x="189206" y="110067"/>
                    <a:pt x="189206" y="110067"/>
                    <a:pt x="158162" y="104775"/>
                  </a:cubicBezTo>
                  <a:close/>
                  <a:moveTo>
                    <a:pt x="74915" y="99735"/>
                  </a:moveTo>
                  <a:cubicBezTo>
                    <a:pt x="74915" y="99735"/>
                    <a:pt x="74915" y="99735"/>
                    <a:pt x="50497" y="107593"/>
                  </a:cubicBezTo>
                  <a:cubicBezTo>
                    <a:pt x="49212" y="107593"/>
                    <a:pt x="49212" y="108903"/>
                    <a:pt x="49212" y="110212"/>
                  </a:cubicBezTo>
                  <a:cubicBezTo>
                    <a:pt x="49212" y="110212"/>
                    <a:pt x="49212" y="110212"/>
                    <a:pt x="49212" y="148194"/>
                  </a:cubicBezTo>
                  <a:cubicBezTo>
                    <a:pt x="49212" y="149503"/>
                    <a:pt x="49212" y="149503"/>
                    <a:pt x="49212" y="149503"/>
                  </a:cubicBezTo>
                  <a:cubicBezTo>
                    <a:pt x="50497" y="150813"/>
                    <a:pt x="50497" y="150813"/>
                    <a:pt x="50497" y="150813"/>
                  </a:cubicBezTo>
                  <a:cubicBezTo>
                    <a:pt x="50497" y="150813"/>
                    <a:pt x="50497" y="150813"/>
                    <a:pt x="74915" y="145574"/>
                  </a:cubicBezTo>
                  <a:cubicBezTo>
                    <a:pt x="76200" y="145574"/>
                    <a:pt x="76200" y="145574"/>
                    <a:pt x="76200" y="144264"/>
                  </a:cubicBezTo>
                  <a:cubicBezTo>
                    <a:pt x="76200" y="144264"/>
                    <a:pt x="76200" y="144264"/>
                    <a:pt x="76200" y="101044"/>
                  </a:cubicBezTo>
                  <a:cubicBezTo>
                    <a:pt x="76200" y="99735"/>
                    <a:pt x="76200" y="99735"/>
                    <a:pt x="76200" y="99735"/>
                  </a:cubicBezTo>
                  <a:cubicBezTo>
                    <a:pt x="74915" y="98425"/>
                    <a:pt x="74915" y="98425"/>
                    <a:pt x="74915" y="99735"/>
                  </a:cubicBezTo>
                  <a:close/>
                  <a:moveTo>
                    <a:pt x="215322" y="98425"/>
                  </a:moveTo>
                  <a:cubicBezTo>
                    <a:pt x="215322" y="98425"/>
                    <a:pt x="214024" y="98425"/>
                    <a:pt x="214024" y="99695"/>
                  </a:cubicBezTo>
                  <a:cubicBezTo>
                    <a:pt x="214024" y="99695"/>
                    <a:pt x="212725" y="99695"/>
                    <a:pt x="212725" y="100965"/>
                  </a:cubicBezTo>
                  <a:cubicBezTo>
                    <a:pt x="212725" y="100965"/>
                    <a:pt x="212725" y="100965"/>
                    <a:pt x="212725" y="151765"/>
                  </a:cubicBezTo>
                  <a:cubicBezTo>
                    <a:pt x="212725" y="153035"/>
                    <a:pt x="214024" y="153035"/>
                    <a:pt x="215322" y="153035"/>
                  </a:cubicBezTo>
                  <a:cubicBezTo>
                    <a:pt x="215322" y="153035"/>
                    <a:pt x="215322" y="153035"/>
                    <a:pt x="238702" y="155575"/>
                  </a:cubicBezTo>
                  <a:cubicBezTo>
                    <a:pt x="238702" y="155575"/>
                    <a:pt x="238702" y="155575"/>
                    <a:pt x="240001" y="155575"/>
                  </a:cubicBezTo>
                  <a:cubicBezTo>
                    <a:pt x="240001" y="155575"/>
                    <a:pt x="240001" y="155575"/>
                    <a:pt x="241300" y="155575"/>
                  </a:cubicBezTo>
                  <a:cubicBezTo>
                    <a:pt x="241300" y="154305"/>
                    <a:pt x="241300" y="154305"/>
                    <a:pt x="241300" y="153035"/>
                  </a:cubicBezTo>
                  <a:lnTo>
                    <a:pt x="241300" y="106045"/>
                  </a:lnTo>
                  <a:cubicBezTo>
                    <a:pt x="241300" y="104775"/>
                    <a:pt x="241300" y="103505"/>
                    <a:pt x="240001" y="103505"/>
                  </a:cubicBezTo>
                  <a:cubicBezTo>
                    <a:pt x="240001" y="103505"/>
                    <a:pt x="240001" y="103505"/>
                    <a:pt x="215322" y="98425"/>
                  </a:cubicBezTo>
                  <a:close/>
                  <a:moveTo>
                    <a:pt x="101311" y="96838"/>
                  </a:moveTo>
                  <a:cubicBezTo>
                    <a:pt x="101311" y="96838"/>
                    <a:pt x="101311" y="96838"/>
                    <a:pt x="100012" y="98108"/>
                  </a:cubicBezTo>
                  <a:cubicBezTo>
                    <a:pt x="100012" y="98108"/>
                    <a:pt x="100012" y="98108"/>
                    <a:pt x="100012" y="99378"/>
                  </a:cubicBezTo>
                  <a:cubicBezTo>
                    <a:pt x="100012" y="99378"/>
                    <a:pt x="100012" y="99378"/>
                    <a:pt x="100012" y="142558"/>
                  </a:cubicBezTo>
                  <a:cubicBezTo>
                    <a:pt x="100012" y="143828"/>
                    <a:pt x="100012" y="143828"/>
                    <a:pt x="101311" y="143828"/>
                  </a:cubicBezTo>
                  <a:cubicBezTo>
                    <a:pt x="101311" y="143828"/>
                    <a:pt x="101311" y="143828"/>
                    <a:pt x="140277" y="147638"/>
                  </a:cubicBezTo>
                  <a:cubicBezTo>
                    <a:pt x="141576" y="147638"/>
                    <a:pt x="141576" y="147638"/>
                    <a:pt x="141576" y="146368"/>
                  </a:cubicBezTo>
                  <a:cubicBezTo>
                    <a:pt x="141576" y="146368"/>
                    <a:pt x="142875" y="146368"/>
                    <a:pt x="142875" y="145098"/>
                  </a:cubicBezTo>
                  <a:lnTo>
                    <a:pt x="142875" y="105728"/>
                  </a:lnTo>
                  <a:cubicBezTo>
                    <a:pt x="142875" y="104458"/>
                    <a:pt x="141576" y="103188"/>
                    <a:pt x="140277" y="103188"/>
                  </a:cubicBezTo>
                  <a:cubicBezTo>
                    <a:pt x="140277" y="103188"/>
                    <a:pt x="140277" y="103188"/>
                    <a:pt x="101311" y="96838"/>
                  </a:cubicBezTo>
                  <a:close/>
                  <a:moveTo>
                    <a:pt x="288925" y="84138"/>
                  </a:moveTo>
                  <a:cubicBezTo>
                    <a:pt x="288925" y="85442"/>
                    <a:pt x="288925" y="85442"/>
                    <a:pt x="288925" y="85442"/>
                  </a:cubicBezTo>
                  <a:lnTo>
                    <a:pt x="288925" y="115435"/>
                  </a:lnTo>
                  <a:cubicBezTo>
                    <a:pt x="288925" y="115435"/>
                    <a:pt x="288925" y="116739"/>
                    <a:pt x="290195" y="116739"/>
                  </a:cubicBezTo>
                  <a:cubicBezTo>
                    <a:pt x="290195" y="116739"/>
                    <a:pt x="290195" y="116739"/>
                    <a:pt x="305435" y="120651"/>
                  </a:cubicBezTo>
                  <a:cubicBezTo>
                    <a:pt x="306705" y="120651"/>
                    <a:pt x="306705" y="120651"/>
                    <a:pt x="306705" y="120651"/>
                  </a:cubicBezTo>
                  <a:cubicBezTo>
                    <a:pt x="306705" y="120651"/>
                    <a:pt x="306705" y="119347"/>
                    <a:pt x="307975" y="119347"/>
                  </a:cubicBezTo>
                  <a:cubicBezTo>
                    <a:pt x="307975" y="119347"/>
                    <a:pt x="307975" y="119347"/>
                    <a:pt x="307975" y="118043"/>
                  </a:cubicBezTo>
                  <a:cubicBezTo>
                    <a:pt x="307975" y="118043"/>
                    <a:pt x="307975" y="118043"/>
                    <a:pt x="307975" y="90658"/>
                  </a:cubicBezTo>
                  <a:cubicBezTo>
                    <a:pt x="307975" y="90658"/>
                    <a:pt x="307975" y="89354"/>
                    <a:pt x="306705" y="89354"/>
                  </a:cubicBezTo>
                  <a:cubicBezTo>
                    <a:pt x="306705" y="89354"/>
                    <a:pt x="306705" y="89354"/>
                    <a:pt x="290195" y="84138"/>
                  </a:cubicBezTo>
                  <a:cubicBezTo>
                    <a:pt x="290195" y="84138"/>
                    <a:pt x="288925" y="84138"/>
                    <a:pt x="288925" y="84138"/>
                  </a:cubicBezTo>
                  <a:close/>
                  <a:moveTo>
                    <a:pt x="260350" y="77788"/>
                  </a:moveTo>
                  <a:cubicBezTo>
                    <a:pt x="260350" y="77788"/>
                    <a:pt x="260350" y="79058"/>
                    <a:pt x="260350" y="79058"/>
                  </a:cubicBezTo>
                  <a:cubicBezTo>
                    <a:pt x="260350" y="79058"/>
                    <a:pt x="260350" y="79058"/>
                    <a:pt x="260350" y="109538"/>
                  </a:cubicBezTo>
                  <a:cubicBezTo>
                    <a:pt x="260350" y="110808"/>
                    <a:pt x="260350" y="110808"/>
                    <a:pt x="261584" y="110808"/>
                  </a:cubicBezTo>
                  <a:cubicBezTo>
                    <a:pt x="261584" y="110808"/>
                    <a:pt x="261584" y="110808"/>
                    <a:pt x="280105" y="115888"/>
                  </a:cubicBezTo>
                  <a:cubicBezTo>
                    <a:pt x="280105" y="115888"/>
                    <a:pt x="281340" y="114618"/>
                    <a:pt x="281340" y="114618"/>
                  </a:cubicBezTo>
                  <a:cubicBezTo>
                    <a:pt x="281340" y="114618"/>
                    <a:pt x="282575" y="114618"/>
                    <a:pt x="282575" y="113348"/>
                  </a:cubicBezTo>
                  <a:cubicBezTo>
                    <a:pt x="282575" y="113348"/>
                    <a:pt x="282575" y="113348"/>
                    <a:pt x="282575" y="85408"/>
                  </a:cubicBezTo>
                  <a:cubicBezTo>
                    <a:pt x="282575" y="84138"/>
                    <a:pt x="281340" y="82868"/>
                    <a:pt x="281340" y="82868"/>
                  </a:cubicBezTo>
                  <a:cubicBezTo>
                    <a:pt x="281340" y="82868"/>
                    <a:pt x="281340" y="82868"/>
                    <a:pt x="262819" y="77788"/>
                  </a:cubicBezTo>
                  <a:cubicBezTo>
                    <a:pt x="261584" y="77788"/>
                    <a:pt x="261584" y="77788"/>
                    <a:pt x="260350" y="77788"/>
                  </a:cubicBezTo>
                  <a:close/>
                  <a:moveTo>
                    <a:pt x="29210" y="63500"/>
                  </a:moveTo>
                  <a:cubicBezTo>
                    <a:pt x="29210" y="63500"/>
                    <a:pt x="29210" y="63500"/>
                    <a:pt x="12700" y="73731"/>
                  </a:cubicBezTo>
                  <a:cubicBezTo>
                    <a:pt x="12700" y="73731"/>
                    <a:pt x="12700" y="75009"/>
                    <a:pt x="12700" y="75009"/>
                  </a:cubicBezTo>
                  <a:cubicBezTo>
                    <a:pt x="12700" y="75009"/>
                    <a:pt x="12700" y="75009"/>
                    <a:pt x="12700" y="106980"/>
                  </a:cubicBezTo>
                  <a:cubicBezTo>
                    <a:pt x="12700" y="108259"/>
                    <a:pt x="12700" y="108259"/>
                    <a:pt x="12700" y="108259"/>
                  </a:cubicBezTo>
                  <a:cubicBezTo>
                    <a:pt x="13970" y="108259"/>
                    <a:pt x="13970" y="109538"/>
                    <a:pt x="13970" y="109538"/>
                  </a:cubicBezTo>
                  <a:cubicBezTo>
                    <a:pt x="13970" y="109538"/>
                    <a:pt x="15240" y="108259"/>
                    <a:pt x="15240" y="108259"/>
                  </a:cubicBezTo>
                  <a:cubicBezTo>
                    <a:pt x="15240" y="108259"/>
                    <a:pt x="15240" y="108259"/>
                    <a:pt x="31750" y="101865"/>
                  </a:cubicBezTo>
                  <a:cubicBezTo>
                    <a:pt x="31750" y="101865"/>
                    <a:pt x="31750" y="100586"/>
                    <a:pt x="31750" y="99307"/>
                  </a:cubicBezTo>
                  <a:lnTo>
                    <a:pt x="31750" y="66058"/>
                  </a:lnTo>
                  <a:cubicBezTo>
                    <a:pt x="31750" y="64779"/>
                    <a:pt x="31750" y="64779"/>
                    <a:pt x="31750" y="63500"/>
                  </a:cubicBezTo>
                  <a:cubicBezTo>
                    <a:pt x="30480" y="63500"/>
                    <a:pt x="30480" y="63500"/>
                    <a:pt x="29210" y="63500"/>
                  </a:cubicBezTo>
                  <a:close/>
                  <a:moveTo>
                    <a:pt x="156868" y="47625"/>
                  </a:moveTo>
                  <a:cubicBezTo>
                    <a:pt x="155575" y="47625"/>
                    <a:pt x="155575" y="48920"/>
                    <a:pt x="155575" y="48920"/>
                  </a:cubicBezTo>
                  <a:cubicBezTo>
                    <a:pt x="155575" y="48920"/>
                    <a:pt x="155575" y="48920"/>
                    <a:pt x="155575" y="89067"/>
                  </a:cubicBezTo>
                  <a:cubicBezTo>
                    <a:pt x="155575" y="89067"/>
                    <a:pt x="156868" y="90363"/>
                    <a:pt x="156868" y="90363"/>
                  </a:cubicBezTo>
                  <a:cubicBezTo>
                    <a:pt x="156868" y="90363"/>
                    <a:pt x="156868" y="90363"/>
                    <a:pt x="187913" y="96838"/>
                  </a:cubicBezTo>
                  <a:cubicBezTo>
                    <a:pt x="187913" y="96838"/>
                    <a:pt x="189206" y="96838"/>
                    <a:pt x="189206" y="96838"/>
                  </a:cubicBezTo>
                  <a:cubicBezTo>
                    <a:pt x="189206" y="96838"/>
                    <a:pt x="189206" y="96838"/>
                    <a:pt x="190500" y="96838"/>
                  </a:cubicBezTo>
                  <a:cubicBezTo>
                    <a:pt x="190500" y="95543"/>
                    <a:pt x="190500" y="95543"/>
                    <a:pt x="190500" y="95543"/>
                  </a:cubicBezTo>
                  <a:cubicBezTo>
                    <a:pt x="190500" y="95543"/>
                    <a:pt x="190500" y="95543"/>
                    <a:pt x="190500" y="57986"/>
                  </a:cubicBezTo>
                  <a:cubicBezTo>
                    <a:pt x="190500" y="56691"/>
                    <a:pt x="190500" y="56691"/>
                    <a:pt x="189206" y="56691"/>
                  </a:cubicBezTo>
                  <a:cubicBezTo>
                    <a:pt x="189206" y="56691"/>
                    <a:pt x="189206" y="56691"/>
                    <a:pt x="158162" y="47625"/>
                  </a:cubicBezTo>
                  <a:cubicBezTo>
                    <a:pt x="156868" y="47625"/>
                    <a:pt x="156868" y="47625"/>
                    <a:pt x="156868" y="47625"/>
                  </a:cubicBezTo>
                  <a:close/>
                  <a:moveTo>
                    <a:pt x="73629" y="34925"/>
                  </a:moveTo>
                  <a:cubicBezTo>
                    <a:pt x="73629" y="34925"/>
                    <a:pt x="73629" y="34925"/>
                    <a:pt x="49212" y="50511"/>
                  </a:cubicBezTo>
                  <a:cubicBezTo>
                    <a:pt x="49212" y="50511"/>
                    <a:pt x="49212" y="50511"/>
                    <a:pt x="49212" y="51810"/>
                  </a:cubicBezTo>
                  <a:cubicBezTo>
                    <a:pt x="49212" y="51810"/>
                    <a:pt x="49212" y="51810"/>
                    <a:pt x="49212" y="90776"/>
                  </a:cubicBezTo>
                  <a:cubicBezTo>
                    <a:pt x="49212" y="90776"/>
                    <a:pt x="49212" y="92075"/>
                    <a:pt x="49212" y="92075"/>
                  </a:cubicBezTo>
                  <a:cubicBezTo>
                    <a:pt x="50497" y="92075"/>
                    <a:pt x="50497" y="92075"/>
                    <a:pt x="50497" y="92075"/>
                  </a:cubicBezTo>
                  <a:cubicBezTo>
                    <a:pt x="50497" y="92075"/>
                    <a:pt x="51782" y="92075"/>
                    <a:pt x="51782" y="92075"/>
                  </a:cubicBezTo>
                  <a:cubicBezTo>
                    <a:pt x="51782" y="92075"/>
                    <a:pt x="51782" y="92075"/>
                    <a:pt x="76200" y="81684"/>
                  </a:cubicBezTo>
                  <a:cubicBezTo>
                    <a:pt x="76200" y="80385"/>
                    <a:pt x="76200" y="80385"/>
                    <a:pt x="76200" y="79086"/>
                  </a:cubicBezTo>
                  <a:lnTo>
                    <a:pt x="76200" y="36224"/>
                  </a:lnTo>
                  <a:cubicBezTo>
                    <a:pt x="76200" y="36224"/>
                    <a:pt x="76200" y="34925"/>
                    <a:pt x="76200" y="34925"/>
                  </a:cubicBezTo>
                  <a:cubicBezTo>
                    <a:pt x="74915" y="34925"/>
                    <a:pt x="74915" y="34925"/>
                    <a:pt x="73629" y="34925"/>
                  </a:cubicBezTo>
                  <a:close/>
                  <a:moveTo>
                    <a:pt x="100012" y="30163"/>
                  </a:moveTo>
                  <a:cubicBezTo>
                    <a:pt x="100012" y="31455"/>
                    <a:pt x="100012" y="31455"/>
                    <a:pt x="100012" y="32747"/>
                  </a:cubicBezTo>
                  <a:cubicBezTo>
                    <a:pt x="100012" y="32747"/>
                    <a:pt x="100012" y="32747"/>
                    <a:pt x="100012" y="76681"/>
                  </a:cubicBezTo>
                  <a:cubicBezTo>
                    <a:pt x="100012" y="76681"/>
                    <a:pt x="100012" y="77973"/>
                    <a:pt x="101311" y="77973"/>
                  </a:cubicBezTo>
                  <a:cubicBezTo>
                    <a:pt x="101311" y="77973"/>
                    <a:pt x="101311" y="77973"/>
                    <a:pt x="140277" y="85726"/>
                  </a:cubicBezTo>
                  <a:cubicBezTo>
                    <a:pt x="140277" y="85726"/>
                    <a:pt x="141576" y="85726"/>
                    <a:pt x="141576" y="85726"/>
                  </a:cubicBezTo>
                  <a:cubicBezTo>
                    <a:pt x="141576" y="85726"/>
                    <a:pt x="142875" y="84434"/>
                    <a:pt x="142875" y="84434"/>
                  </a:cubicBezTo>
                  <a:lnTo>
                    <a:pt x="142875" y="43085"/>
                  </a:lnTo>
                  <a:cubicBezTo>
                    <a:pt x="142875" y="43085"/>
                    <a:pt x="141576" y="41792"/>
                    <a:pt x="141576" y="41792"/>
                  </a:cubicBezTo>
                  <a:cubicBezTo>
                    <a:pt x="141576" y="41792"/>
                    <a:pt x="141576" y="41792"/>
                    <a:pt x="102610" y="30163"/>
                  </a:cubicBezTo>
                  <a:cubicBezTo>
                    <a:pt x="101311" y="30163"/>
                    <a:pt x="101311" y="30163"/>
                    <a:pt x="100012" y="30163"/>
                  </a:cubicBezTo>
                  <a:close/>
                  <a:moveTo>
                    <a:pt x="87846" y="0"/>
                  </a:moveTo>
                  <a:cubicBezTo>
                    <a:pt x="89138" y="0"/>
                    <a:pt x="90430" y="0"/>
                    <a:pt x="90430" y="0"/>
                  </a:cubicBezTo>
                  <a:cubicBezTo>
                    <a:pt x="90430" y="0"/>
                    <a:pt x="90430" y="0"/>
                    <a:pt x="204113" y="37667"/>
                  </a:cubicBezTo>
                  <a:cubicBezTo>
                    <a:pt x="206696" y="38966"/>
                    <a:pt x="207988" y="40265"/>
                    <a:pt x="207988" y="42863"/>
                  </a:cubicBezTo>
                  <a:cubicBezTo>
                    <a:pt x="207988" y="42863"/>
                    <a:pt x="207988" y="42863"/>
                    <a:pt x="207988" y="70139"/>
                  </a:cubicBezTo>
                  <a:cubicBezTo>
                    <a:pt x="207988" y="70139"/>
                    <a:pt x="207988" y="70139"/>
                    <a:pt x="248036" y="54552"/>
                  </a:cubicBezTo>
                  <a:cubicBezTo>
                    <a:pt x="248036" y="54552"/>
                    <a:pt x="249328" y="53253"/>
                    <a:pt x="250619" y="53253"/>
                  </a:cubicBezTo>
                  <a:cubicBezTo>
                    <a:pt x="251911" y="53253"/>
                    <a:pt x="251911" y="53253"/>
                    <a:pt x="251911" y="53253"/>
                  </a:cubicBezTo>
                  <a:cubicBezTo>
                    <a:pt x="251911" y="53253"/>
                    <a:pt x="251911" y="53253"/>
                    <a:pt x="315213" y="74035"/>
                  </a:cubicBezTo>
                  <a:cubicBezTo>
                    <a:pt x="317796" y="75334"/>
                    <a:pt x="319088" y="77932"/>
                    <a:pt x="319088" y="80530"/>
                  </a:cubicBezTo>
                  <a:cubicBezTo>
                    <a:pt x="319088" y="80530"/>
                    <a:pt x="319088" y="80530"/>
                    <a:pt x="319088" y="266267"/>
                  </a:cubicBezTo>
                  <a:cubicBezTo>
                    <a:pt x="319088" y="268865"/>
                    <a:pt x="317796" y="271463"/>
                    <a:pt x="315213" y="271463"/>
                  </a:cubicBezTo>
                  <a:cubicBezTo>
                    <a:pt x="315213" y="271463"/>
                    <a:pt x="315213" y="271463"/>
                    <a:pt x="251911" y="287049"/>
                  </a:cubicBezTo>
                  <a:cubicBezTo>
                    <a:pt x="251911" y="287049"/>
                    <a:pt x="251911" y="287049"/>
                    <a:pt x="204113" y="300038"/>
                  </a:cubicBezTo>
                  <a:cubicBezTo>
                    <a:pt x="204113" y="300038"/>
                    <a:pt x="204113" y="300038"/>
                    <a:pt x="89138" y="328613"/>
                  </a:cubicBezTo>
                  <a:cubicBezTo>
                    <a:pt x="89138" y="328613"/>
                    <a:pt x="89138" y="328613"/>
                    <a:pt x="87846" y="328613"/>
                  </a:cubicBezTo>
                  <a:cubicBezTo>
                    <a:pt x="86554" y="328613"/>
                    <a:pt x="85262" y="328613"/>
                    <a:pt x="85262" y="328613"/>
                  </a:cubicBezTo>
                  <a:cubicBezTo>
                    <a:pt x="85262" y="328613"/>
                    <a:pt x="85262" y="328613"/>
                    <a:pt x="2583" y="281854"/>
                  </a:cubicBezTo>
                  <a:cubicBezTo>
                    <a:pt x="0" y="281854"/>
                    <a:pt x="0" y="279256"/>
                    <a:pt x="0" y="277957"/>
                  </a:cubicBezTo>
                  <a:cubicBezTo>
                    <a:pt x="0" y="277957"/>
                    <a:pt x="0" y="277957"/>
                    <a:pt x="0" y="64943"/>
                  </a:cubicBezTo>
                  <a:cubicBezTo>
                    <a:pt x="0" y="63644"/>
                    <a:pt x="0" y="62346"/>
                    <a:pt x="1292" y="61047"/>
                  </a:cubicBezTo>
                  <a:cubicBezTo>
                    <a:pt x="1292" y="61047"/>
                    <a:pt x="1292" y="61047"/>
                    <a:pt x="85262" y="1299"/>
                  </a:cubicBezTo>
                  <a:cubicBezTo>
                    <a:pt x="85262" y="1299"/>
                    <a:pt x="86554" y="0"/>
                    <a:pt x="878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376776" y="1738543"/>
            <a:ext cx="2413178" cy="2413178"/>
            <a:chOff x="8480330" y="1967143"/>
            <a:chExt cx="2413178" cy="2413178"/>
          </a:xfrm>
        </p:grpSpPr>
        <p:sp>
          <p:nvSpPr>
            <p:cNvPr id="39" name="椭圆 38"/>
            <p:cNvSpPr/>
            <p:nvPr/>
          </p:nvSpPr>
          <p:spPr>
            <a:xfrm>
              <a:off x="8608121" y="2094934"/>
              <a:ext cx="2157594" cy="21575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80330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9291551" y="2804350"/>
              <a:ext cx="790734" cy="738761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4" name="直接连接符 43"/>
          <p:cNvCxnSpPr>
            <a:cxnSpLocks/>
          </p:cNvCxnSpPr>
          <p:nvPr/>
        </p:nvCxnSpPr>
        <p:spPr>
          <a:xfrm>
            <a:off x="140204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4889411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>
            <a:cxnSpLocks/>
          </p:cNvCxnSpPr>
          <p:nvPr/>
        </p:nvCxnSpPr>
        <p:spPr>
          <a:xfrm>
            <a:off x="837677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1057480" y="4638118"/>
            <a:ext cx="3105898" cy="1339454"/>
            <a:chOff x="1057480" y="4638118"/>
            <a:chExt cx="3105898" cy="1339454"/>
          </a:xfrm>
        </p:grpSpPr>
        <p:sp>
          <p:nvSpPr>
            <p:cNvPr id="48" name="矩形 47"/>
            <p:cNvSpPr/>
            <p:nvPr/>
          </p:nvSpPr>
          <p:spPr>
            <a:xfrm>
              <a:off x="1057480" y="5054242"/>
              <a:ext cx="3105898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base"/>
              <a:r>
                <a:rPr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User can enter his thoughts in 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numbered musical notations 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by </a:t>
              </a:r>
              <a:r>
                <a:rPr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keyboard.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89442" y="463811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Allow User’s Input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27018" y="4638118"/>
            <a:ext cx="3121931" cy="1142733"/>
            <a:chOff x="4527018" y="4638118"/>
            <a:chExt cx="3121931" cy="1142733"/>
          </a:xfrm>
        </p:grpSpPr>
        <p:sp>
          <p:nvSpPr>
            <p:cNvPr id="52" name="矩形 51"/>
            <p:cNvSpPr/>
            <p:nvPr/>
          </p:nvSpPr>
          <p:spPr>
            <a:xfrm>
              <a:off x="4543051" y="5054242"/>
              <a:ext cx="3105898" cy="726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Develop the logic of 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generating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527018" y="4638118"/>
              <a:ext cx="3121931" cy="397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Improve Generation Model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30415" y="4638118"/>
            <a:ext cx="3105898" cy="1475132"/>
            <a:chOff x="8030415" y="4638118"/>
            <a:chExt cx="3105898" cy="1475132"/>
          </a:xfrm>
        </p:grpSpPr>
        <p:sp>
          <p:nvSpPr>
            <p:cNvPr id="55" name="矩形 54"/>
            <p:cNvSpPr/>
            <p:nvPr/>
          </p:nvSpPr>
          <p:spPr>
            <a:xfrm>
              <a:off x="8030415" y="5054242"/>
              <a:ext cx="3105898" cy="10590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Art style is changed.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&amp;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Layout is improved.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125691" y="4638118"/>
              <a:ext cx="3010622" cy="397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Re-design Home Page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785305" y="406809"/>
            <a:ext cx="274171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04</a:t>
            </a:r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. Development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373</TotalTime>
  <Words>184</Words>
  <Application>Microsoft Office PowerPoint</Application>
  <PresentationFormat>宽屏</PresentationFormat>
  <Paragraphs>60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MS UI Gothic</vt:lpstr>
      <vt:lpstr>宋体</vt:lpstr>
      <vt:lpstr>微软雅黑</vt:lpstr>
      <vt:lpstr>等线</vt:lpstr>
      <vt:lpstr>Adobe Garamond Pro Bold</vt:lpstr>
      <vt:lpstr>Arial</vt:lpstr>
      <vt:lpstr>Calibri</vt:lpstr>
      <vt:lpstr>Garamond</vt:lpstr>
      <vt:lpstr>Myriad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活动方案</dc:title>
  <dc:creator>第一PPT模板网-WWW.1PPT.COM</dc:creator>
  <cp:keywords>第一PPT模板网-WWW.1PPT.COM</cp:keywords>
  <dc:description>www.1ppt.com</dc:description>
  <cp:lastModifiedBy>Z Rita</cp:lastModifiedBy>
  <cp:revision>57</cp:revision>
  <dcterms:created xsi:type="dcterms:W3CDTF">2017-09-04T07:53:30Z</dcterms:created>
  <dcterms:modified xsi:type="dcterms:W3CDTF">2018-05-06T15:55:44Z</dcterms:modified>
</cp:coreProperties>
</file>