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60" r:id="rId3"/>
    <p:sldId id="259" r:id="rId4"/>
    <p:sldId id="282" r:id="rId5"/>
    <p:sldId id="289" r:id="rId6"/>
    <p:sldId id="283" r:id="rId7"/>
    <p:sldId id="285" r:id="rId8"/>
    <p:sldId id="286" r:id="rId9"/>
    <p:sldId id="284" r:id="rId10"/>
    <p:sldId id="287" r:id="rId11"/>
    <p:sldId id="288" r:id="rId12"/>
    <p:sldId id="276"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2401FC3-BEA3-4248-8D62-037F992A6E22}">
          <p14:sldIdLst>
            <p14:sldId id="256"/>
            <p14:sldId id="260"/>
            <p14:sldId id="259"/>
            <p14:sldId id="282"/>
            <p14:sldId id="289"/>
            <p14:sldId id="283"/>
            <p14:sldId id="285"/>
            <p14:sldId id="286"/>
            <p14:sldId id="284"/>
            <p14:sldId id="287"/>
            <p14:sldId id="288"/>
            <p14:sldId id="27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6" d="100"/>
          <a:sy n="86" d="100"/>
        </p:scale>
        <p:origin x="105" y="45"/>
      </p:cViewPr>
      <p:guideLst>
        <p:guide orient="horz" pos="2160"/>
        <p:guide pos="3840"/>
      </p:guideLst>
    </p:cSldViewPr>
  </p:slideViewPr>
  <p:notesTextViewPr>
    <p:cViewPr>
      <p:scale>
        <a:sx n="1" d="1"/>
        <a:sy n="1" d="1"/>
      </p:scale>
      <p:origin x="0" y="0"/>
    </p:cViewPr>
  </p:notesTextViewPr>
  <p:notesViewPr>
    <p:cSldViewPr snapToGrid="0" showGuides="1">
      <p:cViewPr varScale="1">
        <p:scale>
          <a:sx n="82" d="100"/>
          <a:sy n="82" d="100"/>
        </p:scale>
        <p:origin x="2436"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74A8AF-63F2-4CAE-B386-AFFF1E6D2A0B}" type="datetimeFigureOut">
              <a:rPr lang="zh-CN" altLang="en-US" smtClean="0"/>
              <a:t>2018/1/22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209925-601E-4489-9FFD-CCA39F619CCB}" type="slidenum">
              <a:rPr lang="zh-CN" altLang="en-US" smtClean="0"/>
              <a:t>‹#›</a:t>
            </a:fld>
            <a:endParaRPr lang="zh-CN" altLang="en-US"/>
          </a:p>
        </p:txBody>
      </p:sp>
    </p:spTree>
    <p:extLst>
      <p:ext uri="{BB962C8B-B14F-4D97-AF65-F5344CB8AC3E}">
        <p14:creationId xmlns:p14="http://schemas.microsoft.com/office/powerpoint/2010/main" val="16218284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27664-2F25-41A6-B974-EB29E3812C47}" type="datetimeFigureOut">
              <a:rPr lang="en-US" smtClean="0"/>
              <a:t>1/22/2018</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DC7EDD-C38F-4670-8C28-F5B8E3C06D4F}" type="slidenum">
              <a:rPr lang="en-US" smtClean="0"/>
              <a:t>‹#›</a:t>
            </a:fld>
            <a:endParaRPr lang="en-US"/>
          </a:p>
        </p:txBody>
      </p:sp>
    </p:spTree>
    <p:extLst>
      <p:ext uri="{BB962C8B-B14F-4D97-AF65-F5344CB8AC3E}">
        <p14:creationId xmlns:p14="http://schemas.microsoft.com/office/powerpoint/2010/main" val="1005404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sz="1200" smtClean="0">
                <a:latin typeface="Myriad Pro" panose="020B0503030403020204" pitchFamily="34" charset="0"/>
                <a:ea typeface="站酷快乐体2016修订版" panose="02010600030101010101" pitchFamily="2" charset="-122"/>
                <a:cs typeface="Courier New" panose="02070309020205020404" pitchFamily="49" charset="0"/>
              </a:rPr>
              <a:t>Nowadays, there are few software that can generate the special melody according to the input from the users. Most of them depend on the default  settings of the producers, which means that the melody generated is similar or limited.</a:t>
            </a:r>
          </a:p>
          <a:p>
            <a:pPr>
              <a:lnSpc>
                <a:spcPct val="150000"/>
              </a:lnSpc>
            </a:pPr>
            <a:r>
              <a:rPr lang="en-US" sz="1200" smtClean="0">
                <a:latin typeface="Myriad Pro" panose="020B0503030403020204" pitchFamily="34" charset="0"/>
                <a:ea typeface="站酷快乐体2016修订版" panose="02010600030101010101" pitchFamily="2" charset="-122"/>
                <a:cs typeface="Courier New" panose="02070309020205020404" pitchFamily="49" charset="0"/>
              </a:rPr>
              <a:t>What we want to do is to genereate the melody in a more flexble method.</a:t>
            </a:r>
          </a:p>
          <a:p>
            <a:pPr>
              <a:lnSpc>
                <a:spcPct val="150000"/>
              </a:lnSpc>
            </a:pPr>
            <a:r>
              <a:rPr lang="en-US" sz="1200" smtClean="0">
                <a:latin typeface="Myriad Pro" panose="020B0503030403020204" pitchFamily="34" charset="0"/>
                <a:ea typeface="站酷快乐体2016修订版" panose="02010600030101010101" pitchFamily="2" charset="-122"/>
                <a:cs typeface="Courier New" panose="02070309020205020404" pitchFamily="49" charset="0"/>
              </a:rPr>
              <a:t>Generate? Compose?</a:t>
            </a:r>
          </a:p>
          <a:p>
            <a:endParaRPr lang="en-US"/>
          </a:p>
        </p:txBody>
      </p:sp>
      <p:sp>
        <p:nvSpPr>
          <p:cNvPr id="4" name="灯片编号占位符 3"/>
          <p:cNvSpPr>
            <a:spLocks noGrp="1"/>
          </p:cNvSpPr>
          <p:nvPr>
            <p:ph type="sldNum" sz="quarter" idx="10"/>
          </p:nvPr>
        </p:nvSpPr>
        <p:spPr/>
        <p:txBody>
          <a:bodyPr/>
          <a:lstStyle/>
          <a:p>
            <a:fld id="{CDDC7EDD-C38F-4670-8C28-F5B8E3C06D4F}" type="slidenum">
              <a:rPr lang="en-US" smtClean="0"/>
              <a:t>3</a:t>
            </a:fld>
            <a:endParaRPr lang="en-US"/>
          </a:p>
        </p:txBody>
      </p:sp>
    </p:spTree>
    <p:extLst>
      <p:ext uri="{BB962C8B-B14F-4D97-AF65-F5344CB8AC3E}">
        <p14:creationId xmlns:p14="http://schemas.microsoft.com/office/powerpoint/2010/main" val="2801552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4335251"/>
      </p:ext>
    </p:extLst>
  </p:cSld>
  <p:clrMapOvr>
    <a:masterClrMapping/>
  </p:clrMapOvr>
  <p:transition spd="slow">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2" name="组合 1"/>
          <p:cNvGrpSpPr/>
          <p:nvPr userDrawn="1"/>
        </p:nvGrpSpPr>
        <p:grpSpPr>
          <a:xfrm>
            <a:off x="13890" y="59113"/>
            <a:ext cx="12125660" cy="6773487"/>
            <a:chOff x="13890" y="59113"/>
            <a:chExt cx="12125660" cy="6773487"/>
          </a:xfrm>
        </p:grpSpPr>
        <p:sp>
          <p:nvSpPr>
            <p:cNvPr id="22" name="任意多边形 21"/>
            <p:cNvSpPr/>
            <p:nvPr userDrawn="1"/>
          </p:nvSpPr>
          <p:spPr>
            <a:xfrm>
              <a:off x="313060" y="432078"/>
              <a:ext cx="87287" cy="96870"/>
            </a:xfrm>
            <a:custGeom>
              <a:avLst/>
              <a:gdLst>
                <a:gd name="connsiteX0" fmla="*/ 0 w 266700"/>
                <a:gd name="connsiteY0" fmla="*/ 101600 h 231202"/>
                <a:gd name="connsiteX1" fmla="*/ 0 w 266700"/>
                <a:gd name="connsiteY1" fmla="*/ 101600 h 231202"/>
                <a:gd name="connsiteX2" fmla="*/ 127000 w 266700"/>
                <a:gd name="connsiteY2" fmla="*/ 0 h 231202"/>
                <a:gd name="connsiteX3" fmla="*/ 203200 w 266700"/>
                <a:gd name="connsiteY3" fmla="*/ 12700 h 231202"/>
                <a:gd name="connsiteX4" fmla="*/ 241300 w 266700"/>
                <a:gd name="connsiteY4" fmla="*/ 50800 h 231202"/>
                <a:gd name="connsiteX5" fmla="*/ 266700 w 266700"/>
                <a:gd name="connsiteY5" fmla="*/ 127000 h 231202"/>
                <a:gd name="connsiteX6" fmla="*/ 254000 w 266700"/>
                <a:gd name="connsiteY6" fmla="*/ 203200 h 231202"/>
                <a:gd name="connsiteX7" fmla="*/ 88900 w 266700"/>
                <a:gd name="connsiteY7" fmla="*/ 215900 h 231202"/>
                <a:gd name="connsiteX8" fmla="*/ 50800 w 266700"/>
                <a:gd name="connsiteY8" fmla="*/ 177800 h 231202"/>
                <a:gd name="connsiteX9" fmla="*/ 0 w 266700"/>
                <a:gd name="connsiteY9" fmla="*/ 101600 h 231202"/>
                <a:gd name="connsiteX0" fmla="*/ 0 w 267843"/>
                <a:gd name="connsiteY0" fmla="*/ 101600 h 215956"/>
                <a:gd name="connsiteX1" fmla="*/ 0 w 267843"/>
                <a:gd name="connsiteY1" fmla="*/ 101600 h 215956"/>
                <a:gd name="connsiteX2" fmla="*/ 127000 w 267843"/>
                <a:gd name="connsiteY2" fmla="*/ 0 h 215956"/>
                <a:gd name="connsiteX3" fmla="*/ 203200 w 267843"/>
                <a:gd name="connsiteY3" fmla="*/ 12700 h 215956"/>
                <a:gd name="connsiteX4" fmla="*/ 241300 w 267843"/>
                <a:gd name="connsiteY4" fmla="*/ 50800 h 215956"/>
                <a:gd name="connsiteX5" fmla="*/ 266700 w 267843"/>
                <a:gd name="connsiteY5" fmla="*/ 127000 h 215956"/>
                <a:gd name="connsiteX6" fmla="*/ 205833 w 267843"/>
                <a:gd name="connsiteY6" fmla="*/ 145400 h 215956"/>
                <a:gd name="connsiteX7" fmla="*/ 88900 w 267843"/>
                <a:gd name="connsiteY7" fmla="*/ 215900 h 215956"/>
                <a:gd name="connsiteX8" fmla="*/ 50800 w 267843"/>
                <a:gd name="connsiteY8" fmla="*/ 177800 h 215956"/>
                <a:gd name="connsiteX9" fmla="*/ 0 w 267843"/>
                <a:gd name="connsiteY9" fmla="*/ 101600 h 215956"/>
                <a:gd name="connsiteX0" fmla="*/ 0 w 258579"/>
                <a:gd name="connsiteY0" fmla="*/ 101600 h 215920"/>
                <a:gd name="connsiteX1" fmla="*/ 0 w 258579"/>
                <a:gd name="connsiteY1" fmla="*/ 101600 h 215920"/>
                <a:gd name="connsiteX2" fmla="*/ 127000 w 258579"/>
                <a:gd name="connsiteY2" fmla="*/ 0 h 215920"/>
                <a:gd name="connsiteX3" fmla="*/ 203200 w 258579"/>
                <a:gd name="connsiteY3" fmla="*/ 12700 h 215920"/>
                <a:gd name="connsiteX4" fmla="*/ 241300 w 258579"/>
                <a:gd name="connsiteY4" fmla="*/ 50800 h 215920"/>
                <a:gd name="connsiteX5" fmla="*/ 257066 w 258579"/>
                <a:gd name="connsiteY5" fmla="*/ 102916 h 215920"/>
                <a:gd name="connsiteX6" fmla="*/ 205833 w 258579"/>
                <a:gd name="connsiteY6" fmla="*/ 145400 h 215920"/>
                <a:gd name="connsiteX7" fmla="*/ 88900 w 258579"/>
                <a:gd name="connsiteY7" fmla="*/ 215900 h 215920"/>
                <a:gd name="connsiteX8" fmla="*/ 50800 w 258579"/>
                <a:gd name="connsiteY8" fmla="*/ 177800 h 215920"/>
                <a:gd name="connsiteX9" fmla="*/ 0 w 258579"/>
                <a:gd name="connsiteY9" fmla="*/ 101600 h 215920"/>
                <a:gd name="connsiteX0" fmla="*/ 0 w 241313"/>
                <a:gd name="connsiteY0" fmla="*/ 101600 h 215924"/>
                <a:gd name="connsiteX1" fmla="*/ 0 w 241313"/>
                <a:gd name="connsiteY1" fmla="*/ 101600 h 215924"/>
                <a:gd name="connsiteX2" fmla="*/ 127000 w 241313"/>
                <a:gd name="connsiteY2" fmla="*/ 0 h 215924"/>
                <a:gd name="connsiteX3" fmla="*/ 203200 w 241313"/>
                <a:gd name="connsiteY3" fmla="*/ 12700 h 215924"/>
                <a:gd name="connsiteX4" fmla="*/ 241300 w 241313"/>
                <a:gd name="connsiteY4" fmla="*/ 50800 h 215924"/>
                <a:gd name="connsiteX5" fmla="*/ 205833 w 241313"/>
                <a:gd name="connsiteY5" fmla="*/ 145400 h 215924"/>
                <a:gd name="connsiteX6" fmla="*/ 88900 w 241313"/>
                <a:gd name="connsiteY6" fmla="*/ 215900 h 215924"/>
                <a:gd name="connsiteX7" fmla="*/ 50800 w 241313"/>
                <a:gd name="connsiteY7" fmla="*/ 177800 h 215924"/>
                <a:gd name="connsiteX8" fmla="*/ 0 w 241313"/>
                <a:gd name="connsiteY8" fmla="*/ 101600 h 215924"/>
                <a:gd name="connsiteX0" fmla="*/ 0 w 241313"/>
                <a:gd name="connsiteY0" fmla="*/ 101600 h 215924"/>
                <a:gd name="connsiteX1" fmla="*/ 0 w 241313"/>
                <a:gd name="connsiteY1" fmla="*/ 101600 h 215924"/>
                <a:gd name="connsiteX2" fmla="*/ 127000 w 241313"/>
                <a:gd name="connsiteY2" fmla="*/ 0 h 215924"/>
                <a:gd name="connsiteX3" fmla="*/ 203200 w 241313"/>
                <a:gd name="connsiteY3" fmla="*/ 12700 h 215924"/>
                <a:gd name="connsiteX4" fmla="*/ 241300 w 241313"/>
                <a:gd name="connsiteY4" fmla="*/ 50800 h 215924"/>
                <a:gd name="connsiteX5" fmla="*/ 205833 w 241313"/>
                <a:gd name="connsiteY5" fmla="*/ 145400 h 215924"/>
                <a:gd name="connsiteX6" fmla="*/ 88900 w 241313"/>
                <a:gd name="connsiteY6" fmla="*/ 215900 h 215924"/>
                <a:gd name="connsiteX7" fmla="*/ 50800 w 241313"/>
                <a:gd name="connsiteY7" fmla="*/ 177800 h 215924"/>
                <a:gd name="connsiteX8" fmla="*/ 0 w 241313"/>
                <a:gd name="connsiteY8" fmla="*/ 101600 h 215924"/>
                <a:gd name="connsiteX0" fmla="*/ 50800 w 241313"/>
                <a:gd name="connsiteY0" fmla="*/ 177800 h 215924"/>
                <a:gd name="connsiteX1" fmla="*/ 0 w 241313"/>
                <a:gd name="connsiteY1" fmla="*/ 101600 h 215924"/>
                <a:gd name="connsiteX2" fmla="*/ 127000 w 241313"/>
                <a:gd name="connsiteY2" fmla="*/ 0 h 215924"/>
                <a:gd name="connsiteX3" fmla="*/ 203200 w 241313"/>
                <a:gd name="connsiteY3" fmla="*/ 12700 h 215924"/>
                <a:gd name="connsiteX4" fmla="*/ 241300 w 241313"/>
                <a:gd name="connsiteY4" fmla="*/ 50800 h 215924"/>
                <a:gd name="connsiteX5" fmla="*/ 205833 w 241313"/>
                <a:gd name="connsiteY5" fmla="*/ 145400 h 215924"/>
                <a:gd name="connsiteX6" fmla="*/ 88900 w 241313"/>
                <a:gd name="connsiteY6" fmla="*/ 215900 h 215924"/>
                <a:gd name="connsiteX7" fmla="*/ 50800 w 241313"/>
                <a:gd name="connsiteY7" fmla="*/ 177800 h 215924"/>
                <a:gd name="connsiteX0" fmla="*/ 0 w 190513"/>
                <a:gd name="connsiteY0" fmla="*/ 177800 h 215924"/>
                <a:gd name="connsiteX1" fmla="*/ 76200 w 190513"/>
                <a:gd name="connsiteY1" fmla="*/ 0 h 215924"/>
                <a:gd name="connsiteX2" fmla="*/ 152400 w 190513"/>
                <a:gd name="connsiteY2" fmla="*/ 12700 h 215924"/>
                <a:gd name="connsiteX3" fmla="*/ 190500 w 190513"/>
                <a:gd name="connsiteY3" fmla="*/ 50800 h 215924"/>
                <a:gd name="connsiteX4" fmla="*/ 155033 w 190513"/>
                <a:gd name="connsiteY4" fmla="*/ 145400 h 215924"/>
                <a:gd name="connsiteX5" fmla="*/ 38100 w 190513"/>
                <a:gd name="connsiteY5" fmla="*/ 215900 h 215924"/>
                <a:gd name="connsiteX6" fmla="*/ 0 w 190513"/>
                <a:gd name="connsiteY6" fmla="*/ 177800 h 215924"/>
                <a:gd name="connsiteX0" fmla="*/ 17103 w 207616"/>
                <a:gd name="connsiteY0" fmla="*/ 181888 h 220012"/>
                <a:gd name="connsiteX1" fmla="*/ 2557 w 207616"/>
                <a:gd name="connsiteY1" fmla="*/ 94164 h 220012"/>
                <a:gd name="connsiteX2" fmla="*/ 93303 w 207616"/>
                <a:gd name="connsiteY2" fmla="*/ 4088 h 220012"/>
                <a:gd name="connsiteX3" fmla="*/ 169503 w 207616"/>
                <a:gd name="connsiteY3" fmla="*/ 16788 h 220012"/>
                <a:gd name="connsiteX4" fmla="*/ 207603 w 207616"/>
                <a:gd name="connsiteY4" fmla="*/ 54888 h 220012"/>
                <a:gd name="connsiteX5" fmla="*/ 172136 w 207616"/>
                <a:gd name="connsiteY5" fmla="*/ 149488 h 220012"/>
                <a:gd name="connsiteX6" fmla="*/ 55203 w 207616"/>
                <a:gd name="connsiteY6" fmla="*/ 219988 h 220012"/>
                <a:gd name="connsiteX7" fmla="*/ 17103 w 207616"/>
                <a:gd name="connsiteY7" fmla="*/ 181888 h 220012"/>
                <a:gd name="connsiteX0" fmla="*/ 17103 w 207612"/>
                <a:gd name="connsiteY0" fmla="*/ 181888 h 195947"/>
                <a:gd name="connsiteX1" fmla="*/ 2557 w 207612"/>
                <a:gd name="connsiteY1" fmla="*/ 94164 h 195947"/>
                <a:gd name="connsiteX2" fmla="*/ 93303 w 207612"/>
                <a:gd name="connsiteY2" fmla="*/ 4088 h 195947"/>
                <a:gd name="connsiteX3" fmla="*/ 169503 w 207612"/>
                <a:gd name="connsiteY3" fmla="*/ 16788 h 195947"/>
                <a:gd name="connsiteX4" fmla="*/ 207603 w 207612"/>
                <a:gd name="connsiteY4" fmla="*/ 54888 h 195947"/>
                <a:gd name="connsiteX5" fmla="*/ 172136 w 207612"/>
                <a:gd name="connsiteY5" fmla="*/ 149488 h 195947"/>
                <a:gd name="connsiteX6" fmla="*/ 79289 w 207612"/>
                <a:gd name="connsiteY6" fmla="*/ 195905 h 195947"/>
                <a:gd name="connsiteX7" fmla="*/ 17103 w 207612"/>
                <a:gd name="connsiteY7" fmla="*/ 181888 h 195947"/>
                <a:gd name="connsiteX0" fmla="*/ 17103 w 208352"/>
                <a:gd name="connsiteY0" fmla="*/ 181888 h 195947"/>
                <a:gd name="connsiteX1" fmla="*/ 2557 w 208352"/>
                <a:gd name="connsiteY1" fmla="*/ 94164 h 195947"/>
                <a:gd name="connsiteX2" fmla="*/ 93303 w 208352"/>
                <a:gd name="connsiteY2" fmla="*/ 4088 h 195947"/>
                <a:gd name="connsiteX3" fmla="*/ 169503 w 208352"/>
                <a:gd name="connsiteY3" fmla="*/ 16788 h 195947"/>
                <a:gd name="connsiteX4" fmla="*/ 207603 w 208352"/>
                <a:gd name="connsiteY4" fmla="*/ 54888 h 195947"/>
                <a:gd name="connsiteX5" fmla="*/ 133603 w 208352"/>
                <a:gd name="connsiteY5" fmla="*/ 149488 h 195947"/>
                <a:gd name="connsiteX6" fmla="*/ 79289 w 208352"/>
                <a:gd name="connsiteY6" fmla="*/ 195905 h 195947"/>
                <a:gd name="connsiteX7" fmla="*/ 17103 w 208352"/>
                <a:gd name="connsiteY7" fmla="*/ 181888 h 195947"/>
                <a:gd name="connsiteX0" fmla="*/ 17103 w 176562"/>
                <a:gd name="connsiteY0" fmla="*/ 181888 h 195945"/>
                <a:gd name="connsiteX1" fmla="*/ 2557 w 176562"/>
                <a:gd name="connsiteY1" fmla="*/ 94164 h 195945"/>
                <a:gd name="connsiteX2" fmla="*/ 93303 w 176562"/>
                <a:gd name="connsiteY2" fmla="*/ 4088 h 195945"/>
                <a:gd name="connsiteX3" fmla="*/ 169503 w 176562"/>
                <a:gd name="connsiteY3" fmla="*/ 16788 h 195945"/>
                <a:gd name="connsiteX4" fmla="*/ 169070 w 176562"/>
                <a:gd name="connsiteY4" fmla="*/ 69336 h 195945"/>
                <a:gd name="connsiteX5" fmla="*/ 133603 w 176562"/>
                <a:gd name="connsiteY5" fmla="*/ 149488 h 195945"/>
                <a:gd name="connsiteX6" fmla="*/ 79289 w 176562"/>
                <a:gd name="connsiteY6" fmla="*/ 195905 h 195945"/>
                <a:gd name="connsiteX7" fmla="*/ 17103 w 176562"/>
                <a:gd name="connsiteY7" fmla="*/ 181888 h 195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562" h="195945">
                  <a:moveTo>
                    <a:pt x="17103" y="181888"/>
                  </a:moveTo>
                  <a:cubicBezTo>
                    <a:pt x="29916" y="155858"/>
                    <a:pt x="-10256" y="120194"/>
                    <a:pt x="2557" y="94164"/>
                  </a:cubicBezTo>
                  <a:cubicBezTo>
                    <a:pt x="32806" y="64139"/>
                    <a:pt x="65479" y="16984"/>
                    <a:pt x="93303" y="4088"/>
                  </a:cubicBezTo>
                  <a:cubicBezTo>
                    <a:pt x="121127" y="-8808"/>
                    <a:pt x="144103" y="12555"/>
                    <a:pt x="169503" y="16788"/>
                  </a:cubicBezTo>
                  <a:cubicBezTo>
                    <a:pt x="182203" y="29488"/>
                    <a:pt x="175053" y="47219"/>
                    <a:pt x="169070" y="69336"/>
                  </a:cubicBezTo>
                  <a:cubicBezTo>
                    <a:pt x="163087" y="91453"/>
                    <a:pt x="148567" y="128393"/>
                    <a:pt x="133603" y="149488"/>
                  </a:cubicBezTo>
                  <a:cubicBezTo>
                    <a:pt x="118640" y="170583"/>
                    <a:pt x="91403" y="197116"/>
                    <a:pt x="79289" y="195905"/>
                  </a:cubicBezTo>
                  <a:cubicBezTo>
                    <a:pt x="66589" y="183205"/>
                    <a:pt x="27066" y="196832"/>
                    <a:pt x="17103" y="181888"/>
                  </a:cubicBezTo>
                  <a:close/>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17" name="图片 16"/>
            <p:cNvPicPr>
              <a:picLocks noChangeAspect="1"/>
            </p:cNvPicPr>
            <p:nvPr userDrawn="1"/>
          </p:nvPicPr>
          <p:blipFill>
            <a:blip r:embed="rId2"/>
            <a:stretch>
              <a:fillRect/>
            </a:stretch>
          </p:blipFill>
          <p:spPr>
            <a:xfrm rot="5400000">
              <a:off x="6002344" y="695394"/>
              <a:ext cx="187311" cy="12087101"/>
            </a:xfrm>
            <a:prstGeom prst="rect">
              <a:avLst/>
            </a:prstGeom>
          </p:spPr>
        </p:pic>
        <p:pic>
          <p:nvPicPr>
            <p:cNvPr id="18" name="图片 17"/>
            <p:cNvPicPr>
              <a:picLocks noChangeAspect="1"/>
            </p:cNvPicPr>
            <p:nvPr userDrawn="1"/>
          </p:nvPicPr>
          <p:blipFill>
            <a:blip r:embed="rId2"/>
            <a:stretch>
              <a:fillRect/>
            </a:stretch>
          </p:blipFill>
          <p:spPr>
            <a:xfrm rot="16200000" flipH="1">
              <a:off x="6149567" y="-5669015"/>
              <a:ext cx="181267" cy="11697098"/>
            </a:xfrm>
            <a:prstGeom prst="rect">
              <a:avLst/>
            </a:prstGeom>
          </p:spPr>
        </p:pic>
        <p:pic>
          <p:nvPicPr>
            <p:cNvPr id="19" name="图片 18"/>
            <p:cNvPicPr>
              <a:picLocks noChangeAspect="1"/>
            </p:cNvPicPr>
            <p:nvPr userDrawn="1"/>
          </p:nvPicPr>
          <p:blipFill>
            <a:blip r:embed="rId2"/>
            <a:stretch>
              <a:fillRect/>
            </a:stretch>
          </p:blipFill>
          <p:spPr>
            <a:xfrm flipH="1">
              <a:off x="72257" y="508051"/>
              <a:ext cx="94492" cy="6097544"/>
            </a:xfrm>
            <a:prstGeom prst="rect">
              <a:avLst/>
            </a:prstGeom>
          </p:spPr>
        </p:pic>
        <p:pic>
          <p:nvPicPr>
            <p:cNvPr id="20" name="图片 19"/>
            <p:cNvPicPr>
              <a:picLocks noChangeAspect="1"/>
            </p:cNvPicPr>
            <p:nvPr userDrawn="1"/>
          </p:nvPicPr>
          <p:blipFill>
            <a:blip r:embed="rId2"/>
            <a:stretch>
              <a:fillRect/>
            </a:stretch>
          </p:blipFill>
          <p:spPr>
            <a:xfrm flipV="1">
              <a:off x="12040752" y="268295"/>
              <a:ext cx="98798" cy="6375400"/>
            </a:xfrm>
            <a:prstGeom prst="rect">
              <a:avLst/>
            </a:prstGeom>
          </p:spPr>
        </p:pic>
        <p:pic>
          <p:nvPicPr>
            <p:cNvPr id="21" name="图片 20"/>
            <p:cNvPicPr>
              <a:picLocks noChangeAspect="1"/>
            </p:cNvPicPr>
            <p:nvPr userDrawn="1"/>
          </p:nvPicPr>
          <p:blipFill>
            <a:blip r:embed="rId3"/>
            <a:stretch>
              <a:fillRect/>
            </a:stretch>
          </p:blipFill>
          <p:spPr>
            <a:xfrm rot="17484024">
              <a:off x="48674" y="24329"/>
              <a:ext cx="367564" cy="437131"/>
            </a:xfrm>
            <a:prstGeom prst="rect">
              <a:avLst/>
            </a:prstGeom>
          </p:spPr>
        </p:pic>
      </p:grpSp>
    </p:spTree>
    <p:extLst>
      <p:ext uri="{BB962C8B-B14F-4D97-AF65-F5344CB8AC3E}">
        <p14:creationId xmlns:p14="http://schemas.microsoft.com/office/powerpoint/2010/main" val="1131570412"/>
      </p:ext>
    </p:extLst>
  </p:cSld>
  <p:clrMapOvr>
    <a:masterClrMapping/>
  </p:clrMapOvr>
  <p:transition spd="slow">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3957403"/>
      </p:ext>
    </p:extLst>
  </p:cSld>
  <p:clrMapOvr>
    <a:masterClrMapping/>
  </p:clrMapOvr>
  <p:transition spd="slow">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41475"/>
            <a:ext cx="12192000" cy="3575050"/>
          </a:xfrm>
          <a:prstGeom prst="rect">
            <a:avLst/>
          </a:prstGeom>
        </p:spPr>
      </p:pic>
    </p:spTree>
    <p:extLst>
      <p:ext uri="{BB962C8B-B14F-4D97-AF65-F5344CB8AC3E}">
        <p14:creationId xmlns:p14="http://schemas.microsoft.com/office/powerpoint/2010/main" val="1385821916"/>
      </p:ext>
    </p:extLst>
  </p:cSld>
  <p:clrMapOvr>
    <a:masterClrMapping/>
  </p:clrMapOvr>
  <p:transition spd="slow">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9305882"/>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2" r:id="rId3"/>
    <p:sldLayoutId id="2147483653" r:id="rId4"/>
  </p:sldLayoutIdLst>
  <p:transition spd="slow">
    <p:push dir="u"/>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灯光"/>
          <p:cNvGrpSpPr/>
          <p:nvPr/>
        </p:nvGrpSpPr>
        <p:grpSpPr>
          <a:xfrm>
            <a:off x="2479676" y="2185988"/>
            <a:ext cx="1333500" cy="876301"/>
            <a:chOff x="2479676" y="2185988"/>
            <a:chExt cx="1333500" cy="876301"/>
          </a:xfrm>
        </p:grpSpPr>
        <p:sp>
          <p:nvSpPr>
            <p:cNvPr id="10" name="Freeform 6"/>
            <p:cNvSpPr>
              <a:spLocks/>
            </p:cNvSpPr>
            <p:nvPr/>
          </p:nvSpPr>
          <p:spPr bwMode="auto">
            <a:xfrm>
              <a:off x="3444876" y="2284413"/>
              <a:ext cx="174625" cy="136525"/>
            </a:xfrm>
            <a:custGeom>
              <a:avLst/>
              <a:gdLst>
                <a:gd name="T0" fmla="*/ 27 w 41"/>
                <a:gd name="T1" fmla="*/ 5 h 32"/>
                <a:gd name="T2" fmla="*/ 21 w 41"/>
                <a:gd name="T3" fmla="*/ 11 h 32"/>
                <a:gd name="T4" fmla="*/ 38 w 41"/>
                <a:gd name="T5" fmla="*/ 0 h 32"/>
                <a:gd name="T6" fmla="*/ 39 w 41"/>
                <a:gd name="T7" fmla="*/ 1 h 32"/>
                <a:gd name="T8" fmla="*/ 37 w 41"/>
                <a:gd name="T9" fmla="*/ 8 h 32"/>
                <a:gd name="T10" fmla="*/ 11 w 41"/>
                <a:gd name="T11" fmla="*/ 26 h 32"/>
                <a:gd name="T12" fmla="*/ 9 w 41"/>
                <a:gd name="T13" fmla="*/ 29 h 32"/>
                <a:gd name="T14" fmla="*/ 6 w 41"/>
                <a:gd name="T15" fmla="*/ 30 h 32"/>
                <a:gd name="T16" fmla="*/ 3 w 41"/>
                <a:gd name="T17" fmla="*/ 31 h 32"/>
                <a:gd name="T18" fmla="*/ 1 w 41"/>
                <a:gd name="T19" fmla="*/ 31 h 32"/>
                <a:gd name="T20" fmla="*/ 1 w 41"/>
                <a:gd name="T21" fmla="*/ 29 h 32"/>
                <a:gd name="T22" fmla="*/ 20 w 41"/>
                <a:gd name="T23" fmla="*/ 8 h 32"/>
                <a:gd name="T24" fmla="*/ 27 w 41"/>
                <a:gd name="T25"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27" y="5"/>
                  </a:moveTo>
                  <a:cubicBezTo>
                    <a:pt x="25" y="7"/>
                    <a:pt x="23" y="9"/>
                    <a:pt x="21" y="11"/>
                  </a:cubicBezTo>
                  <a:cubicBezTo>
                    <a:pt x="27" y="9"/>
                    <a:pt x="32" y="3"/>
                    <a:pt x="38" y="0"/>
                  </a:cubicBezTo>
                  <a:cubicBezTo>
                    <a:pt x="38" y="1"/>
                    <a:pt x="39" y="1"/>
                    <a:pt x="39" y="1"/>
                  </a:cubicBezTo>
                  <a:cubicBezTo>
                    <a:pt x="41" y="6"/>
                    <a:pt x="41" y="5"/>
                    <a:pt x="37" y="8"/>
                  </a:cubicBezTo>
                  <a:cubicBezTo>
                    <a:pt x="27" y="13"/>
                    <a:pt x="19" y="19"/>
                    <a:pt x="11" y="26"/>
                  </a:cubicBezTo>
                  <a:cubicBezTo>
                    <a:pt x="11" y="27"/>
                    <a:pt x="10" y="28"/>
                    <a:pt x="9" y="29"/>
                  </a:cubicBezTo>
                  <a:cubicBezTo>
                    <a:pt x="9" y="30"/>
                    <a:pt x="8" y="32"/>
                    <a:pt x="6" y="30"/>
                  </a:cubicBezTo>
                  <a:cubicBezTo>
                    <a:pt x="5" y="29"/>
                    <a:pt x="4" y="31"/>
                    <a:pt x="3" y="31"/>
                  </a:cubicBezTo>
                  <a:cubicBezTo>
                    <a:pt x="2" y="32"/>
                    <a:pt x="1" y="32"/>
                    <a:pt x="1" y="31"/>
                  </a:cubicBezTo>
                  <a:cubicBezTo>
                    <a:pt x="0" y="30"/>
                    <a:pt x="1" y="30"/>
                    <a:pt x="1" y="29"/>
                  </a:cubicBezTo>
                  <a:cubicBezTo>
                    <a:pt x="8" y="23"/>
                    <a:pt x="13" y="14"/>
                    <a:pt x="20" y="8"/>
                  </a:cubicBezTo>
                  <a:cubicBezTo>
                    <a:pt x="22" y="6"/>
                    <a:pt x="24" y="5"/>
                    <a:pt x="27" y="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7"/>
            <p:cNvSpPr>
              <a:spLocks noEditPoints="1"/>
            </p:cNvSpPr>
            <p:nvPr/>
          </p:nvSpPr>
          <p:spPr bwMode="auto">
            <a:xfrm>
              <a:off x="2897189" y="2203451"/>
              <a:ext cx="65088" cy="179388"/>
            </a:xfrm>
            <a:custGeom>
              <a:avLst/>
              <a:gdLst>
                <a:gd name="T0" fmla="*/ 2 w 15"/>
                <a:gd name="T1" fmla="*/ 0 h 42"/>
                <a:gd name="T2" fmla="*/ 4 w 15"/>
                <a:gd name="T3" fmla="*/ 3 h 42"/>
                <a:gd name="T4" fmla="*/ 5 w 15"/>
                <a:gd name="T5" fmla="*/ 2 h 42"/>
                <a:gd name="T6" fmla="*/ 8 w 15"/>
                <a:gd name="T7" fmla="*/ 0 h 42"/>
                <a:gd name="T8" fmla="*/ 10 w 15"/>
                <a:gd name="T9" fmla="*/ 3 h 42"/>
                <a:gd name="T10" fmla="*/ 11 w 15"/>
                <a:gd name="T11" fmla="*/ 11 h 42"/>
                <a:gd name="T12" fmla="*/ 12 w 15"/>
                <a:gd name="T13" fmla="*/ 20 h 42"/>
                <a:gd name="T14" fmla="*/ 15 w 15"/>
                <a:gd name="T15" fmla="*/ 34 h 42"/>
                <a:gd name="T16" fmla="*/ 12 w 15"/>
                <a:gd name="T17" fmla="*/ 42 h 42"/>
                <a:gd name="T18" fmla="*/ 8 w 15"/>
                <a:gd name="T19" fmla="*/ 32 h 42"/>
                <a:gd name="T20" fmla="*/ 6 w 15"/>
                <a:gd name="T21" fmla="*/ 22 h 42"/>
                <a:gd name="T22" fmla="*/ 6 w 15"/>
                <a:gd name="T23" fmla="*/ 20 h 42"/>
                <a:gd name="T24" fmla="*/ 2 w 15"/>
                <a:gd name="T25" fmla="*/ 0 h 42"/>
                <a:gd name="T26" fmla="*/ 9 w 15"/>
                <a:gd name="T27" fmla="*/ 16 h 42"/>
                <a:gd name="T28" fmla="*/ 8 w 15"/>
                <a:gd name="T29" fmla="*/ 6 h 42"/>
                <a:gd name="T30" fmla="*/ 6 w 15"/>
                <a:gd name="T31" fmla="*/ 5 h 42"/>
                <a:gd name="T32" fmla="*/ 6 w 15"/>
                <a:gd name="T33" fmla="*/ 7 h 42"/>
                <a:gd name="T34" fmla="*/ 7 w 15"/>
                <a:gd name="T35" fmla="*/ 13 h 42"/>
                <a:gd name="T36" fmla="*/ 9 w 15"/>
                <a:gd name="T37"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42">
                  <a:moveTo>
                    <a:pt x="2" y="0"/>
                  </a:moveTo>
                  <a:cubicBezTo>
                    <a:pt x="3" y="0"/>
                    <a:pt x="3" y="2"/>
                    <a:pt x="4" y="3"/>
                  </a:cubicBezTo>
                  <a:cubicBezTo>
                    <a:pt x="5" y="3"/>
                    <a:pt x="5" y="2"/>
                    <a:pt x="5" y="2"/>
                  </a:cubicBezTo>
                  <a:cubicBezTo>
                    <a:pt x="6" y="1"/>
                    <a:pt x="6" y="0"/>
                    <a:pt x="8" y="0"/>
                  </a:cubicBezTo>
                  <a:cubicBezTo>
                    <a:pt x="9" y="0"/>
                    <a:pt x="9" y="2"/>
                    <a:pt x="10" y="3"/>
                  </a:cubicBezTo>
                  <a:cubicBezTo>
                    <a:pt x="11" y="6"/>
                    <a:pt x="11" y="8"/>
                    <a:pt x="11" y="11"/>
                  </a:cubicBezTo>
                  <a:cubicBezTo>
                    <a:pt x="11" y="14"/>
                    <a:pt x="11" y="18"/>
                    <a:pt x="12" y="20"/>
                  </a:cubicBezTo>
                  <a:cubicBezTo>
                    <a:pt x="13" y="25"/>
                    <a:pt x="14" y="29"/>
                    <a:pt x="15" y="34"/>
                  </a:cubicBezTo>
                  <a:cubicBezTo>
                    <a:pt x="15" y="37"/>
                    <a:pt x="14" y="39"/>
                    <a:pt x="12" y="42"/>
                  </a:cubicBezTo>
                  <a:cubicBezTo>
                    <a:pt x="9" y="39"/>
                    <a:pt x="9" y="36"/>
                    <a:pt x="8" y="32"/>
                  </a:cubicBezTo>
                  <a:cubicBezTo>
                    <a:pt x="7" y="29"/>
                    <a:pt x="7" y="26"/>
                    <a:pt x="6" y="22"/>
                  </a:cubicBezTo>
                  <a:cubicBezTo>
                    <a:pt x="6" y="22"/>
                    <a:pt x="6" y="21"/>
                    <a:pt x="6" y="20"/>
                  </a:cubicBezTo>
                  <a:cubicBezTo>
                    <a:pt x="0" y="15"/>
                    <a:pt x="1" y="8"/>
                    <a:pt x="2" y="0"/>
                  </a:cubicBezTo>
                  <a:close/>
                  <a:moveTo>
                    <a:pt x="9" y="16"/>
                  </a:moveTo>
                  <a:cubicBezTo>
                    <a:pt x="9" y="12"/>
                    <a:pt x="7" y="10"/>
                    <a:pt x="8" y="6"/>
                  </a:cubicBezTo>
                  <a:cubicBezTo>
                    <a:pt x="8" y="6"/>
                    <a:pt x="7" y="5"/>
                    <a:pt x="6" y="5"/>
                  </a:cubicBezTo>
                  <a:cubicBezTo>
                    <a:pt x="5" y="6"/>
                    <a:pt x="5" y="6"/>
                    <a:pt x="6" y="7"/>
                  </a:cubicBezTo>
                  <a:cubicBezTo>
                    <a:pt x="7" y="9"/>
                    <a:pt x="7" y="11"/>
                    <a:pt x="7" y="13"/>
                  </a:cubicBezTo>
                  <a:cubicBezTo>
                    <a:pt x="7" y="14"/>
                    <a:pt x="7" y="16"/>
                    <a:pt x="9" y="1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8"/>
            <p:cNvSpPr>
              <a:spLocks/>
            </p:cNvSpPr>
            <p:nvPr/>
          </p:nvSpPr>
          <p:spPr bwMode="auto">
            <a:xfrm>
              <a:off x="2479676" y="2655888"/>
              <a:ext cx="161925" cy="131763"/>
            </a:xfrm>
            <a:custGeom>
              <a:avLst/>
              <a:gdLst>
                <a:gd name="T0" fmla="*/ 27 w 38"/>
                <a:gd name="T1" fmla="*/ 22 h 31"/>
                <a:gd name="T2" fmla="*/ 34 w 38"/>
                <a:gd name="T3" fmla="*/ 24 h 31"/>
                <a:gd name="T4" fmla="*/ 35 w 38"/>
                <a:gd name="T5" fmla="*/ 27 h 31"/>
                <a:gd name="T6" fmla="*/ 37 w 38"/>
                <a:gd name="T7" fmla="*/ 31 h 31"/>
                <a:gd name="T8" fmla="*/ 29 w 38"/>
                <a:gd name="T9" fmla="*/ 27 h 31"/>
                <a:gd name="T10" fmla="*/ 15 w 38"/>
                <a:gd name="T11" fmla="*/ 21 h 31"/>
                <a:gd name="T12" fmla="*/ 13 w 38"/>
                <a:gd name="T13" fmla="*/ 19 h 31"/>
                <a:gd name="T14" fmla="*/ 13 w 38"/>
                <a:gd name="T15" fmla="*/ 16 h 31"/>
                <a:gd name="T16" fmla="*/ 4 w 38"/>
                <a:gd name="T17" fmla="*/ 8 h 31"/>
                <a:gd name="T18" fmla="*/ 0 w 38"/>
                <a:gd name="T19" fmla="*/ 4 h 31"/>
                <a:gd name="T20" fmla="*/ 1 w 38"/>
                <a:gd name="T21" fmla="*/ 1 h 31"/>
                <a:gd name="T22" fmla="*/ 3 w 38"/>
                <a:gd name="T23" fmla="*/ 2 h 31"/>
                <a:gd name="T24" fmla="*/ 11 w 38"/>
                <a:gd name="T25" fmla="*/ 9 h 31"/>
                <a:gd name="T26" fmla="*/ 17 w 38"/>
                <a:gd name="T27" fmla="*/ 14 h 31"/>
                <a:gd name="T28" fmla="*/ 27 w 38"/>
                <a:gd name="T29" fmla="*/ 18 h 31"/>
                <a:gd name="T30" fmla="*/ 32 w 38"/>
                <a:gd name="T31" fmla="*/ 19 h 31"/>
                <a:gd name="T32" fmla="*/ 33 w 38"/>
                <a:gd name="T33" fmla="*/ 21 h 31"/>
                <a:gd name="T34" fmla="*/ 31 w 38"/>
                <a:gd name="T35" fmla="*/ 21 h 31"/>
                <a:gd name="T36" fmla="*/ 27 w 38"/>
                <a:gd name="T37" fmla="*/ 2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31">
                  <a:moveTo>
                    <a:pt x="27" y="22"/>
                  </a:moveTo>
                  <a:cubicBezTo>
                    <a:pt x="30" y="23"/>
                    <a:pt x="32" y="23"/>
                    <a:pt x="34" y="24"/>
                  </a:cubicBezTo>
                  <a:cubicBezTo>
                    <a:pt x="35" y="25"/>
                    <a:pt x="38" y="24"/>
                    <a:pt x="35" y="27"/>
                  </a:cubicBezTo>
                  <a:cubicBezTo>
                    <a:pt x="34" y="28"/>
                    <a:pt x="37" y="28"/>
                    <a:pt x="37" y="31"/>
                  </a:cubicBezTo>
                  <a:cubicBezTo>
                    <a:pt x="34" y="30"/>
                    <a:pt x="31" y="28"/>
                    <a:pt x="29" y="27"/>
                  </a:cubicBezTo>
                  <a:cubicBezTo>
                    <a:pt x="24" y="24"/>
                    <a:pt x="20" y="21"/>
                    <a:pt x="15" y="21"/>
                  </a:cubicBezTo>
                  <a:cubicBezTo>
                    <a:pt x="13" y="21"/>
                    <a:pt x="12" y="20"/>
                    <a:pt x="13" y="19"/>
                  </a:cubicBezTo>
                  <a:cubicBezTo>
                    <a:pt x="15" y="18"/>
                    <a:pt x="14" y="17"/>
                    <a:pt x="13" y="16"/>
                  </a:cubicBezTo>
                  <a:cubicBezTo>
                    <a:pt x="10" y="14"/>
                    <a:pt x="7" y="11"/>
                    <a:pt x="4" y="8"/>
                  </a:cubicBezTo>
                  <a:cubicBezTo>
                    <a:pt x="2" y="7"/>
                    <a:pt x="1" y="5"/>
                    <a:pt x="0" y="4"/>
                  </a:cubicBezTo>
                  <a:cubicBezTo>
                    <a:pt x="0" y="3"/>
                    <a:pt x="0" y="2"/>
                    <a:pt x="1" y="1"/>
                  </a:cubicBezTo>
                  <a:cubicBezTo>
                    <a:pt x="1" y="0"/>
                    <a:pt x="3" y="1"/>
                    <a:pt x="3" y="2"/>
                  </a:cubicBezTo>
                  <a:cubicBezTo>
                    <a:pt x="5" y="4"/>
                    <a:pt x="8" y="6"/>
                    <a:pt x="11" y="9"/>
                  </a:cubicBezTo>
                  <a:cubicBezTo>
                    <a:pt x="13" y="11"/>
                    <a:pt x="15" y="12"/>
                    <a:pt x="17" y="14"/>
                  </a:cubicBezTo>
                  <a:cubicBezTo>
                    <a:pt x="20" y="16"/>
                    <a:pt x="23" y="18"/>
                    <a:pt x="27" y="18"/>
                  </a:cubicBezTo>
                  <a:cubicBezTo>
                    <a:pt x="28" y="18"/>
                    <a:pt x="30" y="19"/>
                    <a:pt x="32" y="19"/>
                  </a:cubicBezTo>
                  <a:cubicBezTo>
                    <a:pt x="33" y="20"/>
                    <a:pt x="33" y="20"/>
                    <a:pt x="33" y="21"/>
                  </a:cubicBezTo>
                  <a:cubicBezTo>
                    <a:pt x="33" y="22"/>
                    <a:pt x="32" y="22"/>
                    <a:pt x="31" y="21"/>
                  </a:cubicBezTo>
                  <a:cubicBezTo>
                    <a:pt x="30" y="21"/>
                    <a:pt x="29" y="20"/>
                    <a:pt x="27" y="2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9"/>
            <p:cNvSpPr>
              <a:spLocks/>
            </p:cNvSpPr>
            <p:nvPr/>
          </p:nvSpPr>
          <p:spPr bwMode="auto">
            <a:xfrm>
              <a:off x="3560764" y="2501901"/>
              <a:ext cx="192088" cy="85725"/>
            </a:xfrm>
            <a:custGeom>
              <a:avLst/>
              <a:gdLst>
                <a:gd name="T0" fmla="*/ 45 w 45"/>
                <a:gd name="T1" fmla="*/ 1 h 20"/>
                <a:gd name="T2" fmla="*/ 43 w 45"/>
                <a:gd name="T3" fmla="*/ 4 h 20"/>
                <a:gd name="T4" fmla="*/ 31 w 45"/>
                <a:gd name="T5" fmla="*/ 8 h 20"/>
                <a:gd name="T6" fmla="*/ 21 w 45"/>
                <a:gd name="T7" fmla="*/ 12 h 20"/>
                <a:gd name="T8" fmla="*/ 17 w 45"/>
                <a:gd name="T9" fmla="*/ 15 h 20"/>
                <a:gd name="T10" fmla="*/ 13 w 45"/>
                <a:gd name="T11" fmla="*/ 16 h 20"/>
                <a:gd name="T12" fmla="*/ 10 w 45"/>
                <a:gd name="T13" fmla="*/ 17 h 20"/>
                <a:gd name="T14" fmla="*/ 1 w 45"/>
                <a:gd name="T15" fmla="*/ 20 h 20"/>
                <a:gd name="T16" fmla="*/ 0 w 45"/>
                <a:gd name="T17" fmla="*/ 18 h 20"/>
                <a:gd name="T18" fmla="*/ 1 w 45"/>
                <a:gd name="T19" fmla="*/ 17 h 20"/>
                <a:gd name="T20" fmla="*/ 21 w 45"/>
                <a:gd name="T21" fmla="*/ 4 h 20"/>
                <a:gd name="T22" fmla="*/ 25 w 45"/>
                <a:gd name="T23" fmla="*/ 2 h 20"/>
                <a:gd name="T24" fmla="*/ 29 w 45"/>
                <a:gd name="T25" fmla="*/ 2 h 20"/>
                <a:gd name="T26" fmla="*/ 33 w 45"/>
                <a:gd name="T27" fmla="*/ 3 h 20"/>
                <a:gd name="T28" fmla="*/ 42 w 45"/>
                <a:gd name="T29" fmla="*/ 0 h 20"/>
                <a:gd name="T30" fmla="*/ 45 w 45"/>
                <a:gd name="T31"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 h="20">
                  <a:moveTo>
                    <a:pt x="45" y="1"/>
                  </a:moveTo>
                  <a:cubicBezTo>
                    <a:pt x="45" y="3"/>
                    <a:pt x="44" y="4"/>
                    <a:pt x="43" y="4"/>
                  </a:cubicBezTo>
                  <a:cubicBezTo>
                    <a:pt x="39" y="6"/>
                    <a:pt x="36" y="8"/>
                    <a:pt x="31" y="8"/>
                  </a:cubicBezTo>
                  <a:cubicBezTo>
                    <a:pt x="28" y="9"/>
                    <a:pt x="24" y="10"/>
                    <a:pt x="21" y="12"/>
                  </a:cubicBezTo>
                  <a:cubicBezTo>
                    <a:pt x="19" y="12"/>
                    <a:pt x="18" y="14"/>
                    <a:pt x="17" y="15"/>
                  </a:cubicBezTo>
                  <a:cubicBezTo>
                    <a:pt x="16" y="16"/>
                    <a:pt x="16" y="20"/>
                    <a:pt x="13" y="16"/>
                  </a:cubicBezTo>
                  <a:cubicBezTo>
                    <a:pt x="12" y="14"/>
                    <a:pt x="11" y="16"/>
                    <a:pt x="10" y="17"/>
                  </a:cubicBezTo>
                  <a:cubicBezTo>
                    <a:pt x="8" y="20"/>
                    <a:pt x="4" y="19"/>
                    <a:pt x="1" y="20"/>
                  </a:cubicBezTo>
                  <a:cubicBezTo>
                    <a:pt x="0" y="20"/>
                    <a:pt x="0" y="20"/>
                    <a:pt x="0" y="18"/>
                  </a:cubicBezTo>
                  <a:cubicBezTo>
                    <a:pt x="0" y="18"/>
                    <a:pt x="0" y="17"/>
                    <a:pt x="1" y="17"/>
                  </a:cubicBezTo>
                  <a:cubicBezTo>
                    <a:pt x="9" y="15"/>
                    <a:pt x="15" y="9"/>
                    <a:pt x="21" y="4"/>
                  </a:cubicBezTo>
                  <a:cubicBezTo>
                    <a:pt x="22" y="4"/>
                    <a:pt x="24" y="2"/>
                    <a:pt x="25" y="2"/>
                  </a:cubicBezTo>
                  <a:cubicBezTo>
                    <a:pt x="26" y="0"/>
                    <a:pt x="28" y="0"/>
                    <a:pt x="29" y="2"/>
                  </a:cubicBezTo>
                  <a:cubicBezTo>
                    <a:pt x="30" y="4"/>
                    <a:pt x="31" y="4"/>
                    <a:pt x="33" y="3"/>
                  </a:cubicBezTo>
                  <a:cubicBezTo>
                    <a:pt x="36" y="2"/>
                    <a:pt x="39" y="1"/>
                    <a:pt x="42" y="0"/>
                  </a:cubicBezTo>
                  <a:cubicBezTo>
                    <a:pt x="44" y="0"/>
                    <a:pt x="45" y="0"/>
                    <a:pt x="45"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0"/>
            <p:cNvSpPr>
              <a:spLocks/>
            </p:cNvSpPr>
            <p:nvPr/>
          </p:nvSpPr>
          <p:spPr bwMode="auto">
            <a:xfrm>
              <a:off x="2674939" y="2349501"/>
              <a:ext cx="77788" cy="136525"/>
            </a:xfrm>
            <a:custGeom>
              <a:avLst/>
              <a:gdLst>
                <a:gd name="T0" fmla="*/ 1 w 18"/>
                <a:gd name="T1" fmla="*/ 0 h 32"/>
                <a:gd name="T2" fmla="*/ 5 w 18"/>
                <a:gd name="T3" fmla="*/ 4 h 32"/>
                <a:gd name="T4" fmla="*/ 5 w 18"/>
                <a:gd name="T5" fmla="*/ 2 h 32"/>
                <a:gd name="T6" fmla="*/ 6 w 18"/>
                <a:gd name="T7" fmla="*/ 0 h 32"/>
                <a:gd name="T8" fmla="*/ 7 w 18"/>
                <a:gd name="T9" fmla="*/ 1 h 32"/>
                <a:gd name="T10" fmla="*/ 9 w 18"/>
                <a:gd name="T11" fmla="*/ 4 h 32"/>
                <a:gd name="T12" fmla="*/ 15 w 18"/>
                <a:gd name="T13" fmla="*/ 20 h 32"/>
                <a:gd name="T14" fmla="*/ 17 w 18"/>
                <a:gd name="T15" fmla="*/ 31 h 32"/>
                <a:gd name="T16" fmla="*/ 15 w 18"/>
                <a:gd name="T17" fmla="*/ 30 h 32"/>
                <a:gd name="T18" fmla="*/ 7 w 18"/>
                <a:gd name="T19" fmla="*/ 20 h 32"/>
                <a:gd name="T20" fmla="*/ 1 w 18"/>
                <a:gd name="T21" fmla="*/ 2 h 32"/>
                <a:gd name="T22" fmla="*/ 1 w 18"/>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32">
                  <a:moveTo>
                    <a:pt x="1" y="0"/>
                  </a:moveTo>
                  <a:cubicBezTo>
                    <a:pt x="4" y="0"/>
                    <a:pt x="3" y="3"/>
                    <a:pt x="5" y="4"/>
                  </a:cubicBezTo>
                  <a:cubicBezTo>
                    <a:pt x="6" y="3"/>
                    <a:pt x="5" y="3"/>
                    <a:pt x="5" y="2"/>
                  </a:cubicBezTo>
                  <a:cubicBezTo>
                    <a:pt x="5" y="1"/>
                    <a:pt x="5" y="0"/>
                    <a:pt x="6" y="0"/>
                  </a:cubicBezTo>
                  <a:cubicBezTo>
                    <a:pt x="6" y="0"/>
                    <a:pt x="7" y="0"/>
                    <a:pt x="7" y="1"/>
                  </a:cubicBezTo>
                  <a:cubicBezTo>
                    <a:pt x="8" y="2"/>
                    <a:pt x="8" y="2"/>
                    <a:pt x="9" y="4"/>
                  </a:cubicBezTo>
                  <a:cubicBezTo>
                    <a:pt x="11" y="9"/>
                    <a:pt x="13" y="15"/>
                    <a:pt x="15" y="20"/>
                  </a:cubicBezTo>
                  <a:cubicBezTo>
                    <a:pt x="17" y="24"/>
                    <a:pt x="18" y="27"/>
                    <a:pt x="17" y="31"/>
                  </a:cubicBezTo>
                  <a:cubicBezTo>
                    <a:pt x="16" y="32"/>
                    <a:pt x="15" y="30"/>
                    <a:pt x="15" y="30"/>
                  </a:cubicBezTo>
                  <a:cubicBezTo>
                    <a:pt x="13" y="26"/>
                    <a:pt x="8" y="24"/>
                    <a:pt x="7" y="20"/>
                  </a:cubicBezTo>
                  <a:cubicBezTo>
                    <a:pt x="4" y="14"/>
                    <a:pt x="2" y="8"/>
                    <a:pt x="1" y="2"/>
                  </a:cubicBezTo>
                  <a:cubicBezTo>
                    <a:pt x="0" y="1"/>
                    <a:pt x="0"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1"/>
            <p:cNvSpPr>
              <a:spLocks/>
            </p:cNvSpPr>
            <p:nvPr/>
          </p:nvSpPr>
          <p:spPr bwMode="auto">
            <a:xfrm>
              <a:off x="3641726" y="2801938"/>
              <a:ext cx="171450" cy="46038"/>
            </a:xfrm>
            <a:custGeom>
              <a:avLst/>
              <a:gdLst>
                <a:gd name="T0" fmla="*/ 40 w 40"/>
                <a:gd name="T1" fmla="*/ 3 h 11"/>
                <a:gd name="T2" fmla="*/ 33 w 40"/>
                <a:gd name="T3" fmla="*/ 6 h 11"/>
                <a:gd name="T4" fmla="*/ 34 w 40"/>
                <a:gd name="T5" fmla="*/ 7 h 11"/>
                <a:gd name="T6" fmla="*/ 35 w 40"/>
                <a:gd name="T7" fmla="*/ 9 h 11"/>
                <a:gd name="T8" fmla="*/ 33 w 40"/>
                <a:gd name="T9" fmla="*/ 9 h 11"/>
                <a:gd name="T10" fmla="*/ 16 w 40"/>
                <a:gd name="T11" fmla="*/ 8 h 11"/>
                <a:gd name="T12" fmla="*/ 7 w 40"/>
                <a:gd name="T13" fmla="*/ 10 h 11"/>
                <a:gd name="T14" fmla="*/ 4 w 40"/>
                <a:gd name="T15" fmla="*/ 11 h 11"/>
                <a:gd name="T16" fmla="*/ 1 w 40"/>
                <a:gd name="T17" fmla="*/ 8 h 11"/>
                <a:gd name="T18" fmla="*/ 3 w 40"/>
                <a:gd name="T19" fmla="*/ 6 h 11"/>
                <a:gd name="T20" fmla="*/ 27 w 40"/>
                <a:gd name="T21" fmla="*/ 2 h 11"/>
                <a:gd name="T22" fmla="*/ 39 w 40"/>
                <a:gd name="T23" fmla="*/ 2 h 11"/>
                <a:gd name="T24" fmla="*/ 40 w 40"/>
                <a:gd name="T25"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11">
                  <a:moveTo>
                    <a:pt x="40" y="3"/>
                  </a:moveTo>
                  <a:cubicBezTo>
                    <a:pt x="38" y="6"/>
                    <a:pt x="35" y="4"/>
                    <a:pt x="33" y="6"/>
                  </a:cubicBezTo>
                  <a:cubicBezTo>
                    <a:pt x="33" y="7"/>
                    <a:pt x="33" y="7"/>
                    <a:pt x="34" y="7"/>
                  </a:cubicBezTo>
                  <a:cubicBezTo>
                    <a:pt x="35" y="8"/>
                    <a:pt x="35" y="8"/>
                    <a:pt x="35" y="9"/>
                  </a:cubicBezTo>
                  <a:cubicBezTo>
                    <a:pt x="34" y="10"/>
                    <a:pt x="33" y="9"/>
                    <a:pt x="33" y="9"/>
                  </a:cubicBezTo>
                  <a:cubicBezTo>
                    <a:pt x="27" y="8"/>
                    <a:pt x="22" y="7"/>
                    <a:pt x="16" y="8"/>
                  </a:cubicBezTo>
                  <a:cubicBezTo>
                    <a:pt x="13" y="9"/>
                    <a:pt x="10" y="10"/>
                    <a:pt x="7" y="10"/>
                  </a:cubicBezTo>
                  <a:cubicBezTo>
                    <a:pt x="6" y="11"/>
                    <a:pt x="5" y="11"/>
                    <a:pt x="4" y="11"/>
                  </a:cubicBezTo>
                  <a:cubicBezTo>
                    <a:pt x="2" y="11"/>
                    <a:pt x="1" y="9"/>
                    <a:pt x="1" y="8"/>
                  </a:cubicBezTo>
                  <a:cubicBezTo>
                    <a:pt x="0" y="6"/>
                    <a:pt x="2" y="6"/>
                    <a:pt x="3" y="6"/>
                  </a:cubicBezTo>
                  <a:cubicBezTo>
                    <a:pt x="11" y="4"/>
                    <a:pt x="18" y="1"/>
                    <a:pt x="27" y="2"/>
                  </a:cubicBezTo>
                  <a:cubicBezTo>
                    <a:pt x="31" y="2"/>
                    <a:pt x="35" y="0"/>
                    <a:pt x="39" y="2"/>
                  </a:cubicBezTo>
                  <a:cubicBezTo>
                    <a:pt x="39" y="2"/>
                    <a:pt x="40" y="2"/>
                    <a:pt x="40"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2"/>
            <p:cNvSpPr>
              <a:spLocks/>
            </p:cNvSpPr>
            <p:nvPr/>
          </p:nvSpPr>
          <p:spPr bwMode="auto">
            <a:xfrm>
              <a:off x="3159126" y="2185988"/>
              <a:ext cx="30163" cy="115888"/>
            </a:xfrm>
            <a:custGeom>
              <a:avLst/>
              <a:gdLst>
                <a:gd name="T0" fmla="*/ 5 w 7"/>
                <a:gd name="T1" fmla="*/ 0 h 27"/>
                <a:gd name="T2" fmla="*/ 0 w 7"/>
                <a:gd name="T3" fmla="*/ 27 h 27"/>
                <a:gd name="T4" fmla="*/ 0 w 7"/>
                <a:gd name="T5" fmla="*/ 0 h 27"/>
                <a:gd name="T6" fmla="*/ 3 w 7"/>
                <a:gd name="T7" fmla="*/ 8 h 27"/>
                <a:gd name="T8" fmla="*/ 5 w 7"/>
                <a:gd name="T9" fmla="*/ 0 h 27"/>
              </a:gdLst>
              <a:ahLst/>
              <a:cxnLst>
                <a:cxn ang="0">
                  <a:pos x="T0" y="T1"/>
                </a:cxn>
                <a:cxn ang="0">
                  <a:pos x="T2" y="T3"/>
                </a:cxn>
                <a:cxn ang="0">
                  <a:pos x="T4" y="T5"/>
                </a:cxn>
                <a:cxn ang="0">
                  <a:pos x="T6" y="T7"/>
                </a:cxn>
                <a:cxn ang="0">
                  <a:pos x="T8" y="T9"/>
                </a:cxn>
              </a:cxnLst>
              <a:rect l="0" t="0" r="r" b="b"/>
              <a:pathLst>
                <a:path w="7" h="27">
                  <a:moveTo>
                    <a:pt x="5" y="0"/>
                  </a:moveTo>
                  <a:cubicBezTo>
                    <a:pt x="7" y="5"/>
                    <a:pt x="4" y="23"/>
                    <a:pt x="0" y="27"/>
                  </a:cubicBezTo>
                  <a:cubicBezTo>
                    <a:pt x="1" y="18"/>
                    <a:pt x="0" y="9"/>
                    <a:pt x="0" y="0"/>
                  </a:cubicBezTo>
                  <a:cubicBezTo>
                    <a:pt x="3" y="2"/>
                    <a:pt x="1" y="6"/>
                    <a:pt x="3" y="8"/>
                  </a:cubicBezTo>
                  <a:cubicBezTo>
                    <a:pt x="5" y="6"/>
                    <a:pt x="4" y="3"/>
                    <a:pt x="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3"/>
            <p:cNvSpPr>
              <a:spLocks/>
            </p:cNvSpPr>
            <p:nvPr/>
          </p:nvSpPr>
          <p:spPr bwMode="auto">
            <a:xfrm>
              <a:off x="2479676" y="2733676"/>
              <a:ext cx="131763" cy="68263"/>
            </a:xfrm>
            <a:custGeom>
              <a:avLst/>
              <a:gdLst>
                <a:gd name="T0" fmla="*/ 0 w 31"/>
                <a:gd name="T1" fmla="*/ 2 h 16"/>
                <a:gd name="T2" fmla="*/ 7 w 31"/>
                <a:gd name="T3" fmla="*/ 2 h 16"/>
                <a:gd name="T4" fmla="*/ 12 w 31"/>
                <a:gd name="T5" fmla="*/ 4 h 16"/>
                <a:gd name="T6" fmla="*/ 27 w 31"/>
                <a:gd name="T7" fmla="*/ 11 h 16"/>
                <a:gd name="T8" fmla="*/ 31 w 31"/>
                <a:gd name="T9" fmla="*/ 15 h 16"/>
                <a:gd name="T10" fmla="*/ 28 w 31"/>
                <a:gd name="T11" fmla="*/ 14 h 16"/>
                <a:gd name="T12" fmla="*/ 10 w 31"/>
                <a:gd name="T13" fmla="*/ 6 h 16"/>
                <a:gd name="T14" fmla="*/ 0 w 31"/>
                <a:gd name="T15" fmla="*/ 2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6">
                  <a:moveTo>
                    <a:pt x="0" y="2"/>
                  </a:moveTo>
                  <a:cubicBezTo>
                    <a:pt x="2" y="0"/>
                    <a:pt x="5" y="1"/>
                    <a:pt x="7" y="2"/>
                  </a:cubicBezTo>
                  <a:cubicBezTo>
                    <a:pt x="9" y="2"/>
                    <a:pt x="10" y="3"/>
                    <a:pt x="12" y="4"/>
                  </a:cubicBezTo>
                  <a:cubicBezTo>
                    <a:pt x="17" y="7"/>
                    <a:pt x="22" y="9"/>
                    <a:pt x="27" y="11"/>
                  </a:cubicBezTo>
                  <a:cubicBezTo>
                    <a:pt x="28" y="12"/>
                    <a:pt x="30" y="13"/>
                    <a:pt x="31" y="15"/>
                  </a:cubicBezTo>
                  <a:cubicBezTo>
                    <a:pt x="30" y="16"/>
                    <a:pt x="29" y="15"/>
                    <a:pt x="28" y="14"/>
                  </a:cubicBezTo>
                  <a:cubicBezTo>
                    <a:pt x="22" y="12"/>
                    <a:pt x="16" y="9"/>
                    <a:pt x="10" y="6"/>
                  </a:cubicBezTo>
                  <a:cubicBezTo>
                    <a:pt x="7" y="5"/>
                    <a:pt x="4" y="4"/>
                    <a:pt x="0" y="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4"/>
            <p:cNvSpPr>
              <a:spLocks/>
            </p:cNvSpPr>
            <p:nvPr/>
          </p:nvSpPr>
          <p:spPr bwMode="auto">
            <a:xfrm>
              <a:off x="2636839" y="3022601"/>
              <a:ext cx="128588" cy="39688"/>
            </a:xfrm>
            <a:custGeom>
              <a:avLst/>
              <a:gdLst>
                <a:gd name="T0" fmla="*/ 1 w 30"/>
                <a:gd name="T1" fmla="*/ 6 h 9"/>
                <a:gd name="T2" fmla="*/ 9 w 30"/>
                <a:gd name="T3" fmla="*/ 5 h 9"/>
                <a:gd name="T4" fmla="*/ 28 w 30"/>
                <a:gd name="T5" fmla="*/ 0 h 9"/>
                <a:gd name="T6" fmla="*/ 30 w 30"/>
                <a:gd name="T7" fmla="*/ 0 h 9"/>
                <a:gd name="T8" fmla="*/ 28 w 30"/>
                <a:gd name="T9" fmla="*/ 2 h 9"/>
                <a:gd name="T10" fmla="*/ 3 w 30"/>
                <a:gd name="T11" fmla="*/ 8 h 9"/>
                <a:gd name="T12" fmla="*/ 1 w 30"/>
                <a:gd name="T13" fmla="*/ 6 h 9"/>
              </a:gdLst>
              <a:ahLst/>
              <a:cxnLst>
                <a:cxn ang="0">
                  <a:pos x="T0" y="T1"/>
                </a:cxn>
                <a:cxn ang="0">
                  <a:pos x="T2" y="T3"/>
                </a:cxn>
                <a:cxn ang="0">
                  <a:pos x="T4" y="T5"/>
                </a:cxn>
                <a:cxn ang="0">
                  <a:pos x="T6" y="T7"/>
                </a:cxn>
                <a:cxn ang="0">
                  <a:pos x="T8" y="T9"/>
                </a:cxn>
                <a:cxn ang="0">
                  <a:pos x="T10" y="T11"/>
                </a:cxn>
                <a:cxn ang="0">
                  <a:pos x="T12" y="T13"/>
                </a:cxn>
              </a:cxnLst>
              <a:rect l="0" t="0" r="r" b="b"/>
              <a:pathLst>
                <a:path w="30" h="9">
                  <a:moveTo>
                    <a:pt x="1" y="6"/>
                  </a:moveTo>
                  <a:cubicBezTo>
                    <a:pt x="4" y="6"/>
                    <a:pt x="6" y="6"/>
                    <a:pt x="9" y="5"/>
                  </a:cubicBezTo>
                  <a:cubicBezTo>
                    <a:pt x="15" y="4"/>
                    <a:pt x="22" y="3"/>
                    <a:pt x="28" y="0"/>
                  </a:cubicBezTo>
                  <a:cubicBezTo>
                    <a:pt x="28" y="0"/>
                    <a:pt x="29" y="0"/>
                    <a:pt x="30" y="0"/>
                  </a:cubicBezTo>
                  <a:cubicBezTo>
                    <a:pt x="30" y="2"/>
                    <a:pt x="28" y="2"/>
                    <a:pt x="28" y="2"/>
                  </a:cubicBezTo>
                  <a:cubicBezTo>
                    <a:pt x="20" y="5"/>
                    <a:pt x="11" y="7"/>
                    <a:pt x="3" y="8"/>
                  </a:cubicBezTo>
                  <a:cubicBezTo>
                    <a:pt x="0" y="9"/>
                    <a:pt x="0" y="9"/>
                    <a:pt x="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5"/>
            <p:cNvSpPr>
              <a:spLocks/>
            </p:cNvSpPr>
            <p:nvPr/>
          </p:nvSpPr>
          <p:spPr bwMode="auto">
            <a:xfrm>
              <a:off x="3624264" y="2979738"/>
              <a:ext cx="85725" cy="52388"/>
            </a:xfrm>
            <a:custGeom>
              <a:avLst/>
              <a:gdLst>
                <a:gd name="T0" fmla="*/ 19 w 20"/>
                <a:gd name="T1" fmla="*/ 9 h 12"/>
                <a:gd name="T2" fmla="*/ 18 w 20"/>
                <a:gd name="T3" fmla="*/ 11 h 12"/>
                <a:gd name="T4" fmla="*/ 2 w 20"/>
                <a:gd name="T5" fmla="*/ 5 h 12"/>
                <a:gd name="T6" fmla="*/ 1 w 20"/>
                <a:gd name="T7" fmla="*/ 3 h 12"/>
                <a:gd name="T8" fmla="*/ 1 w 20"/>
                <a:gd name="T9" fmla="*/ 1 h 12"/>
                <a:gd name="T10" fmla="*/ 3 w 20"/>
                <a:gd name="T11" fmla="*/ 1 h 12"/>
                <a:gd name="T12" fmla="*/ 6 w 20"/>
                <a:gd name="T13" fmla="*/ 4 h 12"/>
                <a:gd name="T14" fmla="*/ 13 w 20"/>
                <a:gd name="T15" fmla="*/ 7 h 12"/>
                <a:gd name="T16" fmla="*/ 19 w 20"/>
                <a:gd name="T17"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2">
                  <a:moveTo>
                    <a:pt x="19" y="9"/>
                  </a:moveTo>
                  <a:cubicBezTo>
                    <a:pt x="19" y="10"/>
                    <a:pt x="20" y="12"/>
                    <a:pt x="18" y="11"/>
                  </a:cubicBezTo>
                  <a:cubicBezTo>
                    <a:pt x="12" y="10"/>
                    <a:pt x="7" y="10"/>
                    <a:pt x="2" y="5"/>
                  </a:cubicBezTo>
                  <a:cubicBezTo>
                    <a:pt x="2" y="4"/>
                    <a:pt x="1" y="4"/>
                    <a:pt x="1" y="3"/>
                  </a:cubicBezTo>
                  <a:cubicBezTo>
                    <a:pt x="0" y="2"/>
                    <a:pt x="0" y="2"/>
                    <a:pt x="1" y="1"/>
                  </a:cubicBezTo>
                  <a:cubicBezTo>
                    <a:pt x="2" y="0"/>
                    <a:pt x="3" y="0"/>
                    <a:pt x="3" y="1"/>
                  </a:cubicBezTo>
                  <a:cubicBezTo>
                    <a:pt x="4" y="2"/>
                    <a:pt x="5" y="3"/>
                    <a:pt x="6" y="4"/>
                  </a:cubicBezTo>
                  <a:cubicBezTo>
                    <a:pt x="8" y="6"/>
                    <a:pt x="10" y="8"/>
                    <a:pt x="13" y="7"/>
                  </a:cubicBezTo>
                  <a:cubicBezTo>
                    <a:pt x="15" y="7"/>
                    <a:pt x="17"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6"/>
            <p:cNvSpPr>
              <a:spLocks/>
            </p:cNvSpPr>
            <p:nvPr/>
          </p:nvSpPr>
          <p:spPr bwMode="auto">
            <a:xfrm>
              <a:off x="3175001" y="2198688"/>
              <a:ext cx="26988" cy="111125"/>
            </a:xfrm>
            <a:custGeom>
              <a:avLst/>
              <a:gdLst>
                <a:gd name="T0" fmla="*/ 6 w 6"/>
                <a:gd name="T1" fmla="*/ 0 h 26"/>
                <a:gd name="T2" fmla="*/ 1 w 6"/>
                <a:gd name="T3" fmla="*/ 26 h 26"/>
                <a:gd name="T4" fmla="*/ 6 w 6"/>
                <a:gd name="T5" fmla="*/ 0 h 26"/>
              </a:gdLst>
              <a:ahLst/>
              <a:cxnLst>
                <a:cxn ang="0">
                  <a:pos x="T0" y="T1"/>
                </a:cxn>
                <a:cxn ang="0">
                  <a:pos x="T2" y="T3"/>
                </a:cxn>
                <a:cxn ang="0">
                  <a:pos x="T4" y="T5"/>
                </a:cxn>
              </a:cxnLst>
              <a:rect l="0" t="0" r="r" b="b"/>
              <a:pathLst>
                <a:path w="6" h="26">
                  <a:moveTo>
                    <a:pt x="6" y="0"/>
                  </a:moveTo>
                  <a:cubicBezTo>
                    <a:pt x="5" y="9"/>
                    <a:pt x="4" y="17"/>
                    <a:pt x="1" y="26"/>
                  </a:cubicBezTo>
                  <a:cubicBezTo>
                    <a:pt x="0" y="22"/>
                    <a:pt x="3" y="7"/>
                    <a:pt x="6"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7"/>
            <p:cNvSpPr>
              <a:spLocks/>
            </p:cNvSpPr>
            <p:nvPr/>
          </p:nvSpPr>
          <p:spPr bwMode="auto">
            <a:xfrm>
              <a:off x="2654301" y="3001963"/>
              <a:ext cx="80963" cy="12700"/>
            </a:xfrm>
            <a:custGeom>
              <a:avLst/>
              <a:gdLst>
                <a:gd name="T0" fmla="*/ 0 w 19"/>
                <a:gd name="T1" fmla="*/ 3 h 3"/>
                <a:gd name="T2" fmla="*/ 19 w 19"/>
                <a:gd name="T3" fmla="*/ 0 h 3"/>
                <a:gd name="T4" fmla="*/ 0 w 19"/>
                <a:gd name="T5" fmla="*/ 3 h 3"/>
              </a:gdLst>
              <a:ahLst/>
              <a:cxnLst>
                <a:cxn ang="0">
                  <a:pos x="T0" y="T1"/>
                </a:cxn>
                <a:cxn ang="0">
                  <a:pos x="T2" y="T3"/>
                </a:cxn>
                <a:cxn ang="0">
                  <a:pos x="T4" y="T5"/>
                </a:cxn>
              </a:cxnLst>
              <a:rect l="0" t="0" r="r" b="b"/>
              <a:pathLst>
                <a:path w="19" h="3">
                  <a:moveTo>
                    <a:pt x="0" y="3"/>
                  </a:moveTo>
                  <a:cubicBezTo>
                    <a:pt x="6" y="0"/>
                    <a:pt x="13" y="1"/>
                    <a:pt x="19" y="0"/>
                  </a:cubicBezTo>
                  <a:cubicBezTo>
                    <a:pt x="13" y="3"/>
                    <a:pt x="6" y="3"/>
                    <a:pt x="0"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8"/>
            <p:cNvSpPr>
              <a:spLocks/>
            </p:cNvSpPr>
            <p:nvPr/>
          </p:nvSpPr>
          <p:spPr bwMode="auto">
            <a:xfrm>
              <a:off x="3667126" y="2951163"/>
              <a:ext cx="63500" cy="42863"/>
            </a:xfrm>
            <a:custGeom>
              <a:avLst/>
              <a:gdLst>
                <a:gd name="T0" fmla="*/ 0 w 15"/>
                <a:gd name="T1" fmla="*/ 0 h 10"/>
                <a:gd name="T2" fmla="*/ 15 w 15"/>
                <a:gd name="T3" fmla="*/ 10 h 10"/>
                <a:gd name="T4" fmla="*/ 0 w 15"/>
                <a:gd name="T5" fmla="*/ 0 h 10"/>
              </a:gdLst>
              <a:ahLst/>
              <a:cxnLst>
                <a:cxn ang="0">
                  <a:pos x="T0" y="T1"/>
                </a:cxn>
                <a:cxn ang="0">
                  <a:pos x="T2" y="T3"/>
                </a:cxn>
                <a:cxn ang="0">
                  <a:pos x="T4" y="T5"/>
                </a:cxn>
              </a:cxnLst>
              <a:rect l="0" t="0" r="r" b="b"/>
              <a:pathLst>
                <a:path w="15" h="10">
                  <a:moveTo>
                    <a:pt x="0" y="0"/>
                  </a:moveTo>
                  <a:cubicBezTo>
                    <a:pt x="5" y="3"/>
                    <a:pt x="10" y="6"/>
                    <a:pt x="15" y="10"/>
                  </a:cubicBezTo>
                  <a:cubicBezTo>
                    <a:pt x="11" y="10"/>
                    <a:pt x="2" y="5"/>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9"/>
            <p:cNvSpPr>
              <a:spLocks/>
            </p:cNvSpPr>
            <p:nvPr/>
          </p:nvSpPr>
          <p:spPr bwMode="auto">
            <a:xfrm>
              <a:off x="3671889" y="2984501"/>
              <a:ext cx="50800" cy="42863"/>
            </a:xfrm>
            <a:custGeom>
              <a:avLst/>
              <a:gdLst>
                <a:gd name="T0" fmla="*/ 8 w 12"/>
                <a:gd name="T1" fmla="*/ 8 h 10"/>
                <a:gd name="T2" fmla="*/ 2 w 12"/>
                <a:gd name="T3" fmla="*/ 3 h 10"/>
                <a:gd name="T4" fmla="*/ 0 w 12"/>
                <a:gd name="T5" fmla="*/ 1 h 10"/>
                <a:gd name="T6" fmla="*/ 3 w 12"/>
                <a:gd name="T7" fmla="*/ 1 h 10"/>
                <a:gd name="T8" fmla="*/ 10 w 12"/>
                <a:gd name="T9" fmla="*/ 6 h 10"/>
                <a:gd name="T10" fmla="*/ 11 w 12"/>
                <a:gd name="T11" fmla="*/ 9 h 10"/>
                <a:gd name="T12" fmla="*/ 8 w 12"/>
                <a:gd name="T13" fmla="*/ 8 h 10"/>
                <a:gd name="T14" fmla="*/ 8 w 12"/>
                <a:gd name="T15" fmla="*/ 8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0">
                  <a:moveTo>
                    <a:pt x="8" y="8"/>
                  </a:moveTo>
                  <a:cubicBezTo>
                    <a:pt x="7" y="5"/>
                    <a:pt x="4" y="5"/>
                    <a:pt x="2" y="3"/>
                  </a:cubicBezTo>
                  <a:cubicBezTo>
                    <a:pt x="1" y="3"/>
                    <a:pt x="0" y="2"/>
                    <a:pt x="0" y="1"/>
                  </a:cubicBezTo>
                  <a:cubicBezTo>
                    <a:pt x="1" y="0"/>
                    <a:pt x="2" y="1"/>
                    <a:pt x="3" y="1"/>
                  </a:cubicBezTo>
                  <a:cubicBezTo>
                    <a:pt x="6" y="2"/>
                    <a:pt x="8" y="3"/>
                    <a:pt x="10" y="6"/>
                  </a:cubicBezTo>
                  <a:cubicBezTo>
                    <a:pt x="11" y="7"/>
                    <a:pt x="12" y="8"/>
                    <a:pt x="11" y="9"/>
                  </a:cubicBezTo>
                  <a:cubicBezTo>
                    <a:pt x="10" y="10"/>
                    <a:pt x="9" y="7"/>
                    <a:pt x="8" y="8"/>
                  </a:cubicBezTo>
                  <a:cubicBezTo>
                    <a:pt x="8" y="8"/>
                    <a:pt x="8" y="8"/>
                    <a:pt x="8"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0"/>
            <p:cNvSpPr>
              <a:spLocks/>
            </p:cNvSpPr>
            <p:nvPr/>
          </p:nvSpPr>
          <p:spPr bwMode="auto">
            <a:xfrm>
              <a:off x="2538414" y="2686051"/>
              <a:ext cx="30163" cy="20638"/>
            </a:xfrm>
            <a:custGeom>
              <a:avLst/>
              <a:gdLst>
                <a:gd name="T0" fmla="*/ 0 w 7"/>
                <a:gd name="T1" fmla="*/ 0 h 5"/>
                <a:gd name="T2" fmla="*/ 7 w 7"/>
                <a:gd name="T3" fmla="*/ 5 h 5"/>
                <a:gd name="T4" fmla="*/ 0 w 7"/>
                <a:gd name="T5" fmla="*/ 0 h 5"/>
              </a:gdLst>
              <a:ahLst/>
              <a:cxnLst>
                <a:cxn ang="0">
                  <a:pos x="T0" y="T1"/>
                </a:cxn>
                <a:cxn ang="0">
                  <a:pos x="T2" y="T3"/>
                </a:cxn>
                <a:cxn ang="0">
                  <a:pos x="T4" y="T5"/>
                </a:cxn>
              </a:cxnLst>
              <a:rect l="0" t="0" r="r" b="b"/>
              <a:pathLst>
                <a:path w="7" h="5">
                  <a:moveTo>
                    <a:pt x="0" y="0"/>
                  </a:moveTo>
                  <a:cubicBezTo>
                    <a:pt x="3" y="1"/>
                    <a:pt x="5" y="3"/>
                    <a:pt x="7" y="5"/>
                  </a:cubicBezTo>
                  <a:cubicBezTo>
                    <a:pt x="4" y="5"/>
                    <a:pt x="1" y="4"/>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1"/>
            <p:cNvSpPr>
              <a:spLocks/>
            </p:cNvSpPr>
            <p:nvPr/>
          </p:nvSpPr>
          <p:spPr bwMode="auto">
            <a:xfrm>
              <a:off x="2611439" y="3035301"/>
              <a:ext cx="38100" cy="12700"/>
            </a:xfrm>
            <a:custGeom>
              <a:avLst/>
              <a:gdLst>
                <a:gd name="T0" fmla="*/ 7 w 9"/>
                <a:gd name="T1" fmla="*/ 3 h 3"/>
                <a:gd name="T2" fmla="*/ 0 w 9"/>
                <a:gd name="T3" fmla="*/ 3 h 3"/>
                <a:gd name="T4" fmla="*/ 8 w 9"/>
                <a:gd name="T5" fmla="*/ 1 h 3"/>
                <a:gd name="T6" fmla="*/ 7 w 9"/>
                <a:gd name="T7" fmla="*/ 3 h 3"/>
              </a:gdLst>
              <a:ahLst/>
              <a:cxnLst>
                <a:cxn ang="0">
                  <a:pos x="T0" y="T1"/>
                </a:cxn>
                <a:cxn ang="0">
                  <a:pos x="T2" y="T3"/>
                </a:cxn>
                <a:cxn ang="0">
                  <a:pos x="T4" y="T5"/>
                </a:cxn>
                <a:cxn ang="0">
                  <a:pos x="T6" y="T7"/>
                </a:cxn>
              </a:cxnLst>
              <a:rect l="0" t="0" r="r" b="b"/>
              <a:pathLst>
                <a:path w="9" h="3">
                  <a:moveTo>
                    <a:pt x="7" y="3"/>
                  </a:moveTo>
                  <a:cubicBezTo>
                    <a:pt x="5" y="2"/>
                    <a:pt x="3" y="3"/>
                    <a:pt x="0" y="3"/>
                  </a:cubicBezTo>
                  <a:cubicBezTo>
                    <a:pt x="3" y="1"/>
                    <a:pt x="6" y="0"/>
                    <a:pt x="8" y="1"/>
                  </a:cubicBezTo>
                  <a:cubicBezTo>
                    <a:pt x="9" y="2"/>
                    <a:pt x="8" y="3"/>
                    <a:pt x="7"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 name="Freeform 5"/>
          <p:cNvSpPr>
            <a:spLocks noEditPoints="1"/>
          </p:cNvSpPr>
          <p:nvPr/>
        </p:nvSpPr>
        <p:spPr bwMode="auto">
          <a:xfrm>
            <a:off x="2803526" y="2519363"/>
            <a:ext cx="719138" cy="1243013"/>
          </a:xfrm>
          <a:custGeom>
            <a:avLst/>
            <a:gdLst>
              <a:gd name="T0" fmla="*/ 81 w 168"/>
              <a:gd name="T1" fmla="*/ 2 h 291"/>
              <a:gd name="T2" fmla="*/ 153 w 168"/>
              <a:gd name="T3" fmla="*/ 30 h 291"/>
              <a:gd name="T4" fmla="*/ 152 w 168"/>
              <a:gd name="T5" fmla="*/ 123 h 291"/>
              <a:gd name="T6" fmla="*/ 119 w 168"/>
              <a:gd name="T7" fmla="*/ 183 h 291"/>
              <a:gd name="T8" fmla="*/ 112 w 168"/>
              <a:gd name="T9" fmla="*/ 270 h 291"/>
              <a:gd name="T10" fmla="*/ 81 w 168"/>
              <a:gd name="T11" fmla="*/ 287 h 291"/>
              <a:gd name="T12" fmla="*/ 49 w 168"/>
              <a:gd name="T13" fmla="*/ 254 h 291"/>
              <a:gd name="T14" fmla="*/ 47 w 168"/>
              <a:gd name="T15" fmla="*/ 224 h 291"/>
              <a:gd name="T16" fmla="*/ 47 w 168"/>
              <a:gd name="T17" fmla="*/ 160 h 291"/>
              <a:gd name="T18" fmla="*/ 10 w 168"/>
              <a:gd name="T19" fmla="*/ 125 h 291"/>
              <a:gd name="T20" fmla="*/ 3 w 168"/>
              <a:gd name="T21" fmla="*/ 64 h 291"/>
              <a:gd name="T22" fmla="*/ 100 w 168"/>
              <a:gd name="T23" fmla="*/ 276 h 291"/>
              <a:gd name="T24" fmla="*/ 110 w 168"/>
              <a:gd name="T25" fmla="*/ 259 h 291"/>
              <a:gd name="T26" fmla="*/ 100 w 168"/>
              <a:gd name="T27" fmla="*/ 273 h 291"/>
              <a:gd name="T28" fmla="*/ 132 w 168"/>
              <a:gd name="T29" fmla="*/ 35 h 291"/>
              <a:gd name="T30" fmla="*/ 139 w 168"/>
              <a:gd name="T31" fmla="*/ 22 h 291"/>
              <a:gd name="T32" fmla="*/ 118 w 168"/>
              <a:gd name="T33" fmla="*/ 14 h 291"/>
              <a:gd name="T34" fmla="*/ 84 w 168"/>
              <a:gd name="T35" fmla="*/ 10 h 291"/>
              <a:gd name="T36" fmla="*/ 61 w 168"/>
              <a:gd name="T37" fmla="*/ 17 h 291"/>
              <a:gd name="T38" fmla="*/ 62 w 168"/>
              <a:gd name="T39" fmla="*/ 24 h 291"/>
              <a:gd name="T40" fmla="*/ 72 w 168"/>
              <a:gd name="T41" fmla="*/ 33 h 291"/>
              <a:gd name="T42" fmla="*/ 65 w 168"/>
              <a:gd name="T43" fmla="*/ 44 h 291"/>
              <a:gd name="T44" fmla="*/ 48 w 168"/>
              <a:gd name="T45" fmla="*/ 52 h 291"/>
              <a:gd name="T46" fmla="*/ 57 w 168"/>
              <a:gd name="T47" fmla="*/ 21 h 291"/>
              <a:gd name="T48" fmla="*/ 30 w 168"/>
              <a:gd name="T49" fmla="*/ 42 h 291"/>
              <a:gd name="T50" fmla="*/ 16 w 168"/>
              <a:gd name="T51" fmla="*/ 65 h 291"/>
              <a:gd name="T52" fmla="*/ 11 w 168"/>
              <a:gd name="T53" fmla="*/ 88 h 291"/>
              <a:gd name="T54" fmla="*/ 49 w 168"/>
              <a:gd name="T55" fmla="*/ 144 h 291"/>
              <a:gd name="T56" fmla="*/ 59 w 168"/>
              <a:gd name="T57" fmla="*/ 178 h 291"/>
              <a:gd name="T58" fmla="*/ 112 w 168"/>
              <a:gd name="T59" fmla="*/ 179 h 291"/>
              <a:gd name="T60" fmla="*/ 125 w 168"/>
              <a:gd name="T61" fmla="*/ 137 h 291"/>
              <a:gd name="T62" fmla="*/ 131 w 168"/>
              <a:gd name="T63" fmla="*/ 124 h 291"/>
              <a:gd name="T64" fmla="*/ 133 w 168"/>
              <a:gd name="T65" fmla="*/ 116 h 291"/>
              <a:gd name="T66" fmla="*/ 155 w 168"/>
              <a:gd name="T67" fmla="*/ 98 h 291"/>
              <a:gd name="T68" fmla="*/ 141 w 168"/>
              <a:gd name="T69" fmla="*/ 91 h 291"/>
              <a:gd name="T70" fmla="*/ 163 w 168"/>
              <a:gd name="T71" fmla="*/ 71 h 291"/>
              <a:gd name="T72" fmla="*/ 158 w 168"/>
              <a:gd name="T73" fmla="*/ 65 h 291"/>
              <a:gd name="T74" fmla="*/ 158 w 168"/>
              <a:gd name="T75" fmla="*/ 52 h 291"/>
              <a:gd name="T76" fmla="*/ 53 w 168"/>
              <a:gd name="T77" fmla="*/ 223 h 291"/>
              <a:gd name="T78" fmla="*/ 110 w 168"/>
              <a:gd name="T79" fmla="*/ 220 h 291"/>
              <a:gd name="T80" fmla="*/ 111 w 168"/>
              <a:gd name="T81" fmla="*/ 212 h 291"/>
              <a:gd name="T82" fmla="*/ 105 w 168"/>
              <a:gd name="T83" fmla="*/ 235 h 291"/>
              <a:gd name="T84" fmla="*/ 58 w 168"/>
              <a:gd name="T85" fmla="*/ 252 h 291"/>
              <a:gd name="T86" fmla="*/ 107 w 168"/>
              <a:gd name="T87" fmla="*/ 247 h 291"/>
              <a:gd name="T88" fmla="*/ 103 w 168"/>
              <a:gd name="T89" fmla="*/ 200 h 291"/>
              <a:gd name="T90" fmla="*/ 52 w 168"/>
              <a:gd name="T91" fmla="*/ 218 h 291"/>
              <a:gd name="T92" fmla="*/ 51 w 168"/>
              <a:gd name="T93" fmla="*/ 197 h 291"/>
              <a:gd name="T94" fmla="*/ 62 w 168"/>
              <a:gd name="T95" fmla="*/ 196 h 291"/>
              <a:gd name="T96" fmla="*/ 15 w 168"/>
              <a:gd name="T97" fmla="*/ 116 h 291"/>
              <a:gd name="T98" fmla="*/ 140 w 168"/>
              <a:gd name="T99" fmla="*/ 128 h 291"/>
              <a:gd name="T100" fmla="*/ 153 w 168"/>
              <a:gd name="T101" fmla="*/ 97 h 291"/>
              <a:gd name="T102" fmla="*/ 64 w 168"/>
              <a:gd name="T103" fmla="*/ 34 h 291"/>
              <a:gd name="T104" fmla="*/ 77 w 168"/>
              <a:gd name="T105" fmla="*/ 196 h 291"/>
              <a:gd name="T106" fmla="*/ 38 w 168"/>
              <a:gd name="T107" fmla="*/ 141 h 291"/>
              <a:gd name="T108" fmla="*/ 153 w 168"/>
              <a:gd name="T109" fmla="*/ 40 h 291"/>
              <a:gd name="T110" fmla="*/ 108 w 168"/>
              <a:gd name="T111" fmla="*/ 198 h 291"/>
              <a:gd name="T112" fmla="*/ 34 w 168"/>
              <a:gd name="T113" fmla="*/ 132 h 291"/>
              <a:gd name="T114" fmla="*/ 72 w 168"/>
              <a:gd name="T115" fmla="*/ 269 h 291"/>
              <a:gd name="T116" fmla="*/ 109 w 168"/>
              <a:gd name="T117" fmla="*/ 192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8" h="291">
                <a:moveTo>
                  <a:pt x="8" y="59"/>
                </a:moveTo>
                <a:cubicBezTo>
                  <a:pt x="13" y="53"/>
                  <a:pt x="15" y="46"/>
                  <a:pt x="19" y="41"/>
                </a:cubicBezTo>
                <a:cubicBezTo>
                  <a:pt x="27" y="29"/>
                  <a:pt x="36" y="20"/>
                  <a:pt x="49" y="15"/>
                </a:cubicBezTo>
                <a:cubicBezTo>
                  <a:pt x="52" y="14"/>
                  <a:pt x="54" y="12"/>
                  <a:pt x="57" y="11"/>
                </a:cubicBezTo>
                <a:cubicBezTo>
                  <a:pt x="61" y="8"/>
                  <a:pt x="67" y="5"/>
                  <a:pt x="73" y="4"/>
                </a:cubicBezTo>
                <a:cubicBezTo>
                  <a:pt x="75" y="4"/>
                  <a:pt x="78" y="2"/>
                  <a:pt x="81" y="2"/>
                </a:cubicBezTo>
                <a:cubicBezTo>
                  <a:pt x="91" y="0"/>
                  <a:pt x="101" y="1"/>
                  <a:pt x="111" y="4"/>
                </a:cubicBezTo>
                <a:cubicBezTo>
                  <a:pt x="118" y="6"/>
                  <a:pt x="125" y="8"/>
                  <a:pt x="131" y="11"/>
                </a:cubicBezTo>
                <a:cubicBezTo>
                  <a:pt x="133" y="12"/>
                  <a:pt x="135" y="13"/>
                  <a:pt x="136" y="13"/>
                </a:cubicBezTo>
                <a:cubicBezTo>
                  <a:pt x="141" y="13"/>
                  <a:pt x="145" y="16"/>
                  <a:pt x="148" y="20"/>
                </a:cubicBezTo>
                <a:cubicBezTo>
                  <a:pt x="149" y="23"/>
                  <a:pt x="151" y="25"/>
                  <a:pt x="152" y="28"/>
                </a:cubicBezTo>
                <a:cubicBezTo>
                  <a:pt x="153" y="29"/>
                  <a:pt x="153" y="30"/>
                  <a:pt x="153" y="30"/>
                </a:cubicBezTo>
                <a:cubicBezTo>
                  <a:pt x="159" y="35"/>
                  <a:pt x="161" y="42"/>
                  <a:pt x="162" y="49"/>
                </a:cubicBezTo>
                <a:cubicBezTo>
                  <a:pt x="163" y="53"/>
                  <a:pt x="163" y="56"/>
                  <a:pt x="166" y="58"/>
                </a:cubicBezTo>
                <a:cubicBezTo>
                  <a:pt x="168" y="60"/>
                  <a:pt x="167" y="62"/>
                  <a:pt x="167" y="64"/>
                </a:cubicBezTo>
                <a:cubicBezTo>
                  <a:pt x="165" y="68"/>
                  <a:pt x="166" y="73"/>
                  <a:pt x="167" y="78"/>
                </a:cubicBezTo>
                <a:cubicBezTo>
                  <a:pt x="168" y="85"/>
                  <a:pt x="167" y="93"/>
                  <a:pt x="165" y="100"/>
                </a:cubicBezTo>
                <a:cubicBezTo>
                  <a:pt x="162" y="109"/>
                  <a:pt x="157" y="116"/>
                  <a:pt x="152" y="123"/>
                </a:cubicBezTo>
                <a:cubicBezTo>
                  <a:pt x="144" y="133"/>
                  <a:pt x="134" y="140"/>
                  <a:pt x="125" y="149"/>
                </a:cubicBezTo>
                <a:cubicBezTo>
                  <a:pt x="122" y="152"/>
                  <a:pt x="119" y="155"/>
                  <a:pt x="118" y="159"/>
                </a:cubicBezTo>
                <a:cubicBezTo>
                  <a:pt x="117" y="164"/>
                  <a:pt x="116" y="168"/>
                  <a:pt x="116" y="173"/>
                </a:cubicBezTo>
                <a:cubicBezTo>
                  <a:pt x="116" y="175"/>
                  <a:pt x="116" y="177"/>
                  <a:pt x="115" y="179"/>
                </a:cubicBezTo>
                <a:cubicBezTo>
                  <a:pt x="115" y="180"/>
                  <a:pt x="115" y="182"/>
                  <a:pt x="117" y="182"/>
                </a:cubicBezTo>
                <a:cubicBezTo>
                  <a:pt x="118" y="182"/>
                  <a:pt x="119" y="182"/>
                  <a:pt x="119" y="183"/>
                </a:cubicBezTo>
                <a:cubicBezTo>
                  <a:pt x="121" y="190"/>
                  <a:pt x="128" y="197"/>
                  <a:pt x="124" y="206"/>
                </a:cubicBezTo>
                <a:cubicBezTo>
                  <a:pt x="125" y="211"/>
                  <a:pt x="121" y="216"/>
                  <a:pt x="123" y="222"/>
                </a:cubicBezTo>
                <a:cubicBezTo>
                  <a:pt x="124" y="224"/>
                  <a:pt x="123" y="226"/>
                  <a:pt x="123" y="228"/>
                </a:cubicBezTo>
                <a:cubicBezTo>
                  <a:pt x="123" y="238"/>
                  <a:pt x="121" y="247"/>
                  <a:pt x="120" y="257"/>
                </a:cubicBezTo>
                <a:cubicBezTo>
                  <a:pt x="120" y="258"/>
                  <a:pt x="119" y="260"/>
                  <a:pt x="118" y="261"/>
                </a:cubicBezTo>
                <a:cubicBezTo>
                  <a:pt x="115" y="263"/>
                  <a:pt x="113" y="266"/>
                  <a:pt x="112" y="270"/>
                </a:cubicBezTo>
                <a:cubicBezTo>
                  <a:pt x="110" y="273"/>
                  <a:pt x="109" y="276"/>
                  <a:pt x="106" y="278"/>
                </a:cubicBezTo>
                <a:cubicBezTo>
                  <a:pt x="104" y="281"/>
                  <a:pt x="101" y="284"/>
                  <a:pt x="99" y="286"/>
                </a:cubicBezTo>
                <a:cubicBezTo>
                  <a:pt x="95" y="290"/>
                  <a:pt x="93" y="290"/>
                  <a:pt x="87" y="288"/>
                </a:cubicBezTo>
                <a:cubicBezTo>
                  <a:pt x="87" y="287"/>
                  <a:pt x="86" y="287"/>
                  <a:pt x="85" y="287"/>
                </a:cubicBezTo>
                <a:cubicBezTo>
                  <a:pt x="85" y="288"/>
                  <a:pt x="87" y="288"/>
                  <a:pt x="87" y="290"/>
                </a:cubicBezTo>
                <a:cubicBezTo>
                  <a:pt x="85" y="291"/>
                  <a:pt x="83" y="289"/>
                  <a:pt x="81" y="287"/>
                </a:cubicBezTo>
                <a:cubicBezTo>
                  <a:pt x="80" y="285"/>
                  <a:pt x="78" y="284"/>
                  <a:pt x="77" y="282"/>
                </a:cubicBezTo>
                <a:cubicBezTo>
                  <a:pt x="76" y="280"/>
                  <a:pt x="75" y="280"/>
                  <a:pt x="73" y="280"/>
                </a:cubicBezTo>
                <a:cubicBezTo>
                  <a:pt x="71" y="281"/>
                  <a:pt x="70" y="280"/>
                  <a:pt x="69" y="278"/>
                </a:cubicBezTo>
                <a:cubicBezTo>
                  <a:pt x="66" y="273"/>
                  <a:pt x="61" y="269"/>
                  <a:pt x="58" y="263"/>
                </a:cubicBezTo>
                <a:cubicBezTo>
                  <a:pt x="57" y="261"/>
                  <a:pt x="55" y="258"/>
                  <a:pt x="54" y="256"/>
                </a:cubicBezTo>
                <a:cubicBezTo>
                  <a:pt x="53" y="253"/>
                  <a:pt x="51" y="253"/>
                  <a:pt x="49" y="254"/>
                </a:cubicBezTo>
                <a:cubicBezTo>
                  <a:pt x="49" y="251"/>
                  <a:pt x="53" y="252"/>
                  <a:pt x="53" y="250"/>
                </a:cubicBezTo>
                <a:cubicBezTo>
                  <a:pt x="53" y="249"/>
                  <a:pt x="52" y="247"/>
                  <a:pt x="52" y="246"/>
                </a:cubicBezTo>
                <a:cubicBezTo>
                  <a:pt x="49" y="237"/>
                  <a:pt x="49" y="228"/>
                  <a:pt x="49" y="220"/>
                </a:cubicBezTo>
                <a:cubicBezTo>
                  <a:pt x="49" y="219"/>
                  <a:pt x="49" y="218"/>
                  <a:pt x="49" y="217"/>
                </a:cubicBezTo>
                <a:cubicBezTo>
                  <a:pt x="49" y="216"/>
                  <a:pt x="48" y="215"/>
                  <a:pt x="48" y="213"/>
                </a:cubicBezTo>
                <a:cubicBezTo>
                  <a:pt x="46" y="217"/>
                  <a:pt x="48" y="221"/>
                  <a:pt x="47" y="224"/>
                </a:cubicBezTo>
                <a:cubicBezTo>
                  <a:pt x="45" y="223"/>
                  <a:pt x="45" y="222"/>
                  <a:pt x="45" y="221"/>
                </a:cubicBezTo>
                <a:cubicBezTo>
                  <a:pt x="45" y="216"/>
                  <a:pt x="44" y="212"/>
                  <a:pt x="44" y="208"/>
                </a:cubicBezTo>
                <a:cubicBezTo>
                  <a:pt x="44" y="205"/>
                  <a:pt x="44" y="202"/>
                  <a:pt x="43" y="198"/>
                </a:cubicBezTo>
                <a:cubicBezTo>
                  <a:pt x="42" y="191"/>
                  <a:pt x="44" y="187"/>
                  <a:pt x="50" y="184"/>
                </a:cubicBezTo>
                <a:cubicBezTo>
                  <a:pt x="51" y="182"/>
                  <a:pt x="52" y="182"/>
                  <a:pt x="51" y="180"/>
                </a:cubicBezTo>
                <a:cubicBezTo>
                  <a:pt x="50" y="173"/>
                  <a:pt x="48" y="167"/>
                  <a:pt x="47" y="160"/>
                </a:cubicBezTo>
                <a:cubicBezTo>
                  <a:pt x="47" y="157"/>
                  <a:pt x="45" y="154"/>
                  <a:pt x="45" y="151"/>
                </a:cubicBezTo>
                <a:cubicBezTo>
                  <a:pt x="45" y="150"/>
                  <a:pt x="44" y="150"/>
                  <a:pt x="43" y="150"/>
                </a:cubicBezTo>
                <a:cubicBezTo>
                  <a:pt x="33" y="148"/>
                  <a:pt x="27" y="141"/>
                  <a:pt x="21" y="134"/>
                </a:cubicBezTo>
                <a:cubicBezTo>
                  <a:pt x="17" y="129"/>
                  <a:pt x="13" y="125"/>
                  <a:pt x="11" y="120"/>
                </a:cubicBezTo>
                <a:cubicBezTo>
                  <a:pt x="10" y="119"/>
                  <a:pt x="9" y="118"/>
                  <a:pt x="9" y="117"/>
                </a:cubicBezTo>
                <a:cubicBezTo>
                  <a:pt x="8" y="120"/>
                  <a:pt x="10" y="122"/>
                  <a:pt x="10" y="125"/>
                </a:cubicBezTo>
                <a:cubicBezTo>
                  <a:pt x="9" y="125"/>
                  <a:pt x="8" y="124"/>
                  <a:pt x="8" y="124"/>
                </a:cubicBezTo>
                <a:cubicBezTo>
                  <a:pt x="6" y="118"/>
                  <a:pt x="5" y="113"/>
                  <a:pt x="3" y="107"/>
                </a:cubicBezTo>
                <a:cubicBezTo>
                  <a:pt x="3" y="104"/>
                  <a:pt x="3" y="102"/>
                  <a:pt x="1" y="99"/>
                </a:cubicBezTo>
                <a:cubicBezTo>
                  <a:pt x="1" y="99"/>
                  <a:pt x="1" y="98"/>
                  <a:pt x="1" y="98"/>
                </a:cubicBezTo>
                <a:cubicBezTo>
                  <a:pt x="4" y="95"/>
                  <a:pt x="2" y="91"/>
                  <a:pt x="1" y="88"/>
                </a:cubicBezTo>
                <a:cubicBezTo>
                  <a:pt x="0" y="80"/>
                  <a:pt x="1" y="72"/>
                  <a:pt x="3" y="64"/>
                </a:cubicBezTo>
                <a:cubicBezTo>
                  <a:pt x="6" y="54"/>
                  <a:pt x="9" y="43"/>
                  <a:pt x="16" y="35"/>
                </a:cubicBezTo>
                <a:cubicBezTo>
                  <a:pt x="17" y="34"/>
                  <a:pt x="19" y="31"/>
                  <a:pt x="20" y="32"/>
                </a:cubicBezTo>
                <a:cubicBezTo>
                  <a:pt x="22" y="34"/>
                  <a:pt x="19" y="36"/>
                  <a:pt x="18" y="37"/>
                </a:cubicBezTo>
                <a:cubicBezTo>
                  <a:pt x="13" y="43"/>
                  <a:pt x="10" y="51"/>
                  <a:pt x="8" y="59"/>
                </a:cubicBezTo>
                <a:close/>
                <a:moveTo>
                  <a:pt x="100" y="273"/>
                </a:moveTo>
                <a:cubicBezTo>
                  <a:pt x="100" y="274"/>
                  <a:pt x="99" y="275"/>
                  <a:pt x="100" y="276"/>
                </a:cubicBezTo>
                <a:cubicBezTo>
                  <a:pt x="102" y="275"/>
                  <a:pt x="103" y="274"/>
                  <a:pt x="103" y="272"/>
                </a:cubicBezTo>
                <a:cubicBezTo>
                  <a:pt x="102" y="272"/>
                  <a:pt x="101" y="273"/>
                  <a:pt x="100" y="273"/>
                </a:cubicBezTo>
                <a:cubicBezTo>
                  <a:pt x="99" y="271"/>
                  <a:pt x="99" y="270"/>
                  <a:pt x="101" y="270"/>
                </a:cubicBezTo>
                <a:cubicBezTo>
                  <a:pt x="103" y="270"/>
                  <a:pt x="105" y="268"/>
                  <a:pt x="105" y="266"/>
                </a:cubicBezTo>
                <a:cubicBezTo>
                  <a:pt x="103" y="262"/>
                  <a:pt x="106" y="263"/>
                  <a:pt x="108" y="263"/>
                </a:cubicBezTo>
                <a:cubicBezTo>
                  <a:pt x="110" y="262"/>
                  <a:pt x="111" y="262"/>
                  <a:pt x="110" y="259"/>
                </a:cubicBezTo>
                <a:cubicBezTo>
                  <a:pt x="110" y="258"/>
                  <a:pt x="110" y="257"/>
                  <a:pt x="109" y="257"/>
                </a:cubicBezTo>
                <a:cubicBezTo>
                  <a:pt x="97" y="262"/>
                  <a:pt x="86" y="267"/>
                  <a:pt x="75" y="272"/>
                </a:cubicBezTo>
                <a:cubicBezTo>
                  <a:pt x="76" y="275"/>
                  <a:pt x="78" y="276"/>
                  <a:pt x="80" y="278"/>
                </a:cubicBezTo>
                <a:cubicBezTo>
                  <a:pt x="81" y="279"/>
                  <a:pt x="83" y="279"/>
                  <a:pt x="85" y="278"/>
                </a:cubicBezTo>
                <a:cubicBezTo>
                  <a:pt x="89" y="275"/>
                  <a:pt x="92" y="274"/>
                  <a:pt x="97" y="274"/>
                </a:cubicBezTo>
                <a:cubicBezTo>
                  <a:pt x="98" y="274"/>
                  <a:pt x="99" y="273"/>
                  <a:pt x="100" y="273"/>
                </a:cubicBezTo>
                <a:close/>
                <a:moveTo>
                  <a:pt x="139" y="43"/>
                </a:moveTo>
                <a:cubicBezTo>
                  <a:pt x="141" y="40"/>
                  <a:pt x="146" y="41"/>
                  <a:pt x="149" y="38"/>
                </a:cubicBezTo>
                <a:cubicBezTo>
                  <a:pt x="146" y="37"/>
                  <a:pt x="144" y="37"/>
                  <a:pt x="142" y="37"/>
                </a:cubicBezTo>
                <a:cubicBezTo>
                  <a:pt x="139" y="38"/>
                  <a:pt x="135" y="37"/>
                  <a:pt x="132" y="38"/>
                </a:cubicBezTo>
                <a:cubicBezTo>
                  <a:pt x="131" y="38"/>
                  <a:pt x="130" y="38"/>
                  <a:pt x="130" y="36"/>
                </a:cubicBezTo>
                <a:cubicBezTo>
                  <a:pt x="130" y="35"/>
                  <a:pt x="131" y="35"/>
                  <a:pt x="132" y="35"/>
                </a:cubicBezTo>
                <a:cubicBezTo>
                  <a:pt x="133" y="35"/>
                  <a:pt x="133" y="35"/>
                  <a:pt x="135" y="35"/>
                </a:cubicBezTo>
                <a:cubicBezTo>
                  <a:pt x="138" y="34"/>
                  <a:pt x="141" y="34"/>
                  <a:pt x="145" y="31"/>
                </a:cubicBezTo>
                <a:cubicBezTo>
                  <a:pt x="139" y="29"/>
                  <a:pt x="133" y="30"/>
                  <a:pt x="127" y="30"/>
                </a:cubicBezTo>
                <a:cubicBezTo>
                  <a:pt x="131" y="28"/>
                  <a:pt x="135" y="28"/>
                  <a:pt x="138" y="27"/>
                </a:cubicBezTo>
                <a:cubicBezTo>
                  <a:pt x="139" y="26"/>
                  <a:pt x="141" y="26"/>
                  <a:pt x="141" y="25"/>
                </a:cubicBezTo>
                <a:cubicBezTo>
                  <a:pt x="141" y="24"/>
                  <a:pt x="139" y="23"/>
                  <a:pt x="139" y="22"/>
                </a:cubicBezTo>
                <a:cubicBezTo>
                  <a:pt x="137" y="22"/>
                  <a:pt x="136" y="22"/>
                  <a:pt x="135" y="22"/>
                </a:cubicBezTo>
                <a:cubicBezTo>
                  <a:pt x="132" y="23"/>
                  <a:pt x="129" y="24"/>
                  <a:pt x="126" y="22"/>
                </a:cubicBezTo>
                <a:cubicBezTo>
                  <a:pt x="129" y="21"/>
                  <a:pt x="131" y="22"/>
                  <a:pt x="134" y="19"/>
                </a:cubicBezTo>
                <a:cubicBezTo>
                  <a:pt x="128" y="15"/>
                  <a:pt x="122" y="20"/>
                  <a:pt x="116" y="19"/>
                </a:cubicBezTo>
                <a:cubicBezTo>
                  <a:pt x="119" y="16"/>
                  <a:pt x="123" y="18"/>
                  <a:pt x="126" y="15"/>
                </a:cubicBezTo>
                <a:cubicBezTo>
                  <a:pt x="123" y="12"/>
                  <a:pt x="121" y="13"/>
                  <a:pt x="118" y="14"/>
                </a:cubicBezTo>
                <a:cubicBezTo>
                  <a:pt x="113" y="15"/>
                  <a:pt x="109" y="16"/>
                  <a:pt x="105" y="16"/>
                </a:cubicBezTo>
                <a:cubicBezTo>
                  <a:pt x="108" y="12"/>
                  <a:pt x="115" y="14"/>
                  <a:pt x="118" y="10"/>
                </a:cubicBezTo>
                <a:cubicBezTo>
                  <a:pt x="116" y="8"/>
                  <a:pt x="114" y="10"/>
                  <a:pt x="112" y="10"/>
                </a:cubicBezTo>
                <a:cubicBezTo>
                  <a:pt x="111" y="10"/>
                  <a:pt x="109" y="11"/>
                  <a:pt x="110" y="10"/>
                </a:cubicBezTo>
                <a:cubicBezTo>
                  <a:pt x="111" y="8"/>
                  <a:pt x="109" y="8"/>
                  <a:pt x="109" y="8"/>
                </a:cubicBezTo>
                <a:cubicBezTo>
                  <a:pt x="100" y="7"/>
                  <a:pt x="92" y="6"/>
                  <a:pt x="84" y="10"/>
                </a:cubicBezTo>
                <a:cubicBezTo>
                  <a:pt x="83" y="11"/>
                  <a:pt x="82" y="12"/>
                  <a:pt x="80" y="10"/>
                </a:cubicBezTo>
                <a:cubicBezTo>
                  <a:pt x="79" y="9"/>
                  <a:pt x="72" y="12"/>
                  <a:pt x="71" y="13"/>
                </a:cubicBezTo>
                <a:cubicBezTo>
                  <a:pt x="71" y="14"/>
                  <a:pt x="71" y="14"/>
                  <a:pt x="71" y="15"/>
                </a:cubicBezTo>
                <a:cubicBezTo>
                  <a:pt x="72" y="19"/>
                  <a:pt x="72" y="19"/>
                  <a:pt x="68" y="20"/>
                </a:cubicBezTo>
                <a:cubicBezTo>
                  <a:pt x="66" y="19"/>
                  <a:pt x="70" y="17"/>
                  <a:pt x="67" y="16"/>
                </a:cubicBezTo>
                <a:cubicBezTo>
                  <a:pt x="65" y="15"/>
                  <a:pt x="63" y="15"/>
                  <a:pt x="61" y="17"/>
                </a:cubicBezTo>
                <a:cubicBezTo>
                  <a:pt x="61" y="17"/>
                  <a:pt x="61" y="18"/>
                  <a:pt x="60" y="18"/>
                </a:cubicBezTo>
                <a:cubicBezTo>
                  <a:pt x="61" y="19"/>
                  <a:pt x="63" y="18"/>
                  <a:pt x="63" y="20"/>
                </a:cubicBezTo>
                <a:cubicBezTo>
                  <a:pt x="57" y="22"/>
                  <a:pt x="53" y="27"/>
                  <a:pt x="49" y="32"/>
                </a:cubicBezTo>
                <a:cubicBezTo>
                  <a:pt x="47" y="34"/>
                  <a:pt x="46" y="36"/>
                  <a:pt x="48" y="38"/>
                </a:cubicBezTo>
                <a:cubicBezTo>
                  <a:pt x="50" y="36"/>
                  <a:pt x="51" y="34"/>
                  <a:pt x="52" y="31"/>
                </a:cubicBezTo>
                <a:cubicBezTo>
                  <a:pt x="55" y="28"/>
                  <a:pt x="58" y="25"/>
                  <a:pt x="62" y="24"/>
                </a:cubicBezTo>
                <a:cubicBezTo>
                  <a:pt x="67" y="23"/>
                  <a:pt x="69" y="23"/>
                  <a:pt x="71" y="28"/>
                </a:cubicBezTo>
                <a:cubicBezTo>
                  <a:pt x="72" y="29"/>
                  <a:pt x="72" y="30"/>
                  <a:pt x="73" y="30"/>
                </a:cubicBezTo>
                <a:cubicBezTo>
                  <a:pt x="74" y="31"/>
                  <a:pt x="75" y="32"/>
                  <a:pt x="75" y="34"/>
                </a:cubicBezTo>
                <a:cubicBezTo>
                  <a:pt x="74" y="36"/>
                  <a:pt x="73" y="37"/>
                  <a:pt x="71" y="38"/>
                </a:cubicBezTo>
                <a:cubicBezTo>
                  <a:pt x="70" y="36"/>
                  <a:pt x="71" y="36"/>
                  <a:pt x="71" y="36"/>
                </a:cubicBezTo>
                <a:cubicBezTo>
                  <a:pt x="71" y="35"/>
                  <a:pt x="73" y="34"/>
                  <a:pt x="72" y="33"/>
                </a:cubicBezTo>
                <a:cubicBezTo>
                  <a:pt x="70" y="32"/>
                  <a:pt x="70" y="34"/>
                  <a:pt x="69" y="35"/>
                </a:cubicBezTo>
                <a:cubicBezTo>
                  <a:pt x="68" y="36"/>
                  <a:pt x="67" y="38"/>
                  <a:pt x="66" y="40"/>
                </a:cubicBezTo>
                <a:cubicBezTo>
                  <a:pt x="64" y="42"/>
                  <a:pt x="63" y="43"/>
                  <a:pt x="59" y="44"/>
                </a:cubicBezTo>
                <a:cubicBezTo>
                  <a:pt x="64" y="38"/>
                  <a:pt x="64" y="38"/>
                  <a:pt x="61" y="36"/>
                </a:cubicBezTo>
                <a:cubicBezTo>
                  <a:pt x="57" y="40"/>
                  <a:pt x="56" y="42"/>
                  <a:pt x="56" y="47"/>
                </a:cubicBezTo>
                <a:cubicBezTo>
                  <a:pt x="59" y="47"/>
                  <a:pt x="61" y="44"/>
                  <a:pt x="65" y="44"/>
                </a:cubicBezTo>
                <a:cubicBezTo>
                  <a:pt x="61" y="46"/>
                  <a:pt x="64" y="50"/>
                  <a:pt x="61" y="52"/>
                </a:cubicBezTo>
                <a:cubicBezTo>
                  <a:pt x="58" y="53"/>
                  <a:pt x="57" y="56"/>
                  <a:pt x="54" y="57"/>
                </a:cubicBezTo>
                <a:cubicBezTo>
                  <a:pt x="55" y="53"/>
                  <a:pt x="59" y="51"/>
                  <a:pt x="61" y="48"/>
                </a:cubicBezTo>
                <a:cubicBezTo>
                  <a:pt x="57" y="48"/>
                  <a:pt x="55" y="54"/>
                  <a:pt x="49" y="52"/>
                </a:cubicBezTo>
                <a:cubicBezTo>
                  <a:pt x="53" y="50"/>
                  <a:pt x="53" y="46"/>
                  <a:pt x="54" y="42"/>
                </a:cubicBezTo>
                <a:cubicBezTo>
                  <a:pt x="47" y="43"/>
                  <a:pt x="49" y="49"/>
                  <a:pt x="48" y="52"/>
                </a:cubicBezTo>
                <a:cubicBezTo>
                  <a:pt x="43" y="51"/>
                  <a:pt x="42" y="48"/>
                  <a:pt x="43" y="43"/>
                </a:cubicBezTo>
                <a:cubicBezTo>
                  <a:pt x="37" y="47"/>
                  <a:pt x="34" y="53"/>
                  <a:pt x="30" y="58"/>
                </a:cubicBezTo>
                <a:cubicBezTo>
                  <a:pt x="29" y="56"/>
                  <a:pt x="30" y="54"/>
                  <a:pt x="31" y="54"/>
                </a:cubicBezTo>
                <a:cubicBezTo>
                  <a:pt x="33" y="50"/>
                  <a:pt x="35" y="47"/>
                  <a:pt x="37" y="44"/>
                </a:cubicBezTo>
                <a:cubicBezTo>
                  <a:pt x="43" y="36"/>
                  <a:pt x="48" y="28"/>
                  <a:pt x="56" y="22"/>
                </a:cubicBezTo>
                <a:cubicBezTo>
                  <a:pt x="56" y="22"/>
                  <a:pt x="57" y="22"/>
                  <a:pt x="57" y="21"/>
                </a:cubicBezTo>
                <a:cubicBezTo>
                  <a:pt x="57" y="21"/>
                  <a:pt x="57" y="20"/>
                  <a:pt x="57" y="20"/>
                </a:cubicBezTo>
                <a:cubicBezTo>
                  <a:pt x="57" y="19"/>
                  <a:pt x="56" y="19"/>
                  <a:pt x="55" y="19"/>
                </a:cubicBezTo>
                <a:cubicBezTo>
                  <a:pt x="52" y="21"/>
                  <a:pt x="49" y="23"/>
                  <a:pt x="46" y="26"/>
                </a:cubicBezTo>
                <a:cubicBezTo>
                  <a:pt x="45" y="26"/>
                  <a:pt x="45" y="27"/>
                  <a:pt x="46" y="27"/>
                </a:cubicBezTo>
                <a:cubicBezTo>
                  <a:pt x="48" y="28"/>
                  <a:pt x="47" y="28"/>
                  <a:pt x="45" y="29"/>
                </a:cubicBezTo>
                <a:cubicBezTo>
                  <a:pt x="39" y="32"/>
                  <a:pt x="33" y="35"/>
                  <a:pt x="30" y="42"/>
                </a:cubicBezTo>
                <a:cubicBezTo>
                  <a:pt x="29" y="42"/>
                  <a:pt x="29" y="43"/>
                  <a:pt x="28" y="44"/>
                </a:cubicBezTo>
                <a:cubicBezTo>
                  <a:pt x="24" y="46"/>
                  <a:pt x="23" y="51"/>
                  <a:pt x="20" y="55"/>
                </a:cubicBezTo>
                <a:cubicBezTo>
                  <a:pt x="19" y="57"/>
                  <a:pt x="18" y="60"/>
                  <a:pt x="19" y="62"/>
                </a:cubicBezTo>
                <a:cubicBezTo>
                  <a:pt x="20" y="64"/>
                  <a:pt x="20" y="66"/>
                  <a:pt x="20" y="67"/>
                </a:cubicBezTo>
                <a:cubicBezTo>
                  <a:pt x="20" y="68"/>
                  <a:pt x="19" y="68"/>
                  <a:pt x="19" y="68"/>
                </a:cubicBezTo>
                <a:cubicBezTo>
                  <a:pt x="17" y="67"/>
                  <a:pt x="18" y="65"/>
                  <a:pt x="16" y="65"/>
                </a:cubicBezTo>
                <a:cubicBezTo>
                  <a:pt x="15" y="70"/>
                  <a:pt x="15" y="76"/>
                  <a:pt x="12" y="81"/>
                </a:cubicBezTo>
                <a:cubicBezTo>
                  <a:pt x="12" y="82"/>
                  <a:pt x="12" y="83"/>
                  <a:pt x="13" y="84"/>
                </a:cubicBezTo>
                <a:cubicBezTo>
                  <a:pt x="13" y="86"/>
                  <a:pt x="13" y="86"/>
                  <a:pt x="10" y="85"/>
                </a:cubicBezTo>
                <a:cubicBezTo>
                  <a:pt x="9" y="89"/>
                  <a:pt x="9" y="89"/>
                  <a:pt x="12" y="92"/>
                </a:cubicBezTo>
                <a:cubicBezTo>
                  <a:pt x="12" y="91"/>
                  <a:pt x="11" y="90"/>
                  <a:pt x="11" y="90"/>
                </a:cubicBezTo>
                <a:cubicBezTo>
                  <a:pt x="11" y="89"/>
                  <a:pt x="10" y="88"/>
                  <a:pt x="11" y="88"/>
                </a:cubicBezTo>
                <a:cubicBezTo>
                  <a:pt x="13" y="87"/>
                  <a:pt x="13" y="88"/>
                  <a:pt x="14" y="89"/>
                </a:cubicBezTo>
                <a:cubicBezTo>
                  <a:pt x="15" y="90"/>
                  <a:pt x="16" y="92"/>
                  <a:pt x="15" y="93"/>
                </a:cubicBezTo>
                <a:cubicBezTo>
                  <a:pt x="13" y="95"/>
                  <a:pt x="15" y="96"/>
                  <a:pt x="15" y="98"/>
                </a:cubicBezTo>
                <a:cubicBezTo>
                  <a:pt x="22" y="110"/>
                  <a:pt x="30" y="127"/>
                  <a:pt x="43" y="136"/>
                </a:cubicBezTo>
                <a:cubicBezTo>
                  <a:pt x="44" y="136"/>
                  <a:pt x="44" y="137"/>
                  <a:pt x="44" y="138"/>
                </a:cubicBezTo>
                <a:cubicBezTo>
                  <a:pt x="45" y="140"/>
                  <a:pt x="47" y="142"/>
                  <a:pt x="49" y="144"/>
                </a:cubicBezTo>
                <a:cubicBezTo>
                  <a:pt x="52" y="146"/>
                  <a:pt x="55" y="150"/>
                  <a:pt x="58" y="153"/>
                </a:cubicBezTo>
                <a:cubicBezTo>
                  <a:pt x="59" y="153"/>
                  <a:pt x="60" y="154"/>
                  <a:pt x="59" y="156"/>
                </a:cubicBezTo>
                <a:cubicBezTo>
                  <a:pt x="56" y="153"/>
                  <a:pt x="53" y="151"/>
                  <a:pt x="51" y="148"/>
                </a:cubicBezTo>
                <a:cubicBezTo>
                  <a:pt x="49" y="150"/>
                  <a:pt x="50" y="152"/>
                  <a:pt x="51" y="153"/>
                </a:cubicBezTo>
                <a:cubicBezTo>
                  <a:pt x="55" y="158"/>
                  <a:pt x="56" y="164"/>
                  <a:pt x="59" y="169"/>
                </a:cubicBezTo>
                <a:cubicBezTo>
                  <a:pt x="60" y="172"/>
                  <a:pt x="63" y="175"/>
                  <a:pt x="59" y="178"/>
                </a:cubicBezTo>
                <a:cubicBezTo>
                  <a:pt x="59" y="179"/>
                  <a:pt x="59" y="180"/>
                  <a:pt x="59" y="180"/>
                </a:cubicBezTo>
                <a:cubicBezTo>
                  <a:pt x="60" y="183"/>
                  <a:pt x="61" y="187"/>
                  <a:pt x="65" y="188"/>
                </a:cubicBezTo>
                <a:cubicBezTo>
                  <a:pt x="70" y="191"/>
                  <a:pt x="75" y="194"/>
                  <a:pt x="81" y="193"/>
                </a:cubicBezTo>
                <a:cubicBezTo>
                  <a:pt x="85" y="193"/>
                  <a:pt x="89" y="190"/>
                  <a:pt x="92" y="194"/>
                </a:cubicBezTo>
                <a:cubicBezTo>
                  <a:pt x="93" y="195"/>
                  <a:pt x="94" y="194"/>
                  <a:pt x="95" y="194"/>
                </a:cubicBezTo>
                <a:cubicBezTo>
                  <a:pt x="104" y="193"/>
                  <a:pt x="108" y="186"/>
                  <a:pt x="112" y="179"/>
                </a:cubicBezTo>
                <a:cubicBezTo>
                  <a:pt x="112" y="178"/>
                  <a:pt x="112" y="178"/>
                  <a:pt x="112" y="177"/>
                </a:cubicBezTo>
                <a:cubicBezTo>
                  <a:pt x="111" y="172"/>
                  <a:pt x="113" y="166"/>
                  <a:pt x="112" y="160"/>
                </a:cubicBezTo>
                <a:cubicBezTo>
                  <a:pt x="112" y="158"/>
                  <a:pt x="113" y="156"/>
                  <a:pt x="115" y="156"/>
                </a:cubicBezTo>
                <a:cubicBezTo>
                  <a:pt x="118" y="155"/>
                  <a:pt x="118" y="153"/>
                  <a:pt x="119" y="150"/>
                </a:cubicBezTo>
                <a:cubicBezTo>
                  <a:pt x="119" y="150"/>
                  <a:pt x="119" y="149"/>
                  <a:pt x="119" y="148"/>
                </a:cubicBezTo>
                <a:cubicBezTo>
                  <a:pt x="119" y="144"/>
                  <a:pt x="125" y="142"/>
                  <a:pt x="125" y="137"/>
                </a:cubicBezTo>
                <a:cubicBezTo>
                  <a:pt x="125" y="136"/>
                  <a:pt x="126" y="136"/>
                  <a:pt x="127" y="135"/>
                </a:cubicBezTo>
                <a:cubicBezTo>
                  <a:pt x="128" y="134"/>
                  <a:pt x="129" y="134"/>
                  <a:pt x="129" y="133"/>
                </a:cubicBezTo>
                <a:cubicBezTo>
                  <a:pt x="128" y="132"/>
                  <a:pt x="126" y="132"/>
                  <a:pt x="126" y="130"/>
                </a:cubicBezTo>
                <a:cubicBezTo>
                  <a:pt x="126" y="129"/>
                  <a:pt x="127" y="129"/>
                  <a:pt x="129" y="128"/>
                </a:cubicBezTo>
                <a:cubicBezTo>
                  <a:pt x="131" y="128"/>
                  <a:pt x="133" y="126"/>
                  <a:pt x="134" y="124"/>
                </a:cubicBezTo>
                <a:cubicBezTo>
                  <a:pt x="133" y="123"/>
                  <a:pt x="132" y="124"/>
                  <a:pt x="131" y="124"/>
                </a:cubicBezTo>
                <a:cubicBezTo>
                  <a:pt x="130" y="124"/>
                  <a:pt x="129" y="124"/>
                  <a:pt x="129" y="122"/>
                </a:cubicBezTo>
                <a:cubicBezTo>
                  <a:pt x="129" y="121"/>
                  <a:pt x="130" y="121"/>
                  <a:pt x="131" y="121"/>
                </a:cubicBezTo>
                <a:cubicBezTo>
                  <a:pt x="132" y="121"/>
                  <a:pt x="133" y="121"/>
                  <a:pt x="134" y="121"/>
                </a:cubicBezTo>
                <a:cubicBezTo>
                  <a:pt x="138" y="122"/>
                  <a:pt x="138" y="122"/>
                  <a:pt x="139" y="118"/>
                </a:cubicBezTo>
                <a:cubicBezTo>
                  <a:pt x="138" y="117"/>
                  <a:pt x="136" y="118"/>
                  <a:pt x="135" y="117"/>
                </a:cubicBezTo>
                <a:cubicBezTo>
                  <a:pt x="134" y="117"/>
                  <a:pt x="133" y="117"/>
                  <a:pt x="133" y="116"/>
                </a:cubicBezTo>
                <a:cubicBezTo>
                  <a:pt x="133" y="115"/>
                  <a:pt x="133" y="114"/>
                  <a:pt x="134" y="114"/>
                </a:cubicBezTo>
                <a:cubicBezTo>
                  <a:pt x="137" y="113"/>
                  <a:pt x="141" y="112"/>
                  <a:pt x="144" y="111"/>
                </a:cubicBezTo>
                <a:cubicBezTo>
                  <a:pt x="142" y="107"/>
                  <a:pt x="137" y="111"/>
                  <a:pt x="135" y="108"/>
                </a:cubicBezTo>
                <a:cubicBezTo>
                  <a:pt x="139" y="106"/>
                  <a:pt x="142" y="108"/>
                  <a:pt x="146" y="108"/>
                </a:cubicBezTo>
                <a:cubicBezTo>
                  <a:pt x="148" y="109"/>
                  <a:pt x="149" y="108"/>
                  <a:pt x="151" y="107"/>
                </a:cubicBezTo>
                <a:cubicBezTo>
                  <a:pt x="152" y="104"/>
                  <a:pt x="154" y="102"/>
                  <a:pt x="155" y="98"/>
                </a:cubicBezTo>
                <a:cubicBezTo>
                  <a:pt x="153" y="99"/>
                  <a:pt x="151" y="98"/>
                  <a:pt x="149" y="100"/>
                </a:cubicBezTo>
                <a:cubicBezTo>
                  <a:pt x="149" y="101"/>
                  <a:pt x="148" y="101"/>
                  <a:pt x="147" y="100"/>
                </a:cubicBezTo>
                <a:cubicBezTo>
                  <a:pt x="147" y="99"/>
                  <a:pt x="148" y="98"/>
                  <a:pt x="149" y="98"/>
                </a:cubicBezTo>
                <a:cubicBezTo>
                  <a:pt x="149" y="98"/>
                  <a:pt x="150" y="97"/>
                  <a:pt x="150" y="97"/>
                </a:cubicBezTo>
                <a:cubicBezTo>
                  <a:pt x="153" y="94"/>
                  <a:pt x="156" y="92"/>
                  <a:pt x="157" y="87"/>
                </a:cubicBezTo>
                <a:cubicBezTo>
                  <a:pt x="151" y="89"/>
                  <a:pt x="146" y="88"/>
                  <a:pt x="141" y="91"/>
                </a:cubicBezTo>
                <a:cubicBezTo>
                  <a:pt x="141" y="91"/>
                  <a:pt x="140" y="91"/>
                  <a:pt x="140" y="90"/>
                </a:cubicBezTo>
                <a:cubicBezTo>
                  <a:pt x="139" y="89"/>
                  <a:pt x="140" y="89"/>
                  <a:pt x="141" y="89"/>
                </a:cubicBezTo>
                <a:cubicBezTo>
                  <a:pt x="142" y="88"/>
                  <a:pt x="143" y="88"/>
                  <a:pt x="143" y="88"/>
                </a:cubicBezTo>
                <a:cubicBezTo>
                  <a:pt x="149" y="87"/>
                  <a:pt x="154" y="86"/>
                  <a:pt x="159" y="85"/>
                </a:cubicBezTo>
                <a:cubicBezTo>
                  <a:pt x="160" y="84"/>
                  <a:pt x="161" y="84"/>
                  <a:pt x="161" y="83"/>
                </a:cubicBezTo>
                <a:cubicBezTo>
                  <a:pt x="163" y="79"/>
                  <a:pt x="164" y="75"/>
                  <a:pt x="163" y="71"/>
                </a:cubicBezTo>
                <a:cubicBezTo>
                  <a:pt x="163" y="68"/>
                  <a:pt x="162" y="68"/>
                  <a:pt x="159" y="68"/>
                </a:cubicBezTo>
                <a:cubicBezTo>
                  <a:pt x="155" y="69"/>
                  <a:pt x="151" y="70"/>
                  <a:pt x="147" y="71"/>
                </a:cubicBezTo>
                <a:cubicBezTo>
                  <a:pt x="145" y="71"/>
                  <a:pt x="144" y="72"/>
                  <a:pt x="144" y="70"/>
                </a:cubicBezTo>
                <a:cubicBezTo>
                  <a:pt x="145" y="69"/>
                  <a:pt x="146" y="69"/>
                  <a:pt x="148" y="68"/>
                </a:cubicBezTo>
                <a:cubicBezTo>
                  <a:pt x="151" y="68"/>
                  <a:pt x="153" y="68"/>
                  <a:pt x="155" y="67"/>
                </a:cubicBezTo>
                <a:cubicBezTo>
                  <a:pt x="157" y="67"/>
                  <a:pt x="158" y="66"/>
                  <a:pt x="158" y="65"/>
                </a:cubicBezTo>
                <a:cubicBezTo>
                  <a:pt x="158" y="64"/>
                  <a:pt x="157" y="63"/>
                  <a:pt x="155" y="63"/>
                </a:cubicBezTo>
                <a:cubicBezTo>
                  <a:pt x="153" y="63"/>
                  <a:pt x="151" y="63"/>
                  <a:pt x="149" y="63"/>
                </a:cubicBezTo>
                <a:cubicBezTo>
                  <a:pt x="148" y="63"/>
                  <a:pt x="146" y="64"/>
                  <a:pt x="145" y="63"/>
                </a:cubicBezTo>
                <a:cubicBezTo>
                  <a:pt x="145" y="61"/>
                  <a:pt x="147" y="61"/>
                  <a:pt x="147" y="61"/>
                </a:cubicBezTo>
                <a:cubicBezTo>
                  <a:pt x="150" y="60"/>
                  <a:pt x="152" y="60"/>
                  <a:pt x="155" y="60"/>
                </a:cubicBezTo>
                <a:cubicBezTo>
                  <a:pt x="159" y="59"/>
                  <a:pt x="160" y="57"/>
                  <a:pt x="158" y="52"/>
                </a:cubicBezTo>
                <a:cubicBezTo>
                  <a:pt x="155" y="53"/>
                  <a:pt x="153" y="55"/>
                  <a:pt x="149" y="54"/>
                </a:cubicBezTo>
                <a:cubicBezTo>
                  <a:pt x="150" y="52"/>
                  <a:pt x="152" y="53"/>
                  <a:pt x="153" y="52"/>
                </a:cubicBezTo>
                <a:cubicBezTo>
                  <a:pt x="151" y="49"/>
                  <a:pt x="149" y="51"/>
                  <a:pt x="147" y="49"/>
                </a:cubicBezTo>
                <a:cubicBezTo>
                  <a:pt x="150" y="48"/>
                  <a:pt x="153" y="50"/>
                  <a:pt x="156" y="49"/>
                </a:cubicBezTo>
                <a:cubicBezTo>
                  <a:pt x="151" y="43"/>
                  <a:pt x="145" y="42"/>
                  <a:pt x="139" y="43"/>
                </a:cubicBezTo>
                <a:close/>
                <a:moveTo>
                  <a:pt x="53" y="223"/>
                </a:moveTo>
                <a:cubicBezTo>
                  <a:pt x="54" y="230"/>
                  <a:pt x="55" y="236"/>
                  <a:pt x="56" y="242"/>
                </a:cubicBezTo>
                <a:cubicBezTo>
                  <a:pt x="57" y="244"/>
                  <a:pt x="58" y="244"/>
                  <a:pt x="60" y="244"/>
                </a:cubicBezTo>
                <a:cubicBezTo>
                  <a:pt x="63" y="243"/>
                  <a:pt x="67" y="242"/>
                  <a:pt x="70" y="241"/>
                </a:cubicBezTo>
                <a:cubicBezTo>
                  <a:pt x="81" y="238"/>
                  <a:pt x="91" y="235"/>
                  <a:pt x="100" y="228"/>
                </a:cubicBezTo>
                <a:cubicBezTo>
                  <a:pt x="103" y="226"/>
                  <a:pt x="106" y="224"/>
                  <a:pt x="109" y="222"/>
                </a:cubicBezTo>
                <a:cubicBezTo>
                  <a:pt x="109" y="221"/>
                  <a:pt x="110" y="221"/>
                  <a:pt x="110" y="220"/>
                </a:cubicBezTo>
                <a:cubicBezTo>
                  <a:pt x="109" y="220"/>
                  <a:pt x="107" y="220"/>
                  <a:pt x="107" y="218"/>
                </a:cubicBezTo>
                <a:cubicBezTo>
                  <a:pt x="108" y="217"/>
                  <a:pt x="110" y="217"/>
                  <a:pt x="111" y="217"/>
                </a:cubicBezTo>
                <a:cubicBezTo>
                  <a:pt x="113" y="216"/>
                  <a:pt x="115" y="216"/>
                  <a:pt x="117" y="214"/>
                </a:cubicBezTo>
                <a:cubicBezTo>
                  <a:pt x="115" y="213"/>
                  <a:pt x="113" y="214"/>
                  <a:pt x="111" y="214"/>
                </a:cubicBezTo>
                <a:cubicBezTo>
                  <a:pt x="109" y="214"/>
                  <a:pt x="107" y="215"/>
                  <a:pt x="106" y="213"/>
                </a:cubicBezTo>
                <a:cubicBezTo>
                  <a:pt x="107" y="212"/>
                  <a:pt x="109" y="212"/>
                  <a:pt x="111" y="212"/>
                </a:cubicBezTo>
                <a:cubicBezTo>
                  <a:pt x="113" y="211"/>
                  <a:pt x="116" y="212"/>
                  <a:pt x="117" y="208"/>
                </a:cubicBezTo>
                <a:cubicBezTo>
                  <a:pt x="110" y="210"/>
                  <a:pt x="103" y="208"/>
                  <a:pt x="97" y="210"/>
                </a:cubicBezTo>
                <a:cubicBezTo>
                  <a:pt x="85" y="215"/>
                  <a:pt x="73" y="218"/>
                  <a:pt x="61" y="222"/>
                </a:cubicBezTo>
                <a:cubicBezTo>
                  <a:pt x="59" y="223"/>
                  <a:pt x="57" y="224"/>
                  <a:pt x="53" y="223"/>
                </a:cubicBezTo>
                <a:close/>
                <a:moveTo>
                  <a:pt x="103" y="236"/>
                </a:moveTo>
                <a:cubicBezTo>
                  <a:pt x="104" y="235"/>
                  <a:pt x="105" y="235"/>
                  <a:pt x="105" y="235"/>
                </a:cubicBezTo>
                <a:cubicBezTo>
                  <a:pt x="108" y="234"/>
                  <a:pt x="111" y="233"/>
                  <a:pt x="113" y="233"/>
                </a:cubicBezTo>
                <a:cubicBezTo>
                  <a:pt x="116" y="232"/>
                  <a:pt x="117" y="230"/>
                  <a:pt x="117" y="228"/>
                </a:cubicBezTo>
                <a:cubicBezTo>
                  <a:pt x="117" y="226"/>
                  <a:pt x="115" y="226"/>
                  <a:pt x="114" y="226"/>
                </a:cubicBezTo>
                <a:cubicBezTo>
                  <a:pt x="113" y="228"/>
                  <a:pt x="111" y="229"/>
                  <a:pt x="109" y="230"/>
                </a:cubicBezTo>
                <a:cubicBezTo>
                  <a:pt x="100" y="236"/>
                  <a:pt x="90" y="239"/>
                  <a:pt x="80" y="243"/>
                </a:cubicBezTo>
                <a:cubicBezTo>
                  <a:pt x="73" y="246"/>
                  <a:pt x="66" y="249"/>
                  <a:pt x="58" y="252"/>
                </a:cubicBezTo>
                <a:cubicBezTo>
                  <a:pt x="59" y="255"/>
                  <a:pt x="60" y="258"/>
                  <a:pt x="61" y="260"/>
                </a:cubicBezTo>
                <a:cubicBezTo>
                  <a:pt x="62" y="261"/>
                  <a:pt x="62" y="263"/>
                  <a:pt x="63" y="262"/>
                </a:cubicBezTo>
                <a:cubicBezTo>
                  <a:pt x="65" y="261"/>
                  <a:pt x="66" y="262"/>
                  <a:pt x="67" y="264"/>
                </a:cubicBezTo>
                <a:cubicBezTo>
                  <a:pt x="69" y="268"/>
                  <a:pt x="69" y="268"/>
                  <a:pt x="75" y="267"/>
                </a:cubicBezTo>
                <a:cubicBezTo>
                  <a:pt x="97" y="260"/>
                  <a:pt x="96" y="261"/>
                  <a:pt x="113" y="248"/>
                </a:cubicBezTo>
                <a:cubicBezTo>
                  <a:pt x="111" y="247"/>
                  <a:pt x="109" y="249"/>
                  <a:pt x="107" y="247"/>
                </a:cubicBezTo>
                <a:cubicBezTo>
                  <a:pt x="110" y="245"/>
                  <a:pt x="113" y="246"/>
                  <a:pt x="116" y="243"/>
                </a:cubicBezTo>
                <a:cubicBezTo>
                  <a:pt x="112" y="241"/>
                  <a:pt x="109" y="243"/>
                  <a:pt x="105" y="242"/>
                </a:cubicBezTo>
                <a:cubicBezTo>
                  <a:pt x="108" y="240"/>
                  <a:pt x="110" y="240"/>
                  <a:pt x="113" y="240"/>
                </a:cubicBezTo>
                <a:cubicBezTo>
                  <a:pt x="116" y="238"/>
                  <a:pt x="116" y="239"/>
                  <a:pt x="115" y="234"/>
                </a:cubicBezTo>
                <a:cubicBezTo>
                  <a:pt x="112" y="234"/>
                  <a:pt x="108" y="237"/>
                  <a:pt x="103" y="236"/>
                </a:cubicBezTo>
                <a:close/>
                <a:moveTo>
                  <a:pt x="103" y="200"/>
                </a:moveTo>
                <a:cubicBezTo>
                  <a:pt x="103" y="199"/>
                  <a:pt x="105" y="200"/>
                  <a:pt x="106" y="198"/>
                </a:cubicBezTo>
                <a:cubicBezTo>
                  <a:pt x="101" y="199"/>
                  <a:pt x="95" y="198"/>
                  <a:pt x="90" y="200"/>
                </a:cubicBezTo>
                <a:cubicBezTo>
                  <a:pt x="89" y="201"/>
                  <a:pt x="89" y="201"/>
                  <a:pt x="88" y="200"/>
                </a:cubicBezTo>
                <a:cubicBezTo>
                  <a:pt x="83" y="200"/>
                  <a:pt x="79" y="201"/>
                  <a:pt x="75" y="203"/>
                </a:cubicBezTo>
                <a:cubicBezTo>
                  <a:pt x="70" y="206"/>
                  <a:pt x="64" y="208"/>
                  <a:pt x="58" y="209"/>
                </a:cubicBezTo>
                <a:cubicBezTo>
                  <a:pt x="51" y="210"/>
                  <a:pt x="51" y="210"/>
                  <a:pt x="52" y="218"/>
                </a:cubicBezTo>
                <a:cubicBezTo>
                  <a:pt x="53" y="222"/>
                  <a:pt x="53" y="222"/>
                  <a:pt x="58" y="221"/>
                </a:cubicBezTo>
                <a:cubicBezTo>
                  <a:pt x="68" y="218"/>
                  <a:pt x="78" y="216"/>
                  <a:pt x="88" y="212"/>
                </a:cubicBezTo>
                <a:cubicBezTo>
                  <a:pt x="94" y="209"/>
                  <a:pt x="101" y="208"/>
                  <a:pt x="105" y="202"/>
                </a:cubicBezTo>
                <a:cubicBezTo>
                  <a:pt x="105" y="201"/>
                  <a:pt x="103" y="202"/>
                  <a:pt x="103" y="200"/>
                </a:cubicBezTo>
                <a:close/>
                <a:moveTo>
                  <a:pt x="58" y="188"/>
                </a:moveTo>
                <a:cubicBezTo>
                  <a:pt x="53" y="189"/>
                  <a:pt x="51" y="192"/>
                  <a:pt x="51" y="197"/>
                </a:cubicBezTo>
                <a:cubicBezTo>
                  <a:pt x="51" y="199"/>
                  <a:pt x="51" y="200"/>
                  <a:pt x="51" y="202"/>
                </a:cubicBezTo>
                <a:cubicBezTo>
                  <a:pt x="51" y="206"/>
                  <a:pt x="52" y="208"/>
                  <a:pt x="56" y="207"/>
                </a:cubicBezTo>
                <a:cubicBezTo>
                  <a:pt x="61" y="206"/>
                  <a:pt x="66" y="205"/>
                  <a:pt x="70" y="203"/>
                </a:cubicBezTo>
                <a:cubicBezTo>
                  <a:pt x="72" y="203"/>
                  <a:pt x="73" y="202"/>
                  <a:pt x="75" y="200"/>
                </a:cubicBezTo>
                <a:cubicBezTo>
                  <a:pt x="71" y="198"/>
                  <a:pt x="69" y="196"/>
                  <a:pt x="65" y="197"/>
                </a:cubicBezTo>
                <a:cubicBezTo>
                  <a:pt x="64" y="197"/>
                  <a:pt x="63" y="197"/>
                  <a:pt x="62" y="196"/>
                </a:cubicBezTo>
                <a:cubicBezTo>
                  <a:pt x="61" y="192"/>
                  <a:pt x="58" y="191"/>
                  <a:pt x="58" y="188"/>
                </a:cubicBezTo>
                <a:close/>
                <a:moveTo>
                  <a:pt x="10" y="110"/>
                </a:moveTo>
                <a:cubicBezTo>
                  <a:pt x="12" y="123"/>
                  <a:pt x="32" y="146"/>
                  <a:pt x="42" y="147"/>
                </a:cubicBezTo>
                <a:cubicBezTo>
                  <a:pt x="37" y="144"/>
                  <a:pt x="35" y="139"/>
                  <a:pt x="31" y="135"/>
                </a:cubicBezTo>
                <a:cubicBezTo>
                  <a:pt x="29" y="134"/>
                  <a:pt x="28" y="131"/>
                  <a:pt x="26" y="130"/>
                </a:cubicBezTo>
                <a:cubicBezTo>
                  <a:pt x="20" y="127"/>
                  <a:pt x="17" y="122"/>
                  <a:pt x="15" y="116"/>
                </a:cubicBezTo>
                <a:cubicBezTo>
                  <a:pt x="14" y="114"/>
                  <a:pt x="13" y="112"/>
                  <a:pt x="10" y="110"/>
                </a:cubicBezTo>
                <a:close/>
                <a:moveTo>
                  <a:pt x="140" y="128"/>
                </a:moveTo>
                <a:cubicBezTo>
                  <a:pt x="145" y="127"/>
                  <a:pt x="147" y="124"/>
                  <a:pt x="149" y="121"/>
                </a:cubicBezTo>
                <a:cubicBezTo>
                  <a:pt x="151" y="118"/>
                  <a:pt x="151" y="114"/>
                  <a:pt x="155" y="114"/>
                </a:cubicBezTo>
                <a:cubicBezTo>
                  <a:pt x="158" y="111"/>
                  <a:pt x="160" y="107"/>
                  <a:pt x="160" y="102"/>
                </a:cubicBezTo>
                <a:cubicBezTo>
                  <a:pt x="154" y="111"/>
                  <a:pt x="147" y="119"/>
                  <a:pt x="140" y="128"/>
                </a:cubicBezTo>
                <a:close/>
                <a:moveTo>
                  <a:pt x="73" y="243"/>
                </a:moveTo>
                <a:cubicBezTo>
                  <a:pt x="68" y="244"/>
                  <a:pt x="63" y="245"/>
                  <a:pt x="59" y="246"/>
                </a:cubicBezTo>
                <a:cubicBezTo>
                  <a:pt x="59" y="247"/>
                  <a:pt x="58" y="247"/>
                  <a:pt x="58" y="248"/>
                </a:cubicBezTo>
                <a:cubicBezTo>
                  <a:pt x="59" y="249"/>
                  <a:pt x="59" y="250"/>
                  <a:pt x="60" y="249"/>
                </a:cubicBezTo>
                <a:cubicBezTo>
                  <a:pt x="65" y="248"/>
                  <a:pt x="69" y="247"/>
                  <a:pt x="73" y="243"/>
                </a:cubicBezTo>
                <a:close/>
                <a:moveTo>
                  <a:pt x="153" y="97"/>
                </a:moveTo>
                <a:cubicBezTo>
                  <a:pt x="159" y="96"/>
                  <a:pt x="161" y="94"/>
                  <a:pt x="161" y="87"/>
                </a:cubicBezTo>
                <a:cubicBezTo>
                  <a:pt x="158" y="90"/>
                  <a:pt x="156" y="93"/>
                  <a:pt x="153" y="97"/>
                </a:cubicBezTo>
                <a:close/>
                <a:moveTo>
                  <a:pt x="64" y="34"/>
                </a:moveTo>
                <a:cubicBezTo>
                  <a:pt x="67" y="32"/>
                  <a:pt x="68" y="30"/>
                  <a:pt x="66" y="28"/>
                </a:cubicBezTo>
                <a:cubicBezTo>
                  <a:pt x="64" y="27"/>
                  <a:pt x="63" y="28"/>
                  <a:pt x="61" y="30"/>
                </a:cubicBezTo>
                <a:cubicBezTo>
                  <a:pt x="63" y="31"/>
                  <a:pt x="64" y="32"/>
                  <a:pt x="64" y="34"/>
                </a:cubicBezTo>
                <a:close/>
                <a:moveTo>
                  <a:pt x="117" y="204"/>
                </a:moveTo>
                <a:cubicBezTo>
                  <a:pt x="112" y="203"/>
                  <a:pt x="109" y="205"/>
                  <a:pt x="105" y="208"/>
                </a:cubicBezTo>
                <a:cubicBezTo>
                  <a:pt x="110" y="207"/>
                  <a:pt x="113" y="206"/>
                  <a:pt x="117" y="204"/>
                </a:cubicBezTo>
                <a:close/>
                <a:moveTo>
                  <a:pt x="76" y="198"/>
                </a:moveTo>
                <a:cubicBezTo>
                  <a:pt x="81" y="198"/>
                  <a:pt x="85" y="198"/>
                  <a:pt x="90" y="197"/>
                </a:cubicBezTo>
                <a:cubicBezTo>
                  <a:pt x="86" y="196"/>
                  <a:pt x="81" y="197"/>
                  <a:pt x="77" y="196"/>
                </a:cubicBezTo>
                <a:cubicBezTo>
                  <a:pt x="77" y="196"/>
                  <a:pt x="77" y="196"/>
                  <a:pt x="76" y="198"/>
                </a:cubicBezTo>
                <a:close/>
                <a:moveTo>
                  <a:pt x="117" y="218"/>
                </a:moveTo>
                <a:cubicBezTo>
                  <a:pt x="115" y="221"/>
                  <a:pt x="111" y="221"/>
                  <a:pt x="111" y="224"/>
                </a:cubicBezTo>
                <a:cubicBezTo>
                  <a:pt x="112" y="222"/>
                  <a:pt x="117" y="223"/>
                  <a:pt x="117" y="218"/>
                </a:cubicBezTo>
                <a:close/>
                <a:moveTo>
                  <a:pt x="41" y="142"/>
                </a:moveTo>
                <a:cubicBezTo>
                  <a:pt x="40" y="142"/>
                  <a:pt x="40" y="139"/>
                  <a:pt x="38" y="141"/>
                </a:cubicBezTo>
                <a:cubicBezTo>
                  <a:pt x="39" y="142"/>
                  <a:pt x="41" y="142"/>
                  <a:pt x="41" y="142"/>
                </a:cubicBezTo>
                <a:close/>
                <a:moveTo>
                  <a:pt x="153" y="40"/>
                </a:moveTo>
                <a:cubicBezTo>
                  <a:pt x="152" y="40"/>
                  <a:pt x="151" y="41"/>
                  <a:pt x="151" y="42"/>
                </a:cubicBezTo>
                <a:cubicBezTo>
                  <a:pt x="151" y="43"/>
                  <a:pt x="152" y="43"/>
                  <a:pt x="153" y="44"/>
                </a:cubicBezTo>
                <a:cubicBezTo>
                  <a:pt x="153" y="44"/>
                  <a:pt x="154" y="44"/>
                  <a:pt x="154" y="43"/>
                </a:cubicBezTo>
                <a:cubicBezTo>
                  <a:pt x="154" y="42"/>
                  <a:pt x="154" y="40"/>
                  <a:pt x="153" y="40"/>
                </a:cubicBezTo>
                <a:close/>
                <a:moveTo>
                  <a:pt x="5" y="96"/>
                </a:moveTo>
                <a:cubicBezTo>
                  <a:pt x="5" y="96"/>
                  <a:pt x="5" y="97"/>
                  <a:pt x="5" y="98"/>
                </a:cubicBezTo>
                <a:cubicBezTo>
                  <a:pt x="5" y="98"/>
                  <a:pt x="5" y="100"/>
                  <a:pt x="6" y="100"/>
                </a:cubicBezTo>
                <a:cubicBezTo>
                  <a:pt x="7" y="100"/>
                  <a:pt x="7" y="99"/>
                  <a:pt x="7" y="98"/>
                </a:cubicBezTo>
                <a:cubicBezTo>
                  <a:pt x="7" y="97"/>
                  <a:pt x="7" y="96"/>
                  <a:pt x="5" y="96"/>
                </a:cubicBezTo>
                <a:close/>
                <a:moveTo>
                  <a:pt x="108" y="198"/>
                </a:moveTo>
                <a:cubicBezTo>
                  <a:pt x="110" y="198"/>
                  <a:pt x="111" y="199"/>
                  <a:pt x="113" y="198"/>
                </a:cubicBezTo>
                <a:cubicBezTo>
                  <a:pt x="111" y="196"/>
                  <a:pt x="110" y="197"/>
                  <a:pt x="108" y="198"/>
                </a:cubicBezTo>
                <a:close/>
                <a:moveTo>
                  <a:pt x="123" y="200"/>
                </a:moveTo>
                <a:cubicBezTo>
                  <a:pt x="123" y="200"/>
                  <a:pt x="124" y="198"/>
                  <a:pt x="123" y="197"/>
                </a:cubicBezTo>
                <a:cubicBezTo>
                  <a:pt x="122" y="198"/>
                  <a:pt x="122" y="199"/>
                  <a:pt x="123" y="200"/>
                </a:cubicBezTo>
                <a:close/>
                <a:moveTo>
                  <a:pt x="34" y="132"/>
                </a:moveTo>
                <a:cubicBezTo>
                  <a:pt x="35" y="134"/>
                  <a:pt x="35" y="136"/>
                  <a:pt x="37" y="136"/>
                </a:cubicBezTo>
                <a:cubicBezTo>
                  <a:pt x="36" y="134"/>
                  <a:pt x="36" y="133"/>
                  <a:pt x="34" y="132"/>
                </a:cubicBezTo>
                <a:close/>
                <a:moveTo>
                  <a:pt x="73" y="270"/>
                </a:moveTo>
                <a:cubicBezTo>
                  <a:pt x="74" y="270"/>
                  <a:pt x="75" y="270"/>
                  <a:pt x="75" y="269"/>
                </a:cubicBezTo>
                <a:cubicBezTo>
                  <a:pt x="75" y="269"/>
                  <a:pt x="74" y="269"/>
                  <a:pt x="73" y="269"/>
                </a:cubicBezTo>
                <a:cubicBezTo>
                  <a:pt x="73" y="269"/>
                  <a:pt x="72" y="269"/>
                  <a:pt x="72" y="269"/>
                </a:cubicBezTo>
                <a:cubicBezTo>
                  <a:pt x="72" y="270"/>
                  <a:pt x="73" y="270"/>
                  <a:pt x="73" y="270"/>
                </a:cubicBezTo>
                <a:close/>
                <a:moveTo>
                  <a:pt x="109" y="192"/>
                </a:moveTo>
                <a:cubicBezTo>
                  <a:pt x="109" y="192"/>
                  <a:pt x="109" y="191"/>
                  <a:pt x="109" y="192"/>
                </a:cubicBezTo>
                <a:cubicBezTo>
                  <a:pt x="108" y="192"/>
                  <a:pt x="108" y="192"/>
                  <a:pt x="107" y="193"/>
                </a:cubicBezTo>
                <a:cubicBezTo>
                  <a:pt x="107" y="193"/>
                  <a:pt x="107" y="194"/>
                  <a:pt x="108" y="193"/>
                </a:cubicBezTo>
                <a:cubicBezTo>
                  <a:pt x="109" y="193"/>
                  <a:pt x="110" y="193"/>
                  <a:pt x="109" y="19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2"/>
          <p:cNvSpPr>
            <a:spLocks/>
          </p:cNvSpPr>
          <p:nvPr/>
        </p:nvSpPr>
        <p:spPr bwMode="auto">
          <a:xfrm>
            <a:off x="3035301" y="2855913"/>
            <a:ext cx="280988" cy="487363"/>
          </a:xfrm>
          <a:custGeom>
            <a:avLst/>
            <a:gdLst>
              <a:gd name="T0" fmla="*/ 33 w 66"/>
              <a:gd name="T1" fmla="*/ 5 h 114"/>
              <a:gd name="T2" fmla="*/ 28 w 66"/>
              <a:gd name="T3" fmla="*/ 10 h 114"/>
              <a:gd name="T4" fmla="*/ 25 w 66"/>
              <a:gd name="T5" fmla="*/ 12 h 114"/>
              <a:gd name="T6" fmla="*/ 23 w 66"/>
              <a:gd name="T7" fmla="*/ 9 h 114"/>
              <a:gd name="T8" fmla="*/ 21 w 66"/>
              <a:gd name="T9" fmla="*/ 5 h 114"/>
              <a:gd name="T10" fmla="*/ 16 w 66"/>
              <a:gd name="T11" fmla="*/ 7 h 114"/>
              <a:gd name="T12" fmla="*/ 14 w 66"/>
              <a:gd name="T13" fmla="*/ 11 h 114"/>
              <a:gd name="T14" fmla="*/ 14 w 66"/>
              <a:gd name="T15" fmla="*/ 15 h 114"/>
              <a:gd name="T16" fmla="*/ 13 w 66"/>
              <a:gd name="T17" fmla="*/ 21 h 114"/>
              <a:gd name="T18" fmla="*/ 20 w 66"/>
              <a:gd name="T19" fmla="*/ 57 h 114"/>
              <a:gd name="T20" fmla="*/ 23 w 66"/>
              <a:gd name="T21" fmla="*/ 81 h 114"/>
              <a:gd name="T22" fmla="*/ 26 w 66"/>
              <a:gd name="T23" fmla="*/ 106 h 114"/>
              <a:gd name="T24" fmla="*/ 25 w 66"/>
              <a:gd name="T25" fmla="*/ 110 h 114"/>
              <a:gd name="T26" fmla="*/ 23 w 66"/>
              <a:gd name="T27" fmla="*/ 106 h 114"/>
              <a:gd name="T28" fmla="*/ 19 w 66"/>
              <a:gd name="T29" fmla="*/ 80 h 114"/>
              <a:gd name="T30" fmla="*/ 15 w 66"/>
              <a:gd name="T31" fmla="*/ 51 h 114"/>
              <a:gd name="T32" fmla="*/ 10 w 66"/>
              <a:gd name="T33" fmla="*/ 17 h 114"/>
              <a:gd name="T34" fmla="*/ 7 w 66"/>
              <a:gd name="T35" fmla="*/ 18 h 114"/>
              <a:gd name="T36" fmla="*/ 7 w 66"/>
              <a:gd name="T37" fmla="*/ 20 h 114"/>
              <a:gd name="T38" fmla="*/ 2 w 66"/>
              <a:gd name="T39" fmla="*/ 22 h 114"/>
              <a:gd name="T40" fmla="*/ 3 w 66"/>
              <a:gd name="T41" fmla="*/ 19 h 114"/>
              <a:gd name="T42" fmla="*/ 5 w 66"/>
              <a:gd name="T43" fmla="*/ 10 h 114"/>
              <a:gd name="T44" fmla="*/ 8 w 66"/>
              <a:gd name="T45" fmla="*/ 8 h 114"/>
              <a:gd name="T46" fmla="*/ 15 w 66"/>
              <a:gd name="T47" fmla="*/ 5 h 114"/>
              <a:gd name="T48" fmla="*/ 17 w 66"/>
              <a:gd name="T49" fmla="*/ 4 h 114"/>
              <a:gd name="T50" fmla="*/ 26 w 66"/>
              <a:gd name="T51" fmla="*/ 7 h 114"/>
              <a:gd name="T52" fmla="*/ 30 w 66"/>
              <a:gd name="T53" fmla="*/ 4 h 114"/>
              <a:gd name="T54" fmla="*/ 37 w 66"/>
              <a:gd name="T55" fmla="*/ 7 h 114"/>
              <a:gd name="T56" fmla="*/ 37 w 66"/>
              <a:gd name="T57" fmla="*/ 9 h 114"/>
              <a:gd name="T58" fmla="*/ 41 w 66"/>
              <a:gd name="T59" fmla="*/ 5 h 114"/>
              <a:gd name="T60" fmla="*/ 44 w 66"/>
              <a:gd name="T61" fmla="*/ 6 h 114"/>
              <a:gd name="T62" fmla="*/ 45 w 66"/>
              <a:gd name="T63" fmla="*/ 9 h 114"/>
              <a:gd name="T64" fmla="*/ 51 w 66"/>
              <a:gd name="T65" fmla="*/ 11 h 114"/>
              <a:gd name="T66" fmla="*/ 60 w 66"/>
              <a:gd name="T67" fmla="*/ 3 h 114"/>
              <a:gd name="T68" fmla="*/ 60 w 66"/>
              <a:gd name="T69" fmla="*/ 9 h 114"/>
              <a:gd name="T70" fmla="*/ 61 w 66"/>
              <a:gd name="T71" fmla="*/ 9 h 114"/>
              <a:gd name="T72" fmla="*/ 65 w 66"/>
              <a:gd name="T73" fmla="*/ 9 h 114"/>
              <a:gd name="T74" fmla="*/ 65 w 66"/>
              <a:gd name="T75" fmla="*/ 15 h 114"/>
              <a:gd name="T76" fmla="*/ 54 w 66"/>
              <a:gd name="T77" fmla="*/ 38 h 114"/>
              <a:gd name="T78" fmla="*/ 49 w 66"/>
              <a:gd name="T79" fmla="*/ 54 h 114"/>
              <a:gd name="T80" fmla="*/ 45 w 66"/>
              <a:gd name="T81" fmla="*/ 73 h 114"/>
              <a:gd name="T82" fmla="*/ 41 w 66"/>
              <a:gd name="T83" fmla="*/ 109 h 114"/>
              <a:gd name="T84" fmla="*/ 39 w 66"/>
              <a:gd name="T85" fmla="*/ 114 h 114"/>
              <a:gd name="T86" fmla="*/ 38 w 66"/>
              <a:gd name="T87" fmla="*/ 109 h 114"/>
              <a:gd name="T88" fmla="*/ 39 w 66"/>
              <a:gd name="T89" fmla="*/ 95 h 114"/>
              <a:gd name="T90" fmla="*/ 47 w 66"/>
              <a:gd name="T91" fmla="*/ 46 h 114"/>
              <a:gd name="T92" fmla="*/ 53 w 66"/>
              <a:gd name="T93" fmla="*/ 18 h 114"/>
              <a:gd name="T94" fmla="*/ 51 w 66"/>
              <a:gd name="T95" fmla="*/ 15 h 114"/>
              <a:gd name="T96" fmla="*/ 45 w 66"/>
              <a:gd name="T97" fmla="*/ 13 h 114"/>
              <a:gd name="T98" fmla="*/ 38 w 66"/>
              <a:gd name="T99" fmla="*/ 13 h 114"/>
              <a:gd name="T100" fmla="*/ 35 w 66"/>
              <a:gd name="T101" fmla="*/ 11 h 114"/>
              <a:gd name="T102" fmla="*/ 33 w 66"/>
              <a:gd name="T103" fmla="*/ 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114">
                <a:moveTo>
                  <a:pt x="33" y="5"/>
                </a:moveTo>
                <a:cubicBezTo>
                  <a:pt x="30" y="6"/>
                  <a:pt x="29" y="8"/>
                  <a:pt x="28" y="10"/>
                </a:cubicBezTo>
                <a:cubicBezTo>
                  <a:pt x="27" y="11"/>
                  <a:pt x="27" y="13"/>
                  <a:pt x="25" y="12"/>
                </a:cubicBezTo>
                <a:cubicBezTo>
                  <a:pt x="23" y="12"/>
                  <a:pt x="23" y="10"/>
                  <a:pt x="23" y="9"/>
                </a:cubicBezTo>
                <a:cubicBezTo>
                  <a:pt x="22" y="7"/>
                  <a:pt x="23" y="5"/>
                  <a:pt x="21" y="5"/>
                </a:cubicBezTo>
                <a:cubicBezTo>
                  <a:pt x="19" y="4"/>
                  <a:pt x="18" y="6"/>
                  <a:pt x="16" y="7"/>
                </a:cubicBezTo>
                <a:cubicBezTo>
                  <a:pt x="15" y="8"/>
                  <a:pt x="13" y="9"/>
                  <a:pt x="14" y="11"/>
                </a:cubicBezTo>
                <a:cubicBezTo>
                  <a:pt x="15" y="13"/>
                  <a:pt x="15" y="14"/>
                  <a:pt x="14" y="15"/>
                </a:cubicBezTo>
                <a:cubicBezTo>
                  <a:pt x="12" y="17"/>
                  <a:pt x="13" y="19"/>
                  <a:pt x="13" y="21"/>
                </a:cubicBezTo>
                <a:cubicBezTo>
                  <a:pt x="17" y="33"/>
                  <a:pt x="18" y="45"/>
                  <a:pt x="20" y="57"/>
                </a:cubicBezTo>
                <a:cubicBezTo>
                  <a:pt x="21" y="65"/>
                  <a:pt x="23" y="73"/>
                  <a:pt x="23" y="81"/>
                </a:cubicBezTo>
                <a:cubicBezTo>
                  <a:pt x="23" y="89"/>
                  <a:pt x="25" y="97"/>
                  <a:pt x="26" y="106"/>
                </a:cubicBezTo>
                <a:cubicBezTo>
                  <a:pt x="26" y="107"/>
                  <a:pt x="27" y="110"/>
                  <a:pt x="25" y="110"/>
                </a:cubicBezTo>
                <a:cubicBezTo>
                  <a:pt x="23" y="111"/>
                  <a:pt x="23" y="108"/>
                  <a:pt x="23" y="106"/>
                </a:cubicBezTo>
                <a:cubicBezTo>
                  <a:pt x="22" y="97"/>
                  <a:pt x="21" y="89"/>
                  <a:pt x="19" y="80"/>
                </a:cubicBezTo>
                <a:cubicBezTo>
                  <a:pt x="18" y="70"/>
                  <a:pt x="17" y="60"/>
                  <a:pt x="15" y="51"/>
                </a:cubicBezTo>
                <a:cubicBezTo>
                  <a:pt x="13" y="39"/>
                  <a:pt x="13" y="27"/>
                  <a:pt x="10" y="17"/>
                </a:cubicBezTo>
                <a:cubicBezTo>
                  <a:pt x="8" y="16"/>
                  <a:pt x="7" y="17"/>
                  <a:pt x="7" y="18"/>
                </a:cubicBezTo>
                <a:cubicBezTo>
                  <a:pt x="7" y="19"/>
                  <a:pt x="7" y="19"/>
                  <a:pt x="7" y="20"/>
                </a:cubicBezTo>
                <a:cubicBezTo>
                  <a:pt x="6" y="22"/>
                  <a:pt x="3" y="22"/>
                  <a:pt x="2" y="22"/>
                </a:cubicBezTo>
                <a:cubicBezTo>
                  <a:pt x="0" y="21"/>
                  <a:pt x="2" y="20"/>
                  <a:pt x="3" y="19"/>
                </a:cubicBezTo>
                <a:cubicBezTo>
                  <a:pt x="4" y="16"/>
                  <a:pt x="5" y="13"/>
                  <a:pt x="5" y="10"/>
                </a:cubicBezTo>
                <a:cubicBezTo>
                  <a:pt x="6" y="8"/>
                  <a:pt x="7" y="7"/>
                  <a:pt x="8" y="8"/>
                </a:cubicBezTo>
                <a:cubicBezTo>
                  <a:pt x="11" y="9"/>
                  <a:pt x="13" y="7"/>
                  <a:pt x="15" y="5"/>
                </a:cubicBezTo>
                <a:cubicBezTo>
                  <a:pt x="15" y="5"/>
                  <a:pt x="16" y="4"/>
                  <a:pt x="17" y="4"/>
                </a:cubicBezTo>
                <a:cubicBezTo>
                  <a:pt x="22" y="0"/>
                  <a:pt x="24" y="1"/>
                  <a:pt x="26" y="7"/>
                </a:cubicBezTo>
                <a:cubicBezTo>
                  <a:pt x="28" y="7"/>
                  <a:pt x="29" y="5"/>
                  <a:pt x="30" y="4"/>
                </a:cubicBezTo>
                <a:cubicBezTo>
                  <a:pt x="35" y="1"/>
                  <a:pt x="36" y="2"/>
                  <a:pt x="37" y="7"/>
                </a:cubicBezTo>
                <a:cubicBezTo>
                  <a:pt x="37" y="7"/>
                  <a:pt x="37" y="8"/>
                  <a:pt x="37" y="9"/>
                </a:cubicBezTo>
                <a:cubicBezTo>
                  <a:pt x="39" y="8"/>
                  <a:pt x="40" y="7"/>
                  <a:pt x="41" y="5"/>
                </a:cubicBezTo>
                <a:cubicBezTo>
                  <a:pt x="43" y="4"/>
                  <a:pt x="43" y="5"/>
                  <a:pt x="44" y="6"/>
                </a:cubicBezTo>
                <a:cubicBezTo>
                  <a:pt x="45" y="7"/>
                  <a:pt x="45" y="8"/>
                  <a:pt x="45" y="9"/>
                </a:cubicBezTo>
                <a:cubicBezTo>
                  <a:pt x="47" y="11"/>
                  <a:pt x="48" y="11"/>
                  <a:pt x="51" y="11"/>
                </a:cubicBezTo>
                <a:cubicBezTo>
                  <a:pt x="56" y="11"/>
                  <a:pt x="57" y="7"/>
                  <a:pt x="60" y="3"/>
                </a:cubicBezTo>
                <a:cubicBezTo>
                  <a:pt x="62" y="6"/>
                  <a:pt x="60" y="7"/>
                  <a:pt x="60" y="9"/>
                </a:cubicBezTo>
                <a:cubicBezTo>
                  <a:pt x="60" y="9"/>
                  <a:pt x="60" y="10"/>
                  <a:pt x="61" y="9"/>
                </a:cubicBezTo>
                <a:cubicBezTo>
                  <a:pt x="62" y="9"/>
                  <a:pt x="63" y="7"/>
                  <a:pt x="65" y="9"/>
                </a:cubicBezTo>
                <a:cubicBezTo>
                  <a:pt x="66" y="11"/>
                  <a:pt x="66" y="13"/>
                  <a:pt x="65" y="15"/>
                </a:cubicBezTo>
                <a:cubicBezTo>
                  <a:pt x="57" y="21"/>
                  <a:pt x="57" y="30"/>
                  <a:pt x="54" y="38"/>
                </a:cubicBezTo>
                <a:cubicBezTo>
                  <a:pt x="53" y="43"/>
                  <a:pt x="51" y="49"/>
                  <a:pt x="49" y="54"/>
                </a:cubicBezTo>
                <a:cubicBezTo>
                  <a:pt x="47" y="61"/>
                  <a:pt x="46" y="67"/>
                  <a:pt x="45" y="73"/>
                </a:cubicBezTo>
                <a:cubicBezTo>
                  <a:pt x="44" y="85"/>
                  <a:pt x="43" y="97"/>
                  <a:pt x="41" y="109"/>
                </a:cubicBezTo>
                <a:cubicBezTo>
                  <a:pt x="41" y="111"/>
                  <a:pt x="41" y="114"/>
                  <a:pt x="39" y="114"/>
                </a:cubicBezTo>
                <a:cubicBezTo>
                  <a:pt x="36" y="113"/>
                  <a:pt x="38" y="111"/>
                  <a:pt x="38" y="109"/>
                </a:cubicBezTo>
                <a:cubicBezTo>
                  <a:pt x="39" y="105"/>
                  <a:pt x="39" y="100"/>
                  <a:pt x="39" y="95"/>
                </a:cubicBezTo>
                <a:cubicBezTo>
                  <a:pt x="42" y="79"/>
                  <a:pt x="44" y="62"/>
                  <a:pt x="47" y="46"/>
                </a:cubicBezTo>
                <a:cubicBezTo>
                  <a:pt x="48" y="37"/>
                  <a:pt x="50" y="27"/>
                  <a:pt x="53" y="18"/>
                </a:cubicBezTo>
                <a:cubicBezTo>
                  <a:pt x="54" y="16"/>
                  <a:pt x="53" y="15"/>
                  <a:pt x="51" y="15"/>
                </a:cubicBezTo>
                <a:cubicBezTo>
                  <a:pt x="49" y="15"/>
                  <a:pt x="47" y="14"/>
                  <a:pt x="45" y="13"/>
                </a:cubicBezTo>
                <a:cubicBezTo>
                  <a:pt x="44" y="12"/>
                  <a:pt x="40" y="12"/>
                  <a:pt x="38" y="13"/>
                </a:cubicBezTo>
                <a:cubicBezTo>
                  <a:pt x="37" y="13"/>
                  <a:pt x="36" y="13"/>
                  <a:pt x="35" y="11"/>
                </a:cubicBezTo>
                <a:cubicBezTo>
                  <a:pt x="33" y="9"/>
                  <a:pt x="34" y="7"/>
                  <a:pt x="33" y="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 name="文本框 1"/>
          <p:cNvSpPr txBox="1"/>
          <p:nvPr/>
        </p:nvSpPr>
        <p:spPr>
          <a:xfrm>
            <a:off x="3827394" y="3102760"/>
            <a:ext cx="5769528" cy="738664"/>
          </a:xfrm>
          <a:prstGeom prst="rect">
            <a:avLst/>
          </a:prstGeom>
          <a:noFill/>
        </p:spPr>
        <p:txBody>
          <a:bodyPr wrap="none" rtlCol="0">
            <a:spAutoFit/>
          </a:bodyPr>
          <a:lstStyle/>
          <a:p>
            <a:pPr algn="ctr">
              <a:lnSpc>
                <a:spcPct val="150000"/>
              </a:lnSpc>
            </a:pPr>
            <a:r>
              <a:rPr lang="en-US" sz="2800" smtClean="0">
                <a:latin typeface="Courier New" panose="02070309020205020404" pitchFamily="49" charset="0"/>
                <a:ea typeface="站酷快乐体2016修订版" panose="02010600030101010101" pitchFamily="2" charset="-122"/>
                <a:cs typeface="Courier New" panose="02070309020205020404" pitchFamily="49" charset="0"/>
              </a:rPr>
              <a:t>Automatic Melody Generator</a:t>
            </a:r>
          </a:p>
        </p:txBody>
      </p:sp>
      <p:sp>
        <p:nvSpPr>
          <p:cNvPr id="3" name="文本框 2"/>
          <p:cNvSpPr txBox="1"/>
          <p:nvPr/>
        </p:nvSpPr>
        <p:spPr>
          <a:xfrm>
            <a:off x="8688166" y="4544623"/>
            <a:ext cx="3023585" cy="1908215"/>
          </a:xfrm>
          <a:prstGeom prst="rect">
            <a:avLst/>
          </a:prstGeom>
          <a:noFill/>
        </p:spPr>
        <p:txBody>
          <a:bodyPr wrap="none" rtlCol="0">
            <a:spAutoFit/>
          </a:bodyPr>
          <a:lstStyle/>
          <a:p>
            <a:pPr algn="r">
              <a:lnSpc>
                <a:spcPct val="150000"/>
              </a:lnSpc>
            </a:pPr>
            <a:r>
              <a:rPr lang="en-US" sz="1600" smtClean="0">
                <a:latin typeface="Courier New" panose="02070309020205020404" pitchFamily="49" charset="0"/>
                <a:ea typeface="站酷快乐体2016修订版" panose="02010600030101010101" pitchFamily="2" charset="-122"/>
                <a:cs typeface="Courier New" panose="02070309020205020404" pitchFamily="49" charset="0"/>
              </a:rPr>
              <a:t>Li Kengjie 115010177</a:t>
            </a:r>
          </a:p>
          <a:p>
            <a:pPr algn="r">
              <a:lnSpc>
                <a:spcPct val="150000"/>
              </a:lnSpc>
            </a:pPr>
            <a:r>
              <a:rPr lang="en-US" sz="1600" smtClean="0">
                <a:latin typeface="Courier New" panose="02070309020205020404" pitchFamily="49" charset="0"/>
                <a:ea typeface="站酷快乐体2016修订版" panose="02010600030101010101" pitchFamily="2" charset="-122"/>
                <a:cs typeface="Courier New" panose="02070309020205020404" pitchFamily="49" charset="0"/>
              </a:rPr>
              <a:t>Mo Fan 115010204</a:t>
            </a:r>
          </a:p>
          <a:p>
            <a:pPr algn="r">
              <a:lnSpc>
                <a:spcPct val="150000"/>
              </a:lnSpc>
            </a:pPr>
            <a:r>
              <a:rPr lang="en-US" sz="1600" smtClean="0">
                <a:latin typeface="Courier New" panose="02070309020205020404" pitchFamily="49" charset="0"/>
                <a:ea typeface="站酷快乐体2016修订版" panose="02010600030101010101" pitchFamily="2" charset="-122"/>
                <a:cs typeface="Courier New" panose="02070309020205020404" pitchFamily="49" charset="0"/>
              </a:rPr>
              <a:t>Wang Junce 115010231</a:t>
            </a:r>
          </a:p>
          <a:p>
            <a:pPr algn="r">
              <a:lnSpc>
                <a:spcPct val="150000"/>
              </a:lnSpc>
            </a:pPr>
            <a:r>
              <a:rPr lang="en-US" sz="1600" smtClean="0">
                <a:latin typeface="Courier New" panose="02070309020205020404" pitchFamily="49" charset="0"/>
                <a:ea typeface="站酷快乐体2016修订版" panose="02010600030101010101" pitchFamily="2" charset="-122"/>
                <a:cs typeface="Courier New" panose="02070309020205020404" pitchFamily="49" charset="0"/>
              </a:rPr>
              <a:t>Ye Shuqian 115010269</a:t>
            </a:r>
          </a:p>
          <a:p>
            <a:pPr algn="r">
              <a:lnSpc>
                <a:spcPct val="150000"/>
              </a:lnSpc>
            </a:pPr>
            <a:r>
              <a:rPr lang="en-US" sz="1600" smtClean="0">
                <a:latin typeface="Courier New" panose="02070309020205020404" pitchFamily="49" charset="0"/>
                <a:ea typeface="站酷快乐体2016修订版" panose="02010600030101010101" pitchFamily="2" charset="-122"/>
                <a:cs typeface="Courier New" panose="02070309020205020404" pitchFamily="49" charset="0"/>
              </a:rPr>
              <a:t>Zhang Ruoqing 115010096</a:t>
            </a:r>
          </a:p>
        </p:txBody>
      </p:sp>
    </p:spTree>
    <p:extLst>
      <p:ext uri="{BB962C8B-B14F-4D97-AF65-F5344CB8AC3E}">
        <p14:creationId xmlns:p14="http://schemas.microsoft.com/office/powerpoint/2010/main" val="40035077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xit" presetSubtype="1" fill="hold" nodeType="withEffect">
                                  <p:stCondLst>
                                    <p:cond delay="0"/>
                                  </p:stCondLst>
                                  <p:childTnLst>
                                    <p:animEffect transition="out" filter="wheel(1)">
                                      <p:cBhvr>
                                        <p:cTn id="6" dur="2000"/>
                                        <p:tgtEl>
                                          <p:spTgt spid="29"/>
                                        </p:tgtEl>
                                      </p:cBhvr>
                                    </p:animEffect>
                                    <p:set>
                                      <p:cBhvr>
                                        <p:cTn id="7" dur="1" fill="hold">
                                          <p:stCondLst>
                                            <p:cond delay="1999"/>
                                          </p:stCondLst>
                                        </p:cTn>
                                        <p:tgtEl>
                                          <p:spTgt spid="29"/>
                                        </p:tgtEl>
                                        <p:attrNameLst>
                                          <p:attrName>style.visibility</p:attrName>
                                        </p:attrNameLst>
                                      </p:cBhvr>
                                      <p:to>
                                        <p:strVal val="hidden"/>
                                      </p:to>
                                    </p:set>
                                  </p:childTnLst>
                                </p:cTn>
                              </p:par>
                              <p:par>
                                <p:cTn id="8" presetID="27" presetClass="emph" presetSubtype="0" repeatCount="2000" fill="remove" grpId="0" nodeType="withEffect">
                                  <p:stCondLst>
                                    <p:cond delay="0"/>
                                  </p:stCondLst>
                                  <p:childTnLst>
                                    <p:animClr clrSpc="rgb" dir="cw">
                                      <p:cBhvr override="childStyle">
                                        <p:cTn id="9" dur="500" autoRev="1" fill="remove"/>
                                        <p:tgtEl>
                                          <p:spTgt spid="26"/>
                                        </p:tgtEl>
                                        <p:attrNameLst>
                                          <p:attrName>style.color</p:attrName>
                                        </p:attrNameLst>
                                      </p:cBhvr>
                                      <p:to>
                                        <a:srgbClr val="87A878"/>
                                      </p:to>
                                    </p:animClr>
                                    <p:animClr clrSpc="rgb" dir="cw">
                                      <p:cBhvr>
                                        <p:cTn id="10" dur="500" autoRev="1" fill="remove"/>
                                        <p:tgtEl>
                                          <p:spTgt spid="26"/>
                                        </p:tgtEl>
                                        <p:attrNameLst>
                                          <p:attrName>fillcolor</p:attrName>
                                        </p:attrNameLst>
                                      </p:cBhvr>
                                      <p:to>
                                        <a:srgbClr val="87A878"/>
                                      </p:to>
                                    </p:animClr>
                                    <p:set>
                                      <p:cBhvr>
                                        <p:cTn id="11" dur="500" autoRev="1" fill="remove"/>
                                        <p:tgtEl>
                                          <p:spTgt spid="26"/>
                                        </p:tgtEl>
                                        <p:attrNameLst>
                                          <p:attrName>fill.type</p:attrName>
                                        </p:attrNameLst>
                                      </p:cBhvr>
                                      <p:to>
                                        <p:strVal val="solid"/>
                                      </p:to>
                                    </p:set>
                                    <p:set>
                                      <p:cBhvr>
                                        <p:cTn id="12" dur="500" autoRev="1" fill="remove"/>
                                        <p:tgtEl>
                                          <p:spTgt spid="26"/>
                                        </p:tgtEl>
                                        <p:attrNameLst>
                                          <p:attrName>fill.on</p:attrName>
                                        </p:attrNameLst>
                                      </p:cBhvr>
                                      <p:to>
                                        <p:strVal val="true"/>
                                      </p:to>
                                    </p:set>
                                  </p:childTnLst>
                                </p:cTn>
                              </p:par>
                              <p:par>
                                <p:cTn id="13" presetID="26" presetClass="emph" presetSubtype="0" fill="hold" nodeType="withEffect">
                                  <p:stCondLst>
                                    <p:cond delay="0"/>
                                  </p:stCondLst>
                                  <p:childTnLst>
                                    <p:animEffect transition="out" filter="fade">
                                      <p:cBhvr>
                                        <p:cTn id="14" dur="2000" tmFilter="0, 0; .2, .5; .8, .5; 1, 0"/>
                                        <p:tgtEl>
                                          <p:spTgt spid="29"/>
                                        </p:tgtEl>
                                      </p:cBhvr>
                                    </p:animEffect>
                                    <p:animScale>
                                      <p:cBhvr>
                                        <p:cTn id="15" dur="1000" autoRev="1" fill="hold"/>
                                        <p:tgtEl>
                                          <p:spTgt spid="2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5708308"/>
            <a:ext cx="4609742" cy="1149692"/>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 y="-12902"/>
            <a:ext cx="12192000" cy="694144"/>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13890" y="59113"/>
            <a:ext cx="12125660" cy="6773487"/>
            <a:chOff x="13890" y="59113"/>
            <a:chExt cx="12125660" cy="6773487"/>
          </a:xfrm>
        </p:grpSpPr>
        <p:sp>
          <p:nvSpPr>
            <p:cNvPr id="24" name="任意多边形 23"/>
            <p:cNvSpPr/>
            <p:nvPr userDrawn="1"/>
          </p:nvSpPr>
          <p:spPr>
            <a:xfrm>
              <a:off x="313060" y="432078"/>
              <a:ext cx="87287" cy="96870"/>
            </a:xfrm>
            <a:custGeom>
              <a:avLst/>
              <a:gdLst>
                <a:gd name="connsiteX0" fmla="*/ 0 w 266700"/>
                <a:gd name="connsiteY0" fmla="*/ 101600 h 231202"/>
                <a:gd name="connsiteX1" fmla="*/ 0 w 266700"/>
                <a:gd name="connsiteY1" fmla="*/ 101600 h 231202"/>
                <a:gd name="connsiteX2" fmla="*/ 127000 w 266700"/>
                <a:gd name="connsiteY2" fmla="*/ 0 h 231202"/>
                <a:gd name="connsiteX3" fmla="*/ 203200 w 266700"/>
                <a:gd name="connsiteY3" fmla="*/ 12700 h 231202"/>
                <a:gd name="connsiteX4" fmla="*/ 241300 w 266700"/>
                <a:gd name="connsiteY4" fmla="*/ 50800 h 231202"/>
                <a:gd name="connsiteX5" fmla="*/ 266700 w 266700"/>
                <a:gd name="connsiteY5" fmla="*/ 127000 h 231202"/>
                <a:gd name="connsiteX6" fmla="*/ 254000 w 266700"/>
                <a:gd name="connsiteY6" fmla="*/ 203200 h 231202"/>
                <a:gd name="connsiteX7" fmla="*/ 88900 w 266700"/>
                <a:gd name="connsiteY7" fmla="*/ 215900 h 231202"/>
                <a:gd name="connsiteX8" fmla="*/ 50800 w 266700"/>
                <a:gd name="connsiteY8" fmla="*/ 177800 h 231202"/>
                <a:gd name="connsiteX9" fmla="*/ 0 w 266700"/>
                <a:gd name="connsiteY9" fmla="*/ 101600 h 231202"/>
                <a:gd name="connsiteX0" fmla="*/ 0 w 267843"/>
                <a:gd name="connsiteY0" fmla="*/ 101600 h 215956"/>
                <a:gd name="connsiteX1" fmla="*/ 0 w 267843"/>
                <a:gd name="connsiteY1" fmla="*/ 101600 h 215956"/>
                <a:gd name="connsiteX2" fmla="*/ 127000 w 267843"/>
                <a:gd name="connsiteY2" fmla="*/ 0 h 215956"/>
                <a:gd name="connsiteX3" fmla="*/ 203200 w 267843"/>
                <a:gd name="connsiteY3" fmla="*/ 12700 h 215956"/>
                <a:gd name="connsiteX4" fmla="*/ 241300 w 267843"/>
                <a:gd name="connsiteY4" fmla="*/ 50800 h 215956"/>
                <a:gd name="connsiteX5" fmla="*/ 266700 w 267843"/>
                <a:gd name="connsiteY5" fmla="*/ 127000 h 215956"/>
                <a:gd name="connsiteX6" fmla="*/ 205833 w 267843"/>
                <a:gd name="connsiteY6" fmla="*/ 145400 h 215956"/>
                <a:gd name="connsiteX7" fmla="*/ 88900 w 267843"/>
                <a:gd name="connsiteY7" fmla="*/ 215900 h 215956"/>
                <a:gd name="connsiteX8" fmla="*/ 50800 w 267843"/>
                <a:gd name="connsiteY8" fmla="*/ 177800 h 215956"/>
                <a:gd name="connsiteX9" fmla="*/ 0 w 267843"/>
                <a:gd name="connsiteY9" fmla="*/ 101600 h 215956"/>
                <a:gd name="connsiteX0" fmla="*/ 0 w 258579"/>
                <a:gd name="connsiteY0" fmla="*/ 101600 h 215920"/>
                <a:gd name="connsiteX1" fmla="*/ 0 w 258579"/>
                <a:gd name="connsiteY1" fmla="*/ 101600 h 215920"/>
                <a:gd name="connsiteX2" fmla="*/ 127000 w 258579"/>
                <a:gd name="connsiteY2" fmla="*/ 0 h 215920"/>
                <a:gd name="connsiteX3" fmla="*/ 203200 w 258579"/>
                <a:gd name="connsiteY3" fmla="*/ 12700 h 215920"/>
                <a:gd name="connsiteX4" fmla="*/ 241300 w 258579"/>
                <a:gd name="connsiteY4" fmla="*/ 50800 h 215920"/>
                <a:gd name="connsiteX5" fmla="*/ 257066 w 258579"/>
                <a:gd name="connsiteY5" fmla="*/ 102916 h 215920"/>
                <a:gd name="connsiteX6" fmla="*/ 205833 w 258579"/>
                <a:gd name="connsiteY6" fmla="*/ 145400 h 215920"/>
                <a:gd name="connsiteX7" fmla="*/ 88900 w 258579"/>
                <a:gd name="connsiteY7" fmla="*/ 215900 h 215920"/>
                <a:gd name="connsiteX8" fmla="*/ 50800 w 258579"/>
                <a:gd name="connsiteY8" fmla="*/ 177800 h 215920"/>
                <a:gd name="connsiteX9" fmla="*/ 0 w 258579"/>
                <a:gd name="connsiteY9" fmla="*/ 101600 h 215920"/>
                <a:gd name="connsiteX0" fmla="*/ 0 w 241313"/>
                <a:gd name="connsiteY0" fmla="*/ 101600 h 215924"/>
                <a:gd name="connsiteX1" fmla="*/ 0 w 241313"/>
                <a:gd name="connsiteY1" fmla="*/ 101600 h 215924"/>
                <a:gd name="connsiteX2" fmla="*/ 127000 w 241313"/>
                <a:gd name="connsiteY2" fmla="*/ 0 h 215924"/>
                <a:gd name="connsiteX3" fmla="*/ 203200 w 241313"/>
                <a:gd name="connsiteY3" fmla="*/ 12700 h 215924"/>
                <a:gd name="connsiteX4" fmla="*/ 241300 w 241313"/>
                <a:gd name="connsiteY4" fmla="*/ 50800 h 215924"/>
                <a:gd name="connsiteX5" fmla="*/ 205833 w 241313"/>
                <a:gd name="connsiteY5" fmla="*/ 145400 h 215924"/>
                <a:gd name="connsiteX6" fmla="*/ 88900 w 241313"/>
                <a:gd name="connsiteY6" fmla="*/ 215900 h 215924"/>
                <a:gd name="connsiteX7" fmla="*/ 50800 w 241313"/>
                <a:gd name="connsiteY7" fmla="*/ 177800 h 215924"/>
                <a:gd name="connsiteX8" fmla="*/ 0 w 241313"/>
                <a:gd name="connsiteY8" fmla="*/ 101600 h 215924"/>
                <a:gd name="connsiteX0" fmla="*/ 0 w 241313"/>
                <a:gd name="connsiteY0" fmla="*/ 101600 h 215924"/>
                <a:gd name="connsiteX1" fmla="*/ 0 w 241313"/>
                <a:gd name="connsiteY1" fmla="*/ 101600 h 215924"/>
                <a:gd name="connsiteX2" fmla="*/ 127000 w 241313"/>
                <a:gd name="connsiteY2" fmla="*/ 0 h 215924"/>
                <a:gd name="connsiteX3" fmla="*/ 203200 w 241313"/>
                <a:gd name="connsiteY3" fmla="*/ 12700 h 215924"/>
                <a:gd name="connsiteX4" fmla="*/ 241300 w 241313"/>
                <a:gd name="connsiteY4" fmla="*/ 50800 h 215924"/>
                <a:gd name="connsiteX5" fmla="*/ 205833 w 241313"/>
                <a:gd name="connsiteY5" fmla="*/ 145400 h 215924"/>
                <a:gd name="connsiteX6" fmla="*/ 88900 w 241313"/>
                <a:gd name="connsiteY6" fmla="*/ 215900 h 215924"/>
                <a:gd name="connsiteX7" fmla="*/ 50800 w 241313"/>
                <a:gd name="connsiteY7" fmla="*/ 177800 h 215924"/>
                <a:gd name="connsiteX8" fmla="*/ 0 w 241313"/>
                <a:gd name="connsiteY8" fmla="*/ 101600 h 215924"/>
                <a:gd name="connsiteX0" fmla="*/ 50800 w 241313"/>
                <a:gd name="connsiteY0" fmla="*/ 177800 h 215924"/>
                <a:gd name="connsiteX1" fmla="*/ 0 w 241313"/>
                <a:gd name="connsiteY1" fmla="*/ 101600 h 215924"/>
                <a:gd name="connsiteX2" fmla="*/ 127000 w 241313"/>
                <a:gd name="connsiteY2" fmla="*/ 0 h 215924"/>
                <a:gd name="connsiteX3" fmla="*/ 203200 w 241313"/>
                <a:gd name="connsiteY3" fmla="*/ 12700 h 215924"/>
                <a:gd name="connsiteX4" fmla="*/ 241300 w 241313"/>
                <a:gd name="connsiteY4" fmla="*/ 50800 h 215924"/>
                <a:gd name="connsiteX5" fmla="*/ 205833 w 241313"/>
                <a:gd name="connsiteY5" fmla="*/ 145400 h 215924"/>
                <a:gd name="connsiteX6" fmla="*/ 88900 w 241313"/>
                <a:gd name="connsiteY6" fmla="*/ 215900 h 215924"/>
                <a:gd name="connsiteX7" fmla="*/ 50800 w 241313"/>
                <a:gd name="connsiteY7" fmla="*/ 177800 h 215924"/>
                <a:gd name="connsiteX0" fmla="*/ 0 w 190513"/>
                <a:gd name="connsiteY0" fmla="*/ 177800 h 215924"/>
                <a:gd name="connsiteX1" fmla="*/ 76200 w 190513"/>
                <a:gd name="connsiteY1" fmla="*/ 0 h 215924"/>
                <a:gd name="connsiteX2" fmla="*/ 152400 w 190513"/>
                <a:gd name="connsiteY2" fmla="*/ 12700 h 215924"/>
                <a:gd name="connsiteX3" fmla="*/ 190500 w 190513"/>
                <a:gd name="connsiteY3" fmla="*/ 50800 h 215924"/>
                <a:gd name="connsiteX4" fmla="*/ 155033 w 190513"/>
                <a:gd name="connsiteY4" fmla="*/ 145400 h 215924"/>
                <a:gd name="connsiteX5" fmla="*/ 38100 w 190513"/>
                <a:gd name="connsiteY5" fmla="*/ 215900 h 215924"/>
                <a:gd name="connsiteX6" fmla="*/ 0 w 190513"/>
                <a:gd name="connsiteY6" fmla="*/ 177800 h 215924"/>
                <a:gd name="connsiteX0" fmla="*/ 17103 w 207616"/>
                <a:gd name="connsiteY0" fmla="*/ 181888 h 220012"/>
                <a:gd name="connsiteX1" fmla="*/ 2557 w 207616"/>
                <a:gd name="connsiteY1" fmla="*/ 94164 h 220012"/>
                <a:gd name="connsiteX2" fmla="*/ 93303 w 207616"/>
                <a:gd name="connsiteY2" fmla="*/ 4088 h 220012"/>
                <a:gd name="connsiteX3" fmla="*/ 169503 w 207616"/>
                <a:gd name="connsiteY3" fmla="*/ 16788 h 220012"/>
                <a:gd name="connsiteX4" fmla="*/ 207603 w 207616"/>
                <a:gd name="connsiteY4" fmla="*/ 54888 h 220012"/>
                <a:gd name="connsiteX5" fmla="*/ 172136 w 207616"/>
                <a:gd name="connsiteY5" fmla="*/ 149488 h 220012"/>
                <a:gd name="connsiteX6" fmla="*/ 55203 w 207616"/>
                <a:gd name="connsiteY6" fmla="*/ 219988 h 220012"/>
                <a:gd name="connsiteX7" fmla="*/ 17103 w 207616"/>
                <a:gd name="connsiteY7" fmla="*/ 181888 h 220012"/>
                <a:gd name="connsiteX0" fmla="*/ 17103 w 207612"/>
                <a:gd name="connsiteY0" fmla="*/ 181888 h 195947"/>
                <a:gd name="connsiteX1" fmla="*/ 2557 w 207612"/>
                <a:gd name="connsiteY1" fmla="*/ 94164 h 195947"/>
                <a:gd name="connsiteX2" fmla="*/ 93303 w 207612"/>
                <a:gd name="connsiteY2" fmla="*/ 4088 h 195947"/>
                <a:gd name="connsiteX3" fmla="*/ 169503 w 207612"/>
                <a:gd name="connsiteY3" fmla="*/ 16788 h 195947"/>
                <a:gd name="connsiteX4" fmla="*/ 207603 w 207612"/>
                <a:gd name="connsiteY4" fmla="*/ 54888 h 195947"/>
                <a:gd name="connsiteX5" fmla="*/ 172136 w 207612"/>
                <a:gd name="connsiteY5" fmla="*/ 149488 h 195947"/>
                <a:gd name="connsiteX6" fmla="*/ 79289 w 207612"/>
                <a:gd name="connsiteY6" fmla="*/ 195905 h 195947"/>
                <a:gd name="connsiteX7" fmla="*/ 17103 w 207612"/>
                <a:gd name="connsiteY7" fmla="*/ 181888 h 195947"/>
                <a:gd name="connsiteX0" fmla="*/ 17103 w 208352"/>
                <a:gd name="connsiteY0" fmla="*/ 181888 h 195947"/>
                <a:gd name="connsiteX1" fmla="*/ 2557 w 208352"/>
                <a:gd name="connsiteY1" fmla="*/ 94164 h 195947"/>
                <a:gd name="connsiteX2" fmla="*/ 93303 w 208352"/>
                <a:gd name="connsiteY2" fmla="*/ 4088 h 195947"/>
                <a:gd name="connsiteX3" fmla="*/ 169503 w 208352"/>
                <a:gd name="connsiteY3" fmla="*/ 16788 h 195947"/>
                <a:gd name="connsiteX4" fmla="*/ 207603 w 208352"/>
                <a:gd name="connsiteY4" fmla="*/ 54888 h 195947"/>
                <a:gd name="connsiteX5" fmla="*/ 133603 w 208352"/>
                <a:gd name="connsiteY5" fmla="*/ 149488 h 195947"/>
                <a:gd name="connsiteX6" fmla="*/ 79289 w 208352"/>
                <a:gd name="connsiteY6" fmla="*/ 195905 h 195947"/>
                <a:gd name="connsiteX7" fmla="*/ 17103 w 208352"/>
                <a:gd name="connsiteY7" fmla="*/ 181888 h 195947"/>
                <a:gd name="connsiteX0" fmla="*/ 17103 w 176562"/>
                <a:gd name="connsiteY0" fmla="*/ 181888 h 195945"/>
                <a:gd name="connsiteX1" fmla="*/ 2557 w 176562"/>
                <a:gd name="connsiteY1" fmla="*/ 94164 h 195945"/>
                <a:gd name="connsiteX2" fmla="*/ 93303 w 176562"/>
                <a:gd name="connsiteY2" fmla="*/ 4088 h 195945"/>
                <a:gd name="connsiteX3" fmla="*/ 169503 w 176562"/>
                <a:gd name="connsiteY3" fmla="*/ 16788 h 195945"/>
                <a:gd name="connsiteX4" fmla="*/ 169070 w 176562"/>
                <a:gd name="connsiteY4" fmla="*/ 69336 h 195945"/>
                <a:gd name="connsiteX5" fmla="*/ 133603 w 176562"/>
                <a:gd name="connsiteY5" fmla="*/ 149488 h 195945"/>
                <a:gd name="connsiteX6" fmla="*/ 79289 w 176562"/>
                <a:gd name="connsiteY6" fmla="*/ 195905 h 195945"/>
                <a:gd name="connsiteX7" fmla="*/ 17103 w 176562"/>
                <a:gd name="connsiteY7" fmla="*/ 181888 h 195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562" h="195945">
                  <a:moveTo>
                    <a:pt x="17103" y="181888"/>
                  </a:moveTo>
                  <a:cubicBezTo>
                    <a:pt x="29916" y="155858"/>
                    <a:pt x="-10256" y="120194"/>
                    <a:pt x="2557" y="94164"/>
                  </a:cubicBezTo>
                  <a:cubicBezTo>
                    <a:pt x="32806" y="64139"/>
                    <a:pt x="65479" y="16984"/>
                    <a:pt x="93303" y="4088"/>
                  </a:cubicBezTo>
                  <a:cubicBezTo>
                    <a:pt x="121127" y="-8808"/>
                    <a:pt x="144103" y="12555"/>
                    <a:pt x="169503" y="16788"/>
                  </a:cubicBezTo>
                  <a:cubicBezTo>
                    <a:pt x="182203" y="29488"/>
                    <a:pt x="175053" y="47219"/>
                    <a:pt x="169070" y="69336"/>
                  </a:cubicBezTo>
                  <a:cubicBezTo>
                    <a:pt x="163087" y="91453"/>
                    <a:pt x="148567" y="128393"/>
                    <a:pt x="133603" y="149488"/>
                  </a:cubicBezTo>
                  <a:cubicBezTo>
                    <a:pt x="118640" y="170583"/>
                    <a:pt x="91403" y="197116"/>
                    <a:pt x="79289" y="195905"/>
                  </a:cubicBezTo>
                  <a:cubicBezTo>
                    <a:pt x="66589" y="183205"/>
                    <a:pt x="27066" y="196832"/>
                    <a:pt x="17103" y="181888"/>
                  </a:cubicBezTo>
                  <a:close/>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25" name="图片 24"/>
            <p:cNvPicPr>
              <a:picLocks noChangeAspect="1"/>
            </p:cNvPicPr>
            <p:nvPr userDrawn="1"/>
          </p:nvPicPr>
          <p:blipFill>
            <a:blip r:embed="rId2"/>
            <a:stretch>
              <a:fillRect/>
            </a:stretch>
          </p:blipFill>
          <p:spPr>
            <a:xfrm rot="5400000">
              <a:off x="6002344" y="695394"/>
              <a:ext cx="187311" cy="12087101"/>
            </a:xfrm>
            <a:prstGeom prst="rect">
              <a:avLst/>
            </a:prstGeom>
          </p:spPr>
        </p:pic>
        <p:pic>
          <p:nvPicPr>
            <p:cNvPr id="26" name="图片 25"/>
            <p:cNvPicPr>
              <a:picLocks noChangeAspect="1"/>
            </p:cNvPicPr>
            <p:nvPr userDrawn="1"/>
          </p:nvPicPr>
          <p:blipFill>
            <a:blip r:embed="rId2"/>
            <a:stretch>
              <a:fillRect/>
            </a:stretch>
          </p:blipFill>
          <p:spPr>
            <a:xfrm rot="16200000" flipH="1">
              <a:off x="6149567" y="-5669015"/>
              <a:ext cx="181267" cy="11697098"/>
            </a:xfrm>
            <a:prstGeom prst="rect">
              <a:avLst/>
            </a:prstGeom>
          </p:spPr>
        </p:pic>
        <p:pic>
          <p:nvPicPr>
            <p:cNvPr id="27" name="图片 26"/>
            <p:cNvPicPr>
              <a:picLocks noChangeAspect="1"/>
            </p:cNvPicPr>
            <p:nvPr userDrawn="1"/>
          </p:nvPicPr>
          <p:blipFill>
            <a:blip r:embed="rId2"/>
            <a:stretch>
              <a:fillRect/>
            </a:stretch>
          </p:blipFill>
          <p:spPr>
            <a:xfrm flipH="1">
              <a:off x="72257" y="508051"/>
              <a:ext cx="94492" cy="6097544"/>
            </a:xfrm>
            <a:prstGeom prst="rect">
              <a:avLst/>
            </a:prstGeom>
          </p:spPr>
        </p:pic>
        <p:pic>
          <p:nvPicPr>
            <p:cNvPr id="28" name="图片 27"/>
            <p:cNvPicPr>
              <a:picLocks noChangeAspect="1"/>
            </p:cNvPicPr>
            <p:nvPr userDrawn="1"/>
          </p:nvPicPr>
          <p:blipFill>
            <a:blip r:embed="rId2"/>
            <a:stretch>
              <a:fillRect/>
            </a:stretch>
          </p:blipFill>
          <p:spPr>
            <a:xfrm flipV="1">
              <a:off x="12040752" y="268295"/>
              <a:ext cx="98798" cy="6375400"/>
            </a:xfrm>
            <a:prstGeom prst="rect">
              <a:avLst/>
            </a:prstGeom>
          </p:spPr>
        </p:pic>
        <p:pic>
          <p:nvPicPr>
            <p:cNvPr id="29" name="图片 28"/>
            <p:cNvPicPr>
              <a:picLocks noChangeAspect="1"/>
            </p:cNvPicPr>
            <p:nvPr userDrawn="1"/>
          </p:nvPicPr>
          <p:blipFill>
            <a:blip r:embed="rId3"/>
            <a:stretch>
              <a:fillRect/>
            </a:stretch>
          </p:blipFill>
          <p:spPr>
            <a:xfrm rot="17484024">
              <a:off x="48674" y="24329"/>
              <a:ext cx="367564" cy="437131"/>
            </a:xfrm>
            <a:prstGeom prst="rect">
              <a:avLst/>
            </a:prstGeom>
          </p:spPr>
        </p:pic>
      </p:grpSp>
      <p:sp>
        <p:nvSpPr>
          <p:cNvPr id="31" name="文本框 30"/>
          <p:cNvSpPr txBox="1"/>
          <p:nvPr/>
        </p:nvSpPr>
        <p:spPr>
          <a:xfrm>
            <a:off x="1919497" y="913151"/>
            <a:ext cx="4621778" cy="923330"/>
          </a:xfrm>
          <a:prstGeom prst="rect">
            <a:avLst/>
          </a:prstGeom>
          <a:noFill/>
        </p:spPr>
        <p:txBody>
          <a:bodyPr wrap="none" rtlCol="0">
            <a:spAutoFit/>
          </a:bodyPr>
          <a:lstStyle/>
          <a:p>
            <a:pPr>
              <a:lnSpc>
                <a:spcPct val="150000"/>
              </a:lnSpc>
            </a:pPr>
            <a:r>
              <a:rPr lang="en-US" sz="3600" smtClean="0">
                <a:latin typeface="Courier New" panose="02070309020205020404" pitchFamily="49" charset="0"/>
                <a:ea typeface="站酷快乐体2016修订版" panose="02010600030101010101" pitchFamily="2" charset="-122"/>
                <a:cs typeface="Courier New" panose="02070309020205020404" pitchFamily="49" charset="0"/>
              </a:rPr>
              <a:t>Division of Work</a:t>
            </a:r>
          </a:p>
        </p:txBody>
      </p:sp>
      <p:sp>
        <p:nvSpPr>
          <p:cNvPr id="33" name="文本框 32"/>
          <p:cNvSpPr txBox="1"/>
          <p:nvPr/>
        </p:nvSpPr>
        <p:spPr>
          <a:xfrm>
            <a:off x="848686" y="2440183"/>
            <a:ext cx="10743728" cy="3323987"/>
          </a:xfrm>
          <a:prstGeom prst="rect">
            <a:avLst/>
          </a:prstGeom>
          <a:noFill/>
        </p:spPr>
        <p:txBody>
          <a:bodyPr wrap="square" rtlCol="0">
            <a:spAutoFit/>
          </a:bodyPr>
          <a:lstStyle/>
          <a:p>
            <a:pPr>
              <a:lnSpc>
                <a:spcPct val="150000"/>
              </a:lnSpc>
            </a:pPr>
            <a:r>
              <a:rPr lang="en-US" sz="2800" smtClean="0">
                <a:solidFill>
                  <a:srgbClr val="00B050"/>
                </a:solidFill>
                <a:latin typeface="Myriad Pro" panose="020B0503030403020204" pitchFamily="34" charset="0"/>
                <a:ea typeface="站酷快乐体2016修订版" panose="02010600030101010101" pitchFamily="2" charset="-122"/>
                <a:cs typeface="Courier New" panose="02070309020205020404" pitchFamily="49" charset="0"/>
              </a:rPr>
              <a:t>◊</a:t>
            </a:r>
            <a:r>
              <a:rPr lang="en-US" sz="2800" smtClean="0">
                <a:latin typeface="Myriad Pro" panose="020B0503030403020204" pitchFamily="34" charset="0"/>
                <a:ea typeface="站酷快乐体2016修订版" panose="02010600030101010101" pitchFamily="2" charset="-122"/>
                <a:cs typeface="Courier New" panose="02070309020205020404" pitchFamily="49" charset="0"/>
              </a:rPr>
              <a:t> </a:t>
            </a:r>
            <a:r>
              <a:rPr lang="en-US" sz="2800">
                <a:latin typeface="Myriad Pro" panose="020B0503030403020204" pitchFamily="34" charset="0"/>
                <a:ea typeface="站酷快乐体2016修订版" panose="02010600030101010101" pitchFamily="2" charset="-122"/>
                <a:cs typeface="Courier New" panose="02070309020205020404" pitchFamily="49" charset="0"/>
              </a:rPr>
              <a:t>2</a:t>
            </a:r>
            <a:r>
              <a:rPr lang="en-US" sz="2800" smtClean="0">
                <a:latin typeface="Myriad Pro" panose="020B0503030403020204" pitchFamily="34" charset="0"/>
                <a:ea typeface="站酷快乐体2016修订版" panose="02010600030101010101" pitchFamily="2" charset="-122"/>
                <a:cs typeface="Courier New" panose="02070309020205020404" pitchFamily="49" charset="0"/>
              </a:rPr>
              <a:t> group members work for Algorithm.</a:t>
            </a:r>
          </a:p>
          <a:p>
            <a:pPr>
              <a:lnSpc>
                <a:spcPct val="150000"/>
              </a:lnSpc>
            </a:pPr>
            <a:r>
              <a:rPr lang="en-US" sz="2800" smtClean="0">
                <a:solidFill>
                  <a:srgbClr val="00B050"/>
                </a:solidFill>
                <a:latin typeface="Myriad Pro" panose="020B0503030403020204" pitchFamily="34" charset="0"/>
                <a:ea typeface="站酷快乐体2016修订版" panose="02010600030101010101" pitchFamily="2" charset="-122"/>
                <a:cs typeface="Courier New" panose="02070309020205020404" pitchFamily="49" charset="0"/>
              </a:rPr>
              <a:t>◊</a:t>
            </a:r>
            <a:r>
              <a:rPr lang="en-US" sz="2800" smtClean="0">
                <a:latin typeface="Myriad Pro" panose="020B0503030403020204" pitchFamily="34" charset="0"/>
                <a:ea typeface="站酷快乐体2016修订版" panose="02010600030101010101" pitchFamily="2" charset="-122"/>
                <a:cs typeface="Courier New" panose="02070309020205020404" pitchFamily="49" charset="0"/>
              </a:rPr>
              <a:t> 2 group members work for UI.</a:t>
            </a:r>
          </a:p>
          <a:p>
            <a:pPr>
              <a:lnSpc>
                <a:spcPct val="150000"/>
              </a:lnSpc>
            </a:pPr>
            <a:r>
              <a:rPr lang="en-US" sz="2800">
                <a:solidFill>
                  <a:srgbClr val="00B050"/>
                </a:solidFill>
                <a:latin typeface="Myriad Pro" panose="020B0503030403020204" pitchFamily="34" charset="0"/>
                <a:ea typeface="站酷快乐体2016修订版" panose="02010600030101010101" pitchFamily="2" charset="-122"/>
                <a:cs typeface="Courier New" panose="02070309020205020404" pitchFamily="49" charset="0"/>
              </a:rPr>
              <a:t>◊ </a:t>
            </a:r>
            <a:r>
              <a:rPr lang="en-US" sz="2800">
                <a:latin typeface="Myriad Pro" panose="020B0503030403020204" pitchFamily="34" charset="0"/>
                <a:ea typeface="站酷快乐体2016修订版" panose="02010600030101010101" pitchFamily="2" charset="-122"/>
                <a:cs typeface="Courier New" panose="02070309020205020404" pitchFamily="49" charset="0"/>
              </a:rPr>
              <a:t>1 group member works </a:t>
            </a:r>
            <a:r>
              <a:rPr lang="en-US" sz="2800" smtClean="0">
                <a:latin typeface="Myriad Pro" panose="020B0503030403020204" pitchFamily="34" charset="0"/>
                <a:ea typeface="站酷快乐体2016修订版" panose="02010600030101010101" pitchFamily="2" charset="-122"/>
                <a:cs typeface="Courier New" panose="02070309020205020404" pitchFamily="49" charset="0"/>
              </a:rPr>
              <a:t>for Data Processing.</a:t>
            </a:r>
          </a:p>
          <a:p>
            <a:pPr>
              <a:lnSpc>
                <a:spcPct val="150000"/>
              </a:lnSpc>
            </a:pPr>
            <a:endParaRPr lang="en-US" sz="2800" smtClean="0">
              <a:latin typeface="Myriad Pro" panose="020B0503030403020204" pitchFamily="34" charset="0"/>
              <a:ea typeface="站酷快乐体2016修订版" panose="02010600030101010101" pitchFamily="2" charset="-122"/>
              <a:cs typeface="Courier New" panose="02070309020205020404" pitchFamily="49" charset="0"/>
            </a:endParaRPr>
          </a:p>
          <a:p>
            <a:pPr>
              <a:lnSpc>
                <a:spcPct val="150000"/>
              </a:lnSpc>
            </a:pPr>
            <a:endParaRPr lang="en-US" sz="2800" smtClean="0">
              <a:latin typeface="Myriad Pro" panose="020B0503030403020204" pitchFamily="34" charset="0"/>
              <a:ea typeface="站酷快乐体2016修订版" panose="02010600030101010101" pitchFamily="2" charset="-122"/>
              <a:cs typeface="Courier New" panose="02070309020205020404" pitchFamily="49" charset="0"/>
            </a:endParaRPr>
          </a:p>
        </p:txBody>
      </p:sp>
      <p:grpSp>
        <p:nvGrpSpPr>
          <p:cNvPr id="19" name="Group 29"/>
          <p:cNvGrpSpPr>
            <a:grpSpLocks noChangeAspect="1"/>
          </p:cNvGrpSpPr>
          <p:nvPr/>
        </p:nvGrpSpPr>
        <p:grpSpPr bwMode="auto">
          <a:xfrm>
            <a:off x="894891" y="864256"/>
            <a:ext cx="868363" cy="841375"/>
            <a:chOff x="1659" y="2385"/>
            <a:chExt cx="547" cy="530"/>
          </a:xfrm>
        </p:grpSpPr>
        <p:sp>
          <p:nvSpPr>
            <p:cNvPr id="20" name="Freeform 30"/>
            <p:cNvSpPr>
              <a:spLocks/>
            </p:cNvSpPr>
            <p:nvPr/>
          </p:nvSpPr>
          <p:spPr bwMode="auto">
            <a:xfrm>
              <a:off x="2085" y="2390"/>
              <a:ext cx="121" cy="108"/>
            </a:xfrm>
            <a:custGeom>
              <a:avLst/>
              <a:gdLst>
                <a:gd name="T0" fmla="*/ 29 w 45"/>
                <a:gd name="T1" fmla="*/ 16 h 40"/>
                <a:gd name="T2" fmla="*/ 31 w 45"/>
                <a:gd name="T3" fmla="*/ 22 h 40"/>
                <a:gd name="T4" fmla="*/ 28 w 45"/>
                <a:gd name="T5" fmla="*/ 27 h 40"/>
                <a:gd name="T6" fmla="*/ 12 w 45"/>
                <a:gd name="T7" fmla="*/ 30 h 40"/>
                <a:gd name="T8" fmla="*/ 11 w 45"/>
                <a:gd name="T9" fmla="*/ 14 h 40"/>
                <a:gd name="T10" fmla="*/ 23 w 45"/>
                <a:gd name="T11" fmla="*/ 12 h 40"/>
                <a:gd name="T12" fmla="*/ 32 w 45"/>
                <a:gd name="T13" fmla="*/ 7 h 40"/>
                <a:gd name="T14" fmla="*/ 19 w 45"/>
                <a:gd name="T15" fmla="*/ 0 h 40"/>
                <a:gd name="T16" fmla="*/ 4 w 45"/>
                <a:gd name="T17" fmla="*/ 6 h 40"/>
                <a:gd name="T18" fmla="*/ 0 w 45"/>
                <a:gd name="T19" fmla="*/ 22 h 40"/>
                <a:gd name="T20" fmla="*/ 5 w 45"/>
                <a:gd name="T21" fmla="*/ 36 h 40"/>
                <a:gd name="T22" fmla="*/ 21 w 45"/>
                <a:gd name="T23" fmla="*/ 39 h 40"/>
                <a:gd name="T24" fmla="*/ 38 w 45"/>
                <a:gd name="T25" fmla="*/ 33 h 40"/>
                <a:gd name="T26" fmla="*/ 34 w 45"/>
                <a:gd name="T27" fmla="*/ 7 h 40"/>
                <a:gd name="T28" fmla="*/ 29 w 45"/>
                <a:gd name="T29"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0">
                  <a:moveTo>
                    <a:pt x="29" y="16"/>
                  </a:moveTo>
                  <a:cubicBezTo>
                    <a:pt x="31" y="17"/>
                    <a:pt x="31" y="20"/>
                    <a:pt x="31" y="22"/>
                  </a:cubicBezTo>
                  <a:cubicBezTo>
                    <a:pt x="31" y="25"/>
                    <a:pt x="31" y="26"/>
                    <a:pt x="28" y="27"/>
                  </a:cubicBezTo>
                  <a:cubicBezTo>
                    <a:pt x="25" y="28"/>
                    <a:pt x="15" y="32"/>
                    <a:pt x="12" y="30"/>
                  </a:cubicBezTo>
                  <a:cubicBezTo>
                    <a:pt x="9" y="28"/>
                    <a:pt x="9" y="17"/>
                    <a:pt x="11" y="14"/>
                  </a:cubicBezTo>
                  <a:cubicBezTo>
                    <a:pt x="12" y="12"/>
                    <a:pt x="21" y="9"/>
                    <a:pt x="23" y="12"/>
                  </a:cubicBezTo>
                  <a:cubicBezTo>
                    <a:pt x="27" y="18"/>
                    <a:pt x="36" y="13"/>
                    <a:pt x="32" y="7"/>
                  </a:cubicBezTo>
                  <a:cubicBezTo>
                    <a:pt x="29" y="3"/>
                    <a:pt x="25" y="0"/>
                    <a:pt x="19" y="0"/>
                  </a:cubicBezTo>
                  <a:cubicBezTo>
                    <a:pt x="15" y="0"/>
                    <a:pt x="7" y="3"/>
                    <a:pt x="4" y="6"/>
                  </a:cubicBezTo>
                  <a:cubicBezTo>
                    <a:pt x="0" y="10"/>
                    <a:pt x="0" y="17"/>
                    <a:pt x="0" y="22"/>
                  </a:cubicBezTo>
                  <a:cubicBezTo>
                    <a:pt x="0" y="27"/>
                    <a:pt x="1" y="32"/>
                    <a:pt x="5" y="36"/>
                  </a:cubicBezTo>
                  <a:cubicBezTo>
                    <a:pt x="9" y="40"/>
                    <a:pt x="15" y="40"/>
                    <a:pt x="21" y="39"/>
                  </a:cubicBezTo>
                  <a:cubicBezTo>
                    <a:pt x="26" y="38"/>
                    <a:pt x="34" y="37"/>
                    <a:pt x="38" y="33"/>
                  </a:cubicBezTo>
                  <a:cubicBezTo>
                    <a:pt x="45" y="26"/>
                    <a:pt x="41" y="12"/>
                    <a:pt x="34" y="7"/>
                  </a:cubicBezTo>
                  <a:cubicBezTo>
                    <a:pt x="28" y="3"/>
                    <a:pt x="23" y="12"/>
                    <a:pt x="29" y="1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31"/>
            <p:cNvSpPr>
              <a:spLocks/>
            </p:cNvSpPr>
            <p:nvPr/>
          </p:nvSpPr>
          <p:spPr bwMode="auto">
            <a:xfrm>
              <a:off x="1659" y="2385"/>
              <a:ext cx="128" cy="116"/>
            </a:xfrm>
            <a:custGeom>
              <a:avLst/>
              <a:gdLst>
                <a:gd name="T0" fmla="*/ 31 w 47"/>
                <a:gd name="T1" fmla="*/ 14 h 43"/>
                <a:gd name="T2" fmla="*/ 34 w 47"/>
                <a:gd name="T3" fmla="*/ 29 h 43"/>
                <a:gd name="T4" fmla="*/ 25 w 47"/>
                <a:gd name="T5" fmla="*/ 32 h 43"/>
                <a:gd name="T6" fmla="*/ 17 w 47"/>
                <a:gd name="T7" fmla="*/ 31 h 43"/>
                <a:gd name="T8" fmla="*/ 12 w 47"/>
                <a:gd name="T9" fmla="*/ 25 h 43"/>
                <a:gd name="T10" fmla="*/ 16 w 47"/>
                <a:gd name="T11" fmla="*/ 16 h 43"/>
                <a:gd name="T12" fmla="*/ 26 w 47"/>
                <a:gd name="T13" fmla="*/ 11 h 43"/>
                <a:gd name="T14" fmla="*/ 36 w 47"/>
                <a:gd name="T15" fmla="*/ 14 h 43"/>
                <a:gd name="T16" fmla="*/ 39 w 47"/>
                <a:gd name="T17" fmla="*/ 5 h 43"/>
                <a:gd name="T18" fmla="*/ 20 w 47"/>
                <a:gd name="T19" fmla="*/ 2 h 43"/>
                <a:gd name="T20" fmla="*/ 7 w 47"/>
                <a:gd name="T21" fmla="*/ 12 h 43"/>
                <a:gd name="T22" fmla="*/ 2 w 47"/>
                <a:gd name="T23" fmla="*/ 27 h 43"/>
                <a:gd name="T24" fmla="*/ 7 w 47"/>
                <a:gd name="T25" fmla="*/ 34 h 43"/>
                <a:gd name="T26" fmla="*/ 12 w 47"/>
                <a:gd name="T27" fmla="*/ 40 h 43"/>
                <a:gd name="T28" fmla="*/ 28 w 47"/>
                <a:gd name="T29" fmla="*/ 42 h 43"/>
                <a:gd name="T30" fmla="*/ 42 w 47"/>
                <a:gd name="T31" fmla="*/ 36 h 43"/>
                <a:gd name="T32" fmla="*/ 38 w 47"/>
                <a:gd name="T33" fmla="*/ 7 h 43"/>
                <a:gd name="T34" fmla="*/ 31 w 47"/>
                <a:gd name="T35" fmla="*/ 1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 h="43">
                  <a:moveTo>
                    <a:pt x="31" y="14"/>
                  </a:moveTo>
                  <a:cubicBezTo>
                    <a:pt x="35" y="16"/>
                    <a:pt x="36" y="24"/>
                    <a:pt x="34" y="29"/>
                  </a:cubicBezTo>
                  <a:cubicBezTo>
                    <a:pt x="33" y="33"/>
                    <a:pt x="28" y="32"/>
                    <a:pt x="25" y="32"/>
                  </a:cubicBezTo>
                  <a:cubicBezTo>
                    <a:pt x="22" y="32"/>
                    <a:pt x="19" y="33"/>
                    <a:pt x="17" y="31"/>
                  </a:cubicBezTo>
                  <a:cubicBezTo>
                    <a:pt x="16" y="30"/>
                    <a:pt x="13" y="26"/>
                    <a:pt x="12" y="25"/>
                  </a:cubicBezTo>
                  <a:cubicBezTo>
                    <a:pt x="11" y="22"/>
                    <a:pt x="14" y="19"/>
                    <a:pt x="16" y="16"/>
                  </a:cubicBezTo>
                  <a:cubicBezTo>
                    <a:pt x="19" y="12"/>
                    <a:pt x="21" y="11"/>
                    <a:pt x="26" y="11"/>
                  </a:cubicBezTo>
                  <a:cubicBezTo>
                    <a:pt x="30" y="12"/>
                    <a:pt x="33" y="13"/>
                    <a:pt x="36" y="14"/>
                  </a:cubicBezTo>
                  <a:cubicBezTo>
                    <a:pt x="42" y="16"/>
                    <a:pt x="45" y="7"/>
                    <a:pt x="39" y="5"/>
                  </a:cubicBezTo>
                  <a:cubicBezTo>
                    <a:pt x="33" y="3"/>
                    <a:pt x="26" y="0"/>
                    <a:pt x="20" y="2"/>
                  </a:cubicBezTo>
                  <a:cubicBezTo>
                    <a:pt x="14" y="3"/>
                    <a:pt x="10" y="8"/>
                    <a:pt x="7" y="12"/>
                  </a:cubicBezTo>
                  <a:cubicBezTo>
                    <a:pt x="4" y="17"/>
                    <a:pt x="0" y="21"/>
                    <a:pt x="2" y="27"/>
                  </a:cubicBezTo>
                  <a:cubicBezTo>
                    <a:pt x="3" y="30"/>
                    <a:pt x="6" y="32"/>
                    <a:pt x="7" y="34"/>
                  </a:cubicBezTo>
                  <a:cubicBezTo>
                    <a:pt x="9" y="36"/>
                    <a:pt x="10" y="38"/>
                    <a:pt x="12" y="40"/>
                  </a:cubicBezTo>
                  <a:cubicBezTo>
                    <a:pt x="16" y="43"/>
                    <a:pt x="23" y="42"/>
                    <a:pt x="28" y="42"/>
                  </a:cubicBezTo>
                  <a:cubicBezTo>
                    <a:pt x="34" y="42"/>
                    <a:pt x="39" y="41"/>
                    <a:pt x="42" y="36"/>
                  </a:cubicBezTo>
                  <a:cubicBezTo>
                    <a:pt x="47" y="28"/>
                    <a:pt x="46" y="13"/>
                    <a:pt x="38" y="7"/>
                  </a:cubicBezTo>
                  <a:cubicBezTo>
                    <a:pt x="33" y="3"/>
                    <a:pt x="26" y="10"/>
                    <a:pt x="31" y="1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2"/>
            <p:cNvSpPr>
              <a:spLocks/>
            </p:cNvSpPr>
            <p:nvPr/>
          </p:nvSpPr>
          <p:spPr bwMode="auto">
            <a:xfrm>
              <a:off x="2074" y="2791"/>
              <a:ext cx="127" cy="124"/>
            </a:xfrm>
            <a:custGeom>
              <a:avLst/>
              <a:gdLst>
                <a:gd name="T0" fmla="*/ 32 w 47"/>
                <a:gd name="T1" fmla="*/ 19 h 46"/>
                <a:gd name="T2" fmla="*/ 16 w 47"/>
                <a:gd name="T3" fmla="*/ 32 h 46"/>
                <a:gd name="T4" fmla="*/ 14 w 47"/>
                <a:gd name="T5" fmla="*/ 16 h 46"/>
                <a:gd name="T6" fmla="*/ 31 w 47"/>
                <a:gd name="T7" fmla="*/ 16 h 46"/>
                <a:gd name="T8" fmla="*/ 36 w 47"/>
                <a:gd name="T9" fmla="*/ 8 h 46"/>
                <a:gd name="T10" fmla="*/ 7 w 47"/>
                <a:gd name="T11" fmla="*/ 10 h 46"/>
                <a:gd name="T12" fmla="*/ 10 w 47"/>
                <a:gd name="T13" fmla="*/ 40 h 46"/>
                <a:gd name="T14" fmla="*/ 38 w 47"/>
                <a:gd name="T15" fmla="*/ 37 h 46"/>
                <a:gd name="T16" fmla="*/ 39 w 47"/>
                <a:gd name="T17" fmla="*/ 12 h 46"/>
                <a:gd name="T18" fmla="*/ 32 w 47"/>
                <a:gd name="T19" fmla="*/ 1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6">
                  <a:moveTo>
                    <a:pt x="32" y="19"/>
                  </a:moveTo>
                  <a:cubicBezTo>
                    <a:pt x="41" y="27"/>
                    <a:pt x="24" y="37"/>
                    <a:pt x="16" y="32"/>
                  </a:cubicBezTo>
                  <a:cubicBezTo>
                    <a:pt x="11" y="29"/>
                    <a:pt x="11" y="21"/>
                    <a:pt x="14" y="16"/>
                  </a:cubicBezTo>
                  <a:cubicBezTo>
                    <a:pt x="18" y="10"/>
                    <a:pt x="26" y="13"/>
                    <a:pt x="31" y="16"/>
                  </a:cubicBezTo>
                  <a:cubicBezTo>
                    <a:pt x="36" y="20"/>
                    <a:pt x="41" y="12"/>
                    <a:pt x="36" y="8"/>
                  </a:cubicBezTo>
                  <a:cubicBezTo>
                    <a:pt x="27" y="1"/>
                    <a:pt x="14" y="0"/>
                    <a:pt x="7" y="10"/>
                  </a:cubicBezTo>
                  <a:cubicBezTo>
                    <a:pt x="0" y="19"/>
                    <a:pt x="1" y="33"/>
                    <a:pt x="10" y="40"/>
                  </a:cubicBezTo>
                  <a:cubicBezTo>
                    <a:pt x="18" y="46"/>
                    <a:pt x="30" y="44"/>
                    <a:pt x="38" y="37"/>
                  </a:cubicBezTo>
                  <a:cubicBezTo>
                    <a:pt x="45" y="30"/>
                    <a:pt x="47" y="18"/>
                    <a:pt x="39" y="12"/>
                  </a:cubicBezTo>
                  <a:cubicBezTo>
                    <a:pt x="34" y="8"/>
                    <a:pt x="27" y="15"/>
                    <a:pt x="32" y="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3"/>
            <p:cNvSpPr>
              <a:spLocks/>
            </p:cNvSpPr>
            <p:nvPr/>
          </p:nvSpPr>
          <p:spPr bwMode="auto">
            <a:xfrm>
              <a:off x="1668" y="2802"/>
              <a:ext cx="113" cy="113"/>
            </a:xfrm>
            <a:custGeom>
              <a:avLst/>
              <a:gdLst>
                <a:gd name="T0" fmla="*/ 31 w 42"/>
                <a:gd name="T1" fmla="*/ 19 h 42"/>
                <a:gd name="T2" fmla="*/ 29 w 42"/>
                <a:gd name="T3" fmla="*/ 27 h 42"/>
                <a:gd name="T4" fmla="*/ 22 w 42"/>
                <a:gd name="T5" fmla="*/ 31 h 42"/>
                <a:gd name="T6" fmla="*/ 10 w 42"/>
                <a:gd name="T7" fmla="*/ 20 h 42"/>
                <a:gd name="T8" fmla="*/ 21 w 42"/>
                <a:gd name="T9" fmla="*/ 11 h 42"/>
                <a:gd name="T10" fmla="*/ 31 w 42"/>
                <a:gd name="T11" fmla="*/ 23 h 42"/>
                <a:gd name="T12" fmla="*/ 41 w 42"/>
                <a:gd name="T13" fmla="*/ 23 h 42"/>
                <a:gd name="T14" fmla="*/ 21 w 42"/>
                <a:gd name="T15" fmla="*/ 1 h 42"/>
                <a:gd name="T16" fmla="*/ 0 w 42"/>
                <a:gd name="T17" fmla="*/ 20 h 42"/>
                <a:gd name="T18" fmla="*/ 21 w 42"/>
                <a:gd name="T19" fmla="*/ 41 h 42"/>
                <a:gd name="T20" fmla="*/ 36 w 42"/>
                <a:gd name="T21" fmla="*/ 34 h 42"/>
                <a:gd name="T22" fmla="*/ 41 w 42"/>
                <a:gd name="T23" fmla="*/ 20 h 42"/>
                <a:gd name="T24" fmla="*/ 31 w 42"/>
                <a:gd name="T25" fmla="*/ 1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42">
                  <a:moveTo>
                    <a:pt x="31" y="19"/>
                  </a:moveTo>
                  <a:cubicBezTo>
                    <a:pt x="31" y="22"/>
                    <a:pt x="31" y="24"/>
                    <a:pt x="29" y="27"/>
                  </a:cubicBezTo>
                  <a:cubicBezTo>
                    <a:pt x="27" y="29"/>
                    <a:pt x="24" y="31"/>
                    <a:pt x="22" y="31"/>
                  </a:cubicBezTo>
                  <a:cubicBezTo>
                    <a:pt x="17" y="32"/>
                    <a:pt x="10" y="25"/>
                    <a:pt x="10" y="20"/>
                  </a:cubicBezTo>
                  <a:cubicBezTo>
                    <a:pt x="10" y="15"/>
                    <a:pt x="16" y="11"/>
                    <a:pt x="21" y="11"/>
                  </a:cubicBezTo>
                  <a:cubicBezTo>
                    <a:pt x="29" y="11"/>
                    <a:pt x="30" y="16"/>
                    <a:pt x="31" y="23"/>
                  </a:cubicBezTo>
                  <a:cubicBezTo>
                    <a:pt x="32" y="29"/>
                    <a:pt x="42" y="29"/>
                    <a:pt x="41" y="23"/>
                  </a:cubicBezTo>
                  <a:cubicBezTo>
                    <a:pt x="40" y="10"/>
                    <a:pt x="35" y="1"/>
                    <a:pt x="21" y="1"/>
                  </a:cubicBezTo>
                  <a:cubicBezTo>
                    <a:pt x="11" y="0"/>
                    <a:pt x="0" y="9"/>
                    <a:pt x="0" y="20"/>
                  </a:cubicBezTo>
                  <a:cubicBezTo>
                    <a:pt x="0" y="30"/>
                    <a:pt x="11" y="40"/>
                    <a:pt x="21" y="41"/>
                  </a:cubicBezTo>
                  <a:cubicBezTo>
                    <a:pt x="27" y="42"/>
                    <a:pt x="32" y="38"/>
                    <a:pt x="36" y="34"/>
                  </a:cubicBezTo>
                  <a:cubicBezTo>
                    <a:pt x="40" y="30"/>
                    <a:pt x="41" y="26"/>
                    <a:pt x="41" y="20"/>
                  </a:cubicBezTo>
                  <a:cubicBezTo>
                    <a:pt x="40" y="13"/>
                    <a:pt x="30" y="13"/>
                    <a:pt x="31" y="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4"/>
            <p:cNvSpPr>
              <a:spLocks/>
            </p:cNvSpPr>
            <p:nvPr/>
          </p:nvSpPr>
          <p:spPr bwMode="auto">
            <a:xfrm>
              <a:off x="1697" y="2498"/>
              <a:ext cx="469" cy="301"/>
            </a:xfrm>
            <a:custGeom>
              <a:avLst/>
              <a:gdLst>
                <a:gd name="T0" fmla="*/ 80 w 173"/>
                <a:gd name="T1" fmla="*/ 34 h 111"/>
                <a:gd name="T2" fmla="*/ 106 w 173"/>
                <a:gd name="T3" fmla="*/ 14 h 111"/>
                <a:gd name="T4" fmla="*/ 140 w 173"/>
                <a:gd name="T5" fmla="*/ 56 h 111"/>
                <a:gd name="T6" fmla="*/ 143 w 173"/>
                <a:gd name="T7" fmla="*/ 62 h 111"/>
                <a:gd name="T8" fmla="*/ 144 w 173"/>
                <a:gd name="T9" fmla="*/ 91 h 111"/>
                <a:gd name="T10" fmla="*/ 132 w 173"/>
                <a:gd name="T11" fmla="*/ 91 h 111"/>
                <a:gd name="T12" fmla="*/ 90 w 173"/>
                <a:gd name="T13" fmla="*/ 91 h 111"/>
                <a:gd name="T14" fmla="*/ 52 w 173"/>
                <a:gd name="T15" fmla="*/ 91 h 111"/>
                <a:gd name="T16" fmla="*/ 32 w 173"/>
                <a:gd name="T17" fmla="*/ 91 h 111"/>
                <a:gd name="T18" fmla="*/ 16 w 173"/>
                <a:gd name="T19" fmla="*/ 82 h 111"/>
                <a:gd name="T20" fmla="*/ 32 w 173"/>
                <a:gd name="T21" fmla="*/ 62 h 111"/>
                <a:gd name="T22" fmla="*/ 39 w 173"/>
                <a:gd name="T23" fmla="*/ 58 h 111"/>
                <a:gd name="T24" fmla="*/ 72 w 173"/>
                <a:gd name="T25" fmla="*/ 39 h 111"/>
                <a:gd name="T26" fmla="*/ 78 w 173"/>
                <a:gd name="T27" fmla="*/ 30 h 111"/>
                <a:gd name="T28" fmla="*/ 29 w 173"/>
                <a:gd name="T29" fmla="*/ 58 h 111"/>
                <a:gd name="T30" fmla="*/ 35 w 173"/>
                <a:gd name="T31" fmla="*/ 53 h 111"/>
                <a:gd name="T32" fmla="*/ 6 w 173"/>
                <a:gd name="T33" fmla="*/ 82 h 111"/>
                <a:gd name="T34" fmla="*/ 78 w 173"/>
                <a:gd name="T35" fmla="*/ 101 h 111"/>
                <a:gd name="T36" fmla="*/ 140 w 173"/>
                <a:gd name="T37" fmla="*/ 101 h 111"/>
                <a:gd name="T38" fmla="*/ 162 w 173"/>
                <a:gd name="T39" fmla="*/ 91 h 111"/>
                <a:gd name="T40" fmla="*/ 146 w 173"/>
                <a:gd name="T41" fmla="*/ 52 h 111"/>
                <a:gd name="T42" fmla="*/ 149 w 173"/>
                <a:gd name="T43" fmla="*/ 58 h 111"/>
                <a:gd name="T44" fmla="*/ 119 w 173"/>
                <a:gd name="T45" fmla="*/ 3 h 111"/>
                <a:gd name="T46" fmla="*/ 70 w 173"/>
                <a:gd name="T47" fmla="*/ 31 h 111"/>
                <a:gd name="T48" fmla="*/ 80 w 173"/>
                <a:gd name="T49" fmla="*/ 3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3" h="111">
                  <a:moveTo>
                    <a:pt x="80" y="34"/>
                  </a:moveTo>
                  <a:cubicBezTo>
                    <a:pt x="84" y="23"/>
                    <a:pt x="96" y="15"/>
                    <a:pt x="106" y="14"/>
                  </a:cubicBezTo>
                  <a:cubicBezTo>
                    <a:pt x="130" y="12"/>
                    <a:pt x="145" y="32"/>
                    <a:pt x="140" y="56"/>
                  </a:cubicBezTo>
                  <a:cubicBezTo>
                    <a:pt x="139" y="58"/>
                    <a:pt x="140" y="61"/>
                    <a:pt x="143" y="62"/>
                  </a:cubicBezTo>
                  <a:cubicBezTo>
                    <a:pt x="154" y="64"/>
                    <a:pt x="168" y="81"/>
                    <a:pt x="144" y="91"/>
                  </a:cubicBezTo>
                  <a:cubicBezTo>
                    <a:pt x="141" y="92"/>
                    <a:pt x="135" y="91"/>
                    <a:pt x="132" y="91"/>
                  </a:cubicBezTo>
                  <a:cubicBezTo>
                    <a:pt x="118" y="91"/>
                    <a:pt x="104" y="91"/>
                    <a:pt x="90" y="91"/>
                  </a:cubicBezTo>
                  <a:cubicBezTo>
                    <a:pt x="77" y="91"/>
                    <a:pt x="64" y="91"/>
                    <a:pt x="52" y="91"/>
                  </a:cubicBezTo>
                  <a:cubicBezTo>
                    <a:pt x="46" y="91"/>
                    <a:pt x="38" y="93"/>
                    <a:pt x="32" y="91"/>
                  </a:cubicBezTo>
                  <a:cubicBezTo>
                    <a:pt x="27" y="88"/>
                    <a:pt x="22" y="85"/>
                    <a:pt x="16" y="82"/>
                  </a:cubicBezTo>
                  <a:cubicBezTo>
                    <a:pt x="14" y="69"/>
                    <a:pt x="19" y="62"/>
                    <a:pt x="32" y="62"/>
                  </a:cubicBezTo>
                  <a:cubicBezTo>
                    <a:pt x="35" y="63"/>
                    <a:pt x="39" y="61"/>
                    <a:pt x="39" y="58"/>
                  </a:cubicBezTo>
                  <a:cubicBezTo>
                    <a:pt x="37" y="36"/>
                    <a:pt x="60" y="32"/>
                    <a:pt x="72" y="39"/>
                  </a:cubicBezTo>
                  <a:cubicBezTo>
                    <a:pt x="78" y="42"/>
                    <a:pt x="83" y="34"/>
                    <a:pt x="78" y="30"/>
                  </a:cubicBezTo>
                  <a:cubicBezTo>
                    <a:pt x="56" y="20"/>
                    <a:pt x="26" y="30"/>
                    <a:pt x="29" y="58"/>
                  </a:cubicBezTo>
                  <a:cubicBezTo>
                    <a:pt x="31" y="56"/>
                    <a:pt x="33" y="54"/>
                    <a:pt x="35" y="53"/>
                  </a:cubicBezTo>
                  <a:cubicBezTo>
                    <a:pt x="19" y="48"/>
                    <a:pt x="0" y="65"/>
                    <a:pt x="6" y="82"/>
                  </a:cubicBezTo>
                  <a:cubicBezTo>
                    <a:pt x="14" y="111"/>
                    <a:pt x="56" y="101"/>
                    <a:pt x="78" y="101"/>
                  </a:cubicBezTo>
                  <a:cubicBezTo>
                    <a:pt x="99" y="101"/>
                    <a:pt x="119" y="102"/>
                    <a:pt x="140" y="101"/>
                  </a:cubicBezTo>
                  <a:cubicBezTo>
                    <a:pt x="149" y="101"/>
                    <a:pt x="156" y="99"/>
                    <a:pt x="162" y="91"/>
                  </a:cubicBezTo>
                  <a:cubicBezTo>
                    <a:pt x="173" y="76"/>
                    <a:pt x="162" y="56"/>
                    <a:pt x="146" y="52"/>
                  </a:cubicBezTo>
                  <a:cubicBezTo>
                    <a:pt x="147" y="54"/>
                    <a:pt x="148" y="56"/>
                    <a:pt x="149" y="58"/>
                  </a:cubicBezTo>
                  <a:cubicBezTo>
                    <a:pt x="154" y="36"/>
                    <a:pt x="144" y="6"/>
                    <a:pt x="119" y="3"/>
                  </a:cubicBezTo>
                  <a:cubicBezTo>
                    <a:pt x="99" y="0"/>
                    <a:pt x="77" y="10"/>
                    <a:pt x="70" y="31"/>
                  </a:cubicBezTo>
                  <a:cubicBezTo>
                    <a:pt x="68" y="38"/>
                    <a:pt x="78" y="40"/>
                    <a:pt x="80" y="3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5"/>
            <p:cNvSpPr>
              <a:spLocks/>
            </p:cNvSpPr>
            <p:nvPr/>
          </p:nvSpPr>
          <p:spPr bwMode="auto">
            <a:xfrm>
              <a:off x="1746" y="2460"/>
              <a:ext cx="127" cy="139"/>
            </a:xfrm>
            <a:custGeom>
              <a:avLst/>
              <a:gdLst>
                <a:gd name="T0" fmla="*/ 4 w 47"/>
                <a:gd name="T1" fmla="*/ 12 h 51"/>
                <a:gd name="T2" fmla="*/ 35 w 47"/>
                <a:gd name="T3" fmla="*/ 46 h 51"/>
                <a:gd name="T4" fmla="*/ 44 w 47"/>
                <a:gd name="T5" fmla="*/ 40 h 51"/>
                <a:gd name="T6" fmla="*/ 11 w 47"/>
                <a:gd name="T7" fmla="*/ 5 h 51"/>
                <a:gd name="T8" fmla="*/ 4 w 47"/>
                <a:gd name="T9" fmla="*/ 12 h 51"/>
              </a:gdLst>
              <a:ahLst/>
              <a:cxnLst>
                <a:cxn ang="0">
                  <a:pos x="T0" y="T1"/>
                </a:cxn>
                <a:cxn ang="0">
                  <a:pos x="T2" y="T3"/>
                </a:cxn>
                <a:cxn ang="0">
                  <a:pos x="T4" y="T5"/>
                </a:cxn>
                <a:cxn ang="0">
                  <a:pos x="T6" y="T7"/>
                </a:cxn>
                <a:cxn ang="0">
                  <a:pos x="T8" y="T9"/>
                </a:cxn>
              </a:cxnLst>
              <a:rect l="0" t="0" r="r" b="b"/>
              <a:pathLst>
                <a:path w="47" h="51">
                  <a:moveTo>
                    <a:pt x="4" y="12"/>
                  </a:moveTo>
                  <a:cubicBezTo>
                    <a:pt x="14" y="24"/>
                    <a:pt x="27" y="33"/>
                    <a:pt x="35" y="46"/>
                  </a:cubicBezTo>
                  <a:cubicBezTo>
                    <a:pt x="39" y="51"/>
                    <a:pt x="47" y="46"/>
                    <a:pt x="44" y="40"/>
                  </a:cubicBezTo>
                  <a:cubicBezTo>
                    <a:pt x="35" y="27"/>
                    <a:pt x="22" y="17"/>
                    <a:pt x="11" y="5"/>
                  </a:cubicBezTo>
                  <a:cubicBezTo>
                    <a:pt x="6" y="0"/>
                    <a:pt x="0" y="8"/>
                    <a:pt x="4"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36"/>
            <p:cNvSpPr>
              <a:spLocks/>
            </p:cNvSpPr>
            <p:nvPr/>
          </p:nvSpPr>
          <p:spPr bwMode="auto">
            <a:xfrm>
              <a:off x="2044" y="2466"/>
              <a:ext cx="84" cy="81"/>
            </a:xfrm>
            <a:custGeom>
              <a:avLst/>
              <a:gdLst>
                <a:gd name="T0" fmla="*/ 21 w 31"/>
                <a:gd name="T1" fmla="*/ 4 h 30"/>
                <a:gd name="T2" fmla="*/ 12 w 31"/>
                <a:gd name="T3" fmla="*/ 11 h 30"/>
                <a:gd name="T4" fmla="*/ 9 w 31"/>
                <a:gd name="T5" fmla="*/ 14 h 30"/>
                <a:gd name="T6" fmla="*/ 4 w 31"/>
                <a:gd name="T7" fmla="*/ 18 h 30"/>
                <a:gd name="T8" fmla="*/ 12 w 31"/>
                <a:gd name="T9" fmla="*/ 26 h 30"/>
                <a:gd name="T10" fmla="*/ 15 w 31"/>
                <a:gd name="T11" fmla="*/ 22 h 30"/>
                <a:gd name="T12" fmla="*/ 19 w 31"/>
                <a:gd name="T13" fmla="*/ 19 h 30"/>
                <a:gd name="T14" fmla="*/ 26 w 31"/>
                <a:gd name="T15" fmla="*/ 13 h 30"/>
                <a:gd name="T16" fmla="*/ 21 w 31"/>
                <a:gd name="T17"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21" y="4"/>
                  </a:moveTo>
                  <a:cubicBezTo>
                    <a:pt x="18" y="6"/>
                    <a:pt x="15" y="8"/>
                    <a:pt x="12" y="11"/>
                  </a:cubicBezTo>
                  <a:cubicBezTo>
                    <a:pt x="12" y="12"/>
                    <a:pt x="10" y="12"/>
                    <a:pt x="9" y="14"/>
                  </a:cubicBezTo>
                  <a:cubicBezTo>
                    <a:pt x="7" y="15"/>
                    <a:pt x="6" y="16"/>
                    <a:pt x="4" y="18"/>
                  </a:cubicBezTo>
                  <a:cubicBezTo>
                    <a:pt x="0" y="23"/>
                    <a:pt x="7" y="30"/>
                    <a:pt x="12" y="26"/>
                  </a:cubicBezTo>
                  <a:cubicBezTo>
                    <a:pt x="13" y="24"/>
                    <a:pt x="14" y="23"/>
                    <a:pt x="15" y="22"/>
                  </a:cubicBezTo>
                  <a:cubicBezTo>
                    <a:pt x="16" y="21"/>
                    <a:pt x="18" y="20"/>
                    <a:pt x="19" y="19"/>
                  </a:cubicBezTo>
                  <a:cubicBezTo>
                    <a:pt x="22" y="17"/>
                    <a:pt x="24" y="15"/>
                    <a:pt x="26" y="13"/>
                  </a:cubicBezTo>
                  <a:cubicBezTo>
                    <a:pt x="31" y="9"/>
                    <a:pt x="26" y="0"/>
                    <a:pt x="21"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7"/>
            <p:cNvSpPr>
              <a:spLocks/>
            </p:cNvSpPr>
            <p:nvPr/>
          </p:nvSpPr>
          <p:spPr bwMode="auto">
            <a:xfrm>
              <a:off x="1741" y="2753"/>
              <a:ext cx="89" cy="89"/>
            </a:xfrm>
            <a:custGeom>
              <a:avLst/>
              <a:gdLst>
                <a:gd name="T0" fmla="*/ 21 w 33"/>
                <a:gd name="T1" fmla="*/ 5 h 33"/>
                <a:gd name="T2" fmla="*/ 4 w 33"/>
                <a:gd name="T3" fmla="*/ 22 h 33"/>
                <a:gd name="T4" fmla="*/ 11 w 33"/>
                <a:gd name="T5" fmla="*/ 29 h 33"/>
                <a:gd name="T6" fmla="*/ 28 w 33"/>
                <a:gd name="T7" fmla="*/ 12 h 33"/>
                <a:gd name="T8" fmla="*/ 21 w 33"/>
                <a:gd name="T9" fmla="*/ 5 h 33"/>
              </a:gdLst>
              <a:ahLst/>
              <a:cxnLst>
                <a:cxn ang="0">
                  <a:pos x="T0" y="T1"/>
                </a:cxn>
                <a:cxn ang="0">
                  <a:pos x="T2" y="T3"/>
                </a:cxn>
                <a:cxn ang="0">
                  <a:pos x="T4" y="T5"/>
                </a:cxn>
                <a:cxn ang="0">
                  <a:pos x="T6" y="T7"/>
                </a:cxn>
                <a:cxn ang="0">
                  <a:pos x="T8" y="T9"/>
                </a:cxn>
              </a:cxnLst>
              <a:rect l="0" t="0" r="r" b="b"/>
              <a:pathLst>
                <a:path w="33" h="33">
                  <a:moveTo>
                    <a:pt x="21" y="5"/>
                  </a:moveTo>
                  <a:cubicBezTo>
                    <a:pt x="16" y="10"/>
                    <a:pt x="10" y="16"/>
                    <a:pt x="4" y="22"/>
                  </a:cubicBezTo>
                  <a:cubicBezTo>
                    <a:pt x="0" y="26"/>
                    <a:pt x="6" y="33"/>
                    <a:pt x="11" y="29"/>
                  </a:cubicBezTo>
                  <a:cubicBezTo>
                    <a:pt x="17" y="23"/>
                    <a:pt x="22" y="18"/>
                    <a:pt x="28" y="12"/>
                  </a:cubicBezTo>
                  <a:cubicBezTo>
                    <a:pt x="33" y="7"/>
                    <a:pt x="26" y="0"/>
                    <a:pt x="21" y="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38"/>
            <p:cNvSpPr>
              <a:spLocks/>
            </p:cNvSpPr>
            <p:nvPr/>
          </p:nvSpPr>
          <p:spPr bwMode="auto">
            <a:xfrm>
              <a:off x="2025" y="2745"/>
              <a:ext cx="97" cy="92"/>
            </a:xfrm>
            <a:custGeom>
              <a:avLst/>
              <a:gdLst>
                <a:gd name="T0" fmla="*/ 5 w 36"/>
                <a:gd name="T1" fmla="*/ 12 h 34"/>
                <a:gd name="T2" fmla="*/ 15 w 36"/>
                <a:gd name="T3" fmla="*/ 20 h 34"/>
                <a:gd name="T4" fmla="*/ 24 w 36"/>
                <a:gd name="T5" fmla="*/ 30 h 34"/>
                <a:gd name="T6" fmla="*/ 31 w 36"/>
                <a:gd name="T7" fmla="*/ 23 h 34"/>
                <a:gd name="T8" fmla="*/ 21 w 36"/>
                <a:gd name="T9" fmla="*/ 12 h 34"/>
                <a:gd name="T10" fmla="*/ 11 w 36"/>
                <a:gd name="T11" fmla="*/ 4 h 34"/>
                <a:gd name="T12" fmla="*/ 5 w 36"/>
                <a:gd name="T13" fmla="*/ 12 h 34"/>
              </a:gdLst>
              <a:ahLst/>
              <a:cxnLst>
                <a:cxn ang="0">
                  <a:pos x="T0" y="T1"/>
                </a:cxn>
                <a:cxn ang="0">
                  <a:pos x="T2" y="T3"/>
                </a:cxn>
                <a:cxn ang="0">
                  <a:pos x="T4" y="T5"/>
                </a:cxn>
                <a:cxn ang="0">
                  <a:pos x="T6" y="T7"/>
                </a:cxn>
                <a:cxn ang="0">
                  <a:pos x="T8" y="T9"/>
                </a:cxn>
                <a:cxn ang="0">
                  <a:pos x="T10" y="T11"/>
                </a:cxn>
                <a:cxn ang="0">
                  <a:pos x="T12" y="T13"/>
                </a:cxn>
              </a:cxnLst>
              <a:rect l="0" t="0" r="r" b="b"/>
              <a:pathLst>
                <a:path w="36" h="34">
                  <a:moveTo>
                    <a:pt x="5" y="12"/>
                  </a:moveTo>
                  <a:cubicBezTo>
                    <a:pt x="9" y="14"/>
                    <a:pt x="12" y="17"/>
                    <a:pt x="15" y="20"/>
                  </a:cubicBezTo>
                  <a:cubicBezTo>
                    <a:pt x="18" y="23"/>
                    <a:pt x="20" y="27"/>
                    <a:pt x="24" y="30"/>
                  </a:cubicBezTo>
                  <a:cubicBezTo>
                    <a:pt x="29" y="34"/>
                    <a:pt x="36" y="27"/>
                    <a:pt x="31" y="23"/>
                  </a:cubicBezTo>
                  <a:cubicBezTo>
                    <a:pt x="27" y="19"/>
                    <a:pt x="25" y="15"/>
                    <a:pt x="21" y="12"/>
                  </a:cubicBezTo>
                  <a:cubicBezTo>
                    <a:pt x="18" y="9"/>
                    <a:pt x="15" y="6"/>
                    <a:pt x="11" y="4"/>
                  </a:cubicBezTo>
                  <a:cubicBezTo>
                    <a:pt x="5" y="0"/>
                    <a:pt x="0" y="9"/>
                    <a:pt x="5"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871426090"/>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5708308"/>
            <a:ext cx="4609742" cy="1149692"/>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 y="-12902"/>
            <a:ext cx="12192000" cy="694144"/>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13890" y="59113"/>
            <a:ext cx="12125660" cy="6773487"/>
            <a:chOff x="13890" y="59113"/>
            <a:chExt cx="12125660" cy="6773487"/>
          </a:xfrm>
        </p:grpSpPr>
        <p:sp>
          <p:nvSpPr>
            <p:cNvPr id="24" name="任意多边形 23"/>
            <p:cNvSpPr/>
            <p:nvPr userDrawn="1"/>
          </p:nvSpPr>
          <p:spPr>
            <a:xfrm>
              <a:off x="313060" y="432078"/>
              <a:ext cx="87287" cy="96870"/>
            </a:xfrm>
            <a:custGeom>
              <a:avLst/>
              <a:gdLst>
                <a:gd name="connsiteX0" fmla="*/ 0 w 266700"/>
                <a:gd name="connsiteY0" fmla="*/ 101600 h 231202"/>
                <a:gd name="connsiteX1" fmla="*/ 0 w 266700"/>
                <a:gd name="connsiteY1" fmla="*/ 101600 h 231202"/>
                <a:gd name="connsiteX2" fmla="*/ 127000 w 266700"/>
                <a:gd name="connsiteY2" fmla="*/ 0 h 231202"/>
                <a:gd name="connsiteX3" fmla="*/ 203200 w 266700"/>
                <a:gd name="connsiteY3" fmla="*/ 12700 h 231202"/>
                <a:gd name="connsiteX4" fmla="*/ 241300 w 266700"/>
                <a:gd name="connsiteY4" fmla="*/ 50800 h 231202"/>
                <a:gd name="connsiteX5" fmla="*/ 266700 w 266700"/>
                <a:gd name="connsiteY5" fmla="*/ 127000 h 231202"/>
                <a:gd name="connsiteX6" fmla="*/ 254000 w 266700"/>
                <a:gd name="connsiteY6" fmla="*/ 203200 h 231202"/>
                <a:gd name="connsiteX7" fmla="*/ 88900 w 266700"/>
                <a:gd name="connsiteY7" fmla="*/ 215900 h 231202"/>
                <a:gd name="connsiteX8" fmla="*/ 50800 w 266700"/>
                <a:gd name="connsiteY8" fmla="*/ 177800 h 231202"/>
                <a:gd name="connsiteX9" fmla="*/ 0 w 266700"/>
                <a:gd name="connsiteY9" fmla="*/ 101600 h 231202"/>
                <a:gd name="connsiteX0" fmla="*/ 0 w 267843"/>
                <a:gd name="connsiteY0" fmla="*/ 101600 h 215956"/>
                <a:gd name="connsiteX1" fmla="*/ 0 w 267843"/>
                <a:gd name="connsiteY1" fmla="*/ 101600 h 215956"/>
                <a:gd name="connsiteX2" fmla="*/ 127000 w 267843"/>
                <a:gd name="connsiteY2" fmla="*/ 0 h 215956"/>
                <a:gd name="connsiteX3" fmla="*/ 203200 w 267843"/>
                <a:gd name="connsiteY3" fmla="*/ 12700 h 215956"/>
                <a:gd name="connsiteX4" fmla="*/ 241300 w 267843"/>
                <a:gd name="connsiteY4" fmla="*/ 50800 h 215956"/>
                <a:gd name="connsiteX5" fmla="*/ 266700 w 267843"/>
                <a:gd name="connsiteY5" fmla="*/ 127000 h 215956"/>
                <a:gd name="connsiteX6" fmla="*/ 205833 w 267843"/>
                <a:gd name="connsiteY6" fmla="*/ 145400 h 215956"/>
                <a:gd name="connsiteX7" fmla="*/ 88900 w 267843"/>
                <a:gd name="connsiteY7" fmla="*/ 215900 h 215956"/>
                <a:gd name="connsiteX8" fmla="*/ 50800 w 267843"/>
                <a:gd name="connsiteY8" fmla="*/ 177800 h 215956"/>
                <a:gd name="connsiteX9" fmla="*/ 0 w 267843"/>
                <a:gd name="connsiteY9" fmla="*/ 101600 h 215956"/>
                <a:gd name="connsiteX0" fmla="*/ 0 w 258579"/>
                <a:gd name="connsiteY0" fmla="*/ 101600 h 215920"/>
                <a:gd name="connsiteX1" fmla="*/ 0 w 258579"/>
                <a:gd name="connsiteY1" fmla="*/ 101600 h 215920"/>
                <a:gd name="connsiteX2" fmla="*/ 127000 w 258579"/>
                <a:gd name="connsiteY2" fmla="*/ 0 h 215920"/>
                <a:gd name="connsiteX3" fmla="*/ 203200 w 258579"/>
                <a:gd name="connsiteY3" fmla="*/ 12700 h 215920"/>
                <a:gd name="connsiteX4" fmla="*/ 241300 w 258579"/>
                <a:gd name="connsiteY4" fmla="*/ 50800 h 215920"/>
                <a:gd name="connsiteX5" fmla="*/ 257066 w 258579"/>
                <a:gd name="connsiteY5" fmla="*/ 102916 h 215920"/>
                <a:gd name="connsiteX6" fmla="*/ 205833 w 258579"/>
                <a:gd name="connsiteY6" fmla="*/ 145400 h 215920"/>
                <a:gd name="connsiteX7" fmla="*/ 88900 w 258579"/>
                <a:gd name="connsiteY7" fmla="*/ 215900 h 215920"/>
                <a:gd name="connsiteX8" fmla="*/ 50800 w 258579"/>
                <a:gd name="connsiteY8" fmla="*/ 177800 h 215920"/>
                <a:gd name="connsiteX9" fmla="*/ 0 w 258579"/>
                <a:gd name="connsiteY9" fmla="*/ 101600 h 215920"/>
                <a:gd name="connsiteX0" fmla="*/ 0 w 241313"/>
                <a:gd name="connsiteY0" fmla="*/ 101600 h 215924"/>
                <a:gd name="connsiteX1" fmla="*/ 0 w 241313"/>
                <a:gd name="connsiteY1" fmla="*/ 101600 h 215924"/>
                <a:gd name="connsiteX2" fmla="*/ 127000 w 241313"/>
                <a:gd name="connsiteY2" fmla="*/ 0 h 215924"/>
                <a:gd name="connsiteX3" fmla="*/ 203200 w 241313"/>
                <a:gd name="connsiteY3" fmla="*/ 12700 h 215924"/>
                <a:gd name="connsiteX4" fmla="*/ 241300 w 241313"/>
                <a:gd name="connsiteY4" fmla="*/ 50800 h 215924"/>
                <a:gd name="connsiteX5" fmla="*/ 205833 w 241313"/>
                <a:gd name="connsiteY5" fmla="*/ 145400 h 215924"/>
                <a:gd name="connsiteX6" fmla="*/ 88900 w 241313"/>
                <a:gd name="connsiteY6" fmla="*/ 215900 h 215924"/>
                <a:gd name="connsiteX7" fmla="*/ 50800 w 241313"/>
                <a:gd name="connsiteY7" fmla="*/ 177800 h 215924"/>
                <a:gd name="connsiteX8" fmla="*/ 0 w 241313"/>
                <a:gd name="connsiteY8" fmla="*/ 101600 h 215924"/>
                <a:gd name="connsiteX0" fmla="*/ 0 w 241313"/>
                <a:gd name="connsiteY0" fmla="*/ 101600 h 215924"/>
                <a:gd name="connsiteX1" fmla="*/ 0 w 241313"/>
                <a:gd name="connsiteY1" fmla="*/ 101600 h 215924"/>
                <a:gd name="connsiteX2" fmla="*/ 127000 w 241313"/>
                <a:gd name="connsiteY2" fmla="*/ 0 h 215924"/>
                <a:gd name="connsiteX3" fmla="*/ 203200 w 241313"/>
                <a:gd name="connsiteY3" fmla="*/ 12700 h 215924"/>
                <a:gd name="connsiteX4" fmla="*/ 241300 w 241313"/>
                <a:gd name="connsiteY4" fmla="*/ 50800 h 215924"/>
                <a:gd name="connsiteX5" fmla="*/ 205833 w 241313"/>
                <a:gd name="connsiteY5" fmla="*/ 145400 h 215924"/>
                <a:gd name="connsiteX6" fmla="*/ 88900 w 241313"/>
                <a:gd name="connsiteY6" fmla="*/ 215900 h 215924"/>
                <a:gd name="connsiteX7" fmla="*/ 50800 w 241313"/>
                <a:gd name="connsiteY7" fmla="*/ 177800 h 215924"/>
                <a:gd name="connsiteX8" fmla="*/ 0 w 241313"/>
                <a:gd name="connsiteY8" fmla="*/ 101600 h 215924"/>
                <a:gd name="connsiteX0" fmla="*/ 50800 w 241313"/>
                <a:gd name="connsiteY0" fmla="*/ 177800 h 215924"/>
                <a:gd name="connsiteX1" fmla="*/ 0 w 241313"/>
                <a:gd name="connsiteY1" fmla="*/ 101600 h 215924"/>
                <a:gd name="connsiteX2" fmla="*/ 127000 w 241313"/>
                <a:gd name="connsiteY2" fmla="*/ 0 h 215924"/>
                <a:gd name="connsiteX3" fmla="*/ 203200 w 241313"/>
                <a:gd name="connsiteY3" fmla="*/ 12700 h 215924"/>
                <a:gd name="connsiteX4" fmla="*/ 241300 w 241313"/>
                <a:gd name="connsiteY4" fmla="*/ 50800 h 215924"/>
                <a:gd name="connsiteX5" fmla="*/ 205833 w 241313"/>
                <a:gd name="connsiteY5" fmla="*/ 145400 h 215924"/>
                <a:gd name="connsiteX6" fmla="*/ 88900 w 241313"/>
                <a:gd name="connsiteY6" fmla="*/ 215900 h 215924"/>
                <a:gd name="connsiteX7" fmla="*/ 50800 w 241313"/>
                <a:gd name="connsiteY7" fmla="*/ 177800 h 215924"/>
                <a:gd name="connsiteX0" fmla="*/ 0 w 190513"/>
                <a:gd name="connsiteY0" fmla="*/ 177800 h 215924"/>
                <a:gd name="connsiteX1" fmla="*/ 76200 w 190513"/>
                <a:gd name="connsiteY1" fmla="*/ 0 h 215924"/>
                <a:gd name="connsiteX2" fmla="*/ 152400 w 190513"/>
                <a:gd name="connsiteY2" fmla="*/ 12700 h 215924"/>
                <a:gd name="connsiteX3" fmla="*/ 190500 w 190513"/>
                <a:gd name="connsiteY3" fmla="*/ 50800 h 215924"/>
                <a:gd name="connsiteX4" fmla="*/ 155033 w 190513"/>
                <a:gd name="connsiteY4" fmla="*/ 145400 h 215924"/>
                <a:gd name="connsiteX5" fmla="*/ 38100 w 190513"/>
                <a:gd name="connsiteY5" fmla="*/ 215900 h 215924"/>
                <a:gd name="connsiteX6" fmla="*/ 0 w 190513"/>
                <a:gd name="connsiteY6" fmla="*/ 177800 h 215924"/>
                <a:gd name="connsiteX0" fmla="*/ 17103 w 207616"/>
                <a:gd name="connsiteY0" fmla="*/ 181888 h 220012"/>
                <a:gd name="connsiteX1" fmla="*/ 2557 w 207616"/>
                <a:gd name="connsiteY1" fmla="*/ 94164 h 220012"/>
                <a:gd name="connsiteX2" fmla="*/ 93303 w 207616"/>
                <a:gd name="connsiteY2" fmla="*/ 4088 h 220012"/>
                <a:gd name="connsiteX3" fmla="*/ 169503 w 207616"/>
                <a:gd name="connsiteY3" fmla="*/ 16788 h 220012"/>
                <a:gd name="connsiteX4" fmla="*/ 207603 w 207616"/>
                <a:gd name="connsiteY4" fmla="*/ 54888 h 220012"/>
                <a:gd name="connsiteX5" fmla="*/ 172136 w 207616"/>
                <a:gd name="connsiteY5" fmla="*/ 149488 h 220012"/>
                <a:gd name="connsiteX6" fmla="*/ 55203 w 207616"/>
                <a:gd name="connsiteY6" fmla="*/ 219988 h 220012"/>
                <a:gd name="connsiteX7" fmla="*/ 17103 w 207616"/>
                <a:gd name="connsiteY7" fmla="*/ 181888 h 220012"/>
                <a:gd name="connsiteX0" fmla="*/ 17103 w 207612"/>
                <a:gd name="connsiteY0" fmla="*/ 181888 h 195947"/>
                <a:gd name="connsiteX1" fmla="*/ 2557 w 207612"/>
                <a:gd name="connsiteY1" fmla="*/ 94164 h 195947"/>
                <a:gd name="connsiteX2" fmla="*/ 93303 w 207612"/>
                <a:gd name="connsiteY2" fmla="*/ 4088 h 195947"/>
                <a:gd name="connsiteX3" fmla="*/ 169503 w 207612"/>
                <a:gd name="connsiteY3" fmla="*/ 16788 h 195947"/>
                <a:gd name="connsiteX4" fmla="*/ 207603 w 207612"/>
                <a:gd name="connsiteY4" fmla="*/ 54888 h 195947"/>
                <a:gd name="connsiteX5" fmla="*/ 172136 w 207612"/>
                <a:gd name="connsiteY5" fmla="*/ 149488 h 195947"/>
                <a:gd name="connsiteX6" fmla="*/ 79289 w 207612"/>
                <a:gd name="connsiteY6" fmla="*/ 195905 h 195947"/>
                <a:gd name="connsiteX7" fmla="*/ 17103 w 207612"/>
                <a:gd name="connsiteY7" fmla="*/ 181888 h 195947"/>
                <a:gd name="connsiteX0" fmla="*/ 17103 w 208352"/>
                <a:gd name="connsiteY0" fmla="*/ 181888 h 195947"/>
                <a:gd name="connsiteX1" fmla="*/ 2557 w 208352"/>
                <a:gd name="connsiteY1" fmla="*/ 94164 h 195947"/>
                <a:gd name="connsiteX2" fmla="*/ 93303 w 208352"/>
                <a:gd name="connsiteY2" fmla="*/ 4088 h 195947"/>
                <a:gd name="connsiteX3" fmla="*/ 169503 w 208352"/>
                <a:gd name="connsiteY3" fmla="*/ 16788 h 195947"/>
                <a:gd name="connsiteX4" fmla="*/ 207603 w 208352"/>
                <a:gd name="connsiteY4" fmla="*/ 54888 h 195947"/>
                <a:gd name="connsiteX5" fmla="*/ 133603 w 208352"/>
                <a:gd name="connsiteY5" fmla="*/ 149488 h 195947"/>
                <a:gd name="connsiteX6" fmla="*/ 79289 w 208352"/>
                <a:gd name="connsiteY6" fmla="*/ 195905 h 195947"/>
                <a:gd name="connsiteX7" fmla="*/ 17103 w 208352"/>
                <a:gd name="connsiteY7" fmla="*/ 181888 h 195947"/>
                <a:gd name="connsiteX0" fmla="*/ 17103 w 176562"/>
                <a:gd name="connsiteY0" fmla="*/ 181888 h 195945"/>
                <a:gd name="connsiteX1" fmla="*/ 2557 w 176562"/>
                <a:gd name="connsiteY1" fmla="*/ 94164 h 195945"/>
                <a:gd name="connsiteX2" fmla="*/ 93303 w 176562"/>
                <a:gd name="connsiteY2" fmla="*/ 4088 h 195945"/>
                <a:gd name="connsiteX3" fmla="*/ 169503 w 176562"/>
                <a:gd name="connsiteY3" fmla="*/ 16788 h 195945"/>
                <a:gd name="connsiteX4" fmla="*/ 169070 w 176562"/>
                <a:gd name="connsiteY4" fmla="*/ 69336 h 195945"/>
                <a:gd name="connsiteX5" fmla="*/ 133603 w 176562"/>
                <a:gd name="connsiteY5" fmla="*/ 149488 h 195945"/>
                <a:gd name="connsiteX6" fmla="*/ 79289 w 176562"/>
                <a:gd name="connsiteY6" fmla="*/ 195905 h 195945"/>
                <a:gd name="connsiteX7" fmla="*/ 17103 w 176562"/>
                <a:gd name="connsiteY7" fmla="*/ 181888 h 195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562" h="195945">
                  <a:moveTo>
                    <a:pt x="17103" y="181888"/>
                  </a:moveTo>
                  <a:cubicBezTo>
                    <a:pt x="29916" y="155858"/>
                    <a:pt x="-10256" y="120194"/>
                    <a:pt x="2557" y="94164"/>
                  </a:cubicBezTo>
                  <a:cubicBezTo>
                    <a:pt x="32806" y="64139"/>
                    <a:pt x="65479" y="16984"/>
                    <a:pt x="93303" y="4088"/>
                  </a:cubicBezTo>
                  <a:cubicBezTo>
                    <a:pt x="121127" y="-8808"/>
                    <a:pt x="144103" y="12555"/>
                    <a:pt x="169503" y="16788"/>
                  </a:cubicBezTo>
                  <a:cubicBezTo>
                    <a:pt x="182203" y="29488"/>
                    <a:pt x="175053" y="47219"/>
                    <a:pt x="169070" y="69336"/>
                  </a:cubicBezTo>
                  <a:cubicBezTo>
                    <a:pt x="163087" y="91453"/>
                    <a:pt x="148567" y="128393"/>
                    <a:pt x="133603" y="149488"/>
                  </a:cubicBezTo>
                  <a:cubicBezTo>
                    <a:pt x="118640" y="170583"/>
                    <a:pt x="91403" y="197116"/>
                    <a:pt x="79289" y="195905"/>
                  </a:cubicBezTo>
                  <a:cubicBezTo>
                    <a:pt x="66589" y="183205"/>
                    <a:pt x="27066" y="196832"/>
                    <a:pt x="17103" y="181888"/>
                  </a:cubicBezTo>
                  <a:close/>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25" name="图片 24"/>
            <p:cNvPicPr>
              <a:picLocks noChangeAspect="1"/>
            </p:cNvPicPr>
            <p:nvPr userDrawn="1"/>
          </p:nvPicPr>
          <p:blipFill>
            <a:blip r:embed="rId2"/>
            <a:stretch>
              <a:fillRect/>
            </a:stretch>
          </p:blipFill>
          <p:spPr>
            <a:xfrm rot="5400000">
              <a:off x="6002344" y="695394"/>
              <a:ext cx="187311" cy="12087101"/>
            </a:xfrm>
            <a:prstGeom prst="rect">
              <a:avLst/>
            </a:prstGeom>
          </p:spPr>
        </p:pic>
        <p:pic>
          <p:nvPicPr>
            <p:cNvPr id="26" name="图片 25"/>
            <p:cNvPicPr>
              <a:picLocks noChangeAspect="1"/>
            </p:cNvPicPr>
            <p:nvPr userDrawn="1"/>
          </p:nvPicPr>
          <p:blipFill>
            <a:blip r:embed="rId2"/>
            <a:stretch>
              <a:fillRect/>
            </a:stretch>
          </p:blipFill>
          <p:spPr>
            <a:xfrm rot="16200000" flipH="1">
              <a:off x="6149567" y="-5669015"/>
              <a:ext cx="181267" cy="11697098"/>
            </a:xfrm>
            <a:prstGeom prst="rect">
              <a:avLst/>
            </a:prstGeom>
          </p:spPr>
        </p:pic>
        <p:pic>
          <p:nvPicPr>
            <p:cNvPr id="27" name="图片 26"/>
            <p:cNvPicPr>
              <a:picLocks noChangeAspect="1"/>
            </p:cNvPicPr>
            <p:nvPr userDrawn="1"/>
          </p:nvPicPr>
          <p:blipFill>
            <a:blip r:embed="rId2"/>
            <a:stretch>
              <a:fillRect/>
            </a:stretch>
          </p:blipFill>
          <p:spPr>
            <a:xfrm flipH="1">
              <a:off x="72257" y="508051"/>
              <a:ext cx="94492" cy="6097544"/>
            </a:xfrm>
            <a:prstGeom prst="rect">
              <a:avLst/>
            </a:prstGeom>
          </p:spPr>
        </p:pic>
        <p:pic>
          <p:nvPicPr>
            <p:cNvPr id="28" name="图片 27"/>
            <p:cNvPicPr>
              <a:picLocks noChangeAspect="1"/>
            </p:cNvPicPr>
            <p:nvPr userDrawn="1"/>
          </p:nvPicPr>
          <p:blipFill>
            <a:blip r:embed="rId2"/>
            <a:stretch>
              <a:fillRect/>
            </a:stretch>
          </p:blipFill>
          <p:spPr>
            <a:xfrm flipV="1">
              <a:off x="12040752" y="268295"/>
              <a:ext cx="98798" cy="6375400"/>
            </a:xfrm>
            <a:prstGeom prst="rect">
              <a:avLst/>
            </a:prstGeom>
          </p:spPr>
        </p:pic>
        <p:pic>
          <p:nvPicPr>
            <p:cNvPr id="29" name="图片 28"/>
            <p:cNvPicPr>
              <a:picLocks noChangeAspect="1"/>
            </p:cNvPicPr>
            <p:nvPr userDrawn="1"/>
          </p:nvPicPr>
          <p:blipFill>
            <a:blip r:embed="rId3"/>
            <a:stretch>
              <a:fillRect/>
            </a:stretch>
          </p:blipFill>
          <p:spPr>
            <a:xfrm rot="17484024">
              <a:off x="48674" y="24329"/>
              <a:ext cx="367564" cy="437131"/>
            </a:xfrm>
            <a:prstGeom prst="rect">
              <a:avLst/>
            </a:prstGeom>
          </p:spPr>
        </p:pic>
      </p:grpSp>
      <p:sp>
        <p:nvSpPr>
          <p:cNvPr id="31" name="文本框 30"/>
          <p:cNvSpPr txBox="1"/>
          <p:nvPr/>
        </p:nvSpPr>
        <p:spPr>
          <a:xfrm>
            <a:off x="744631" y="1751674"/>
            <a:ext cx="2403222" cy="854080"/>
          </a:xfrm>
          <a:prstGeom prst="rect">
            <a:avLst/>
          </a:prstGeom>
          <a:noFill/>
        </p:spPr>
        <p:txBody>
          <a:bodyPr wrap="none" rtlCol="0">
            <a:spAutoFit/>
          </a:bodyPr>
          <a:lstStyle/>
          <a:p>
            <a:pPr>
              <a:lnSpc>
                <a:spcPct val="150000"/>
              </a:lnSpc>
            </a:pPr>
            <a:r>
              <a:rPr lang="en-US" sz="3600" smtClean="0">
                <a:latin typeface="Courier New" panose="02070309020205020404" pitchFamily="49" charset="0"/>
                <a:ea typeface="站酷快乐体2016修订版" panose="02010600030101010101" pitchFamily="2" charset="-122"/>
                <a:cs typeface="Courier New" panose="02070309020205020404" pitchFamily="49" charset="0"/>
              </a:rPr>
              <a:t>Timeline</a:t>
            </a:r>
          </a:p>
        </p:txBody>
      </p:sp>
      <p:grpSp>
        <p:nvGrpSpPr>
          <p:cNvPr id="19" name="Group 41"/>
          <p:cNvGrpSpPr>
            <a:grpSpLocks noChangeAspect="1"/>
          </p:cNvGrpSpPr>
          <p:nvPr/>
        </p:nvGrpSpPr>
        <p:grpSpPr bwMode="auto">
          <a:xfrm>
            <a:off x="848686" y="836731"/>
            <a:ext cx="855663" cy="846138"/>
            <a:chOff x="2141" y="3169"/>
            <a:chExt cx="539" cy="533"/>
          </a:xfrm>
        </p:grpSpPr>
        <p:sp>
          <p:nvSpPr>
            <p:cNvPr id="20" name="Freeform 42"/>
            <p:cNvSpPr>
              <a:spLocks/>
            </p:cNvSpPr>
            <p:nvPr/>
          </p:nvSpPr>
          <p:spPr bwMode="auto">
            <a:xfrm>
              <a:off x="2260" y="3361"/>
              <a:ext cx="314" cy="341"/>
            </a:xfrm>
            <a:custGeom>
              <a:avLst/>
              <a:gdLst>
                <a:gd name="T0" fmla="*/ 56 w 116"/>
                <a:gd name="T1" fmla="*/ 20 h 126"/>
                <a:gd name="T2" fmla="*/ 82 w 116"/>
                <a:gd name="T3" fmla="*/ 68 h 126"/>
                <a:gd name="T4" fmla="*/ 106 w 116"/>
                <a:gd name="T5" fmla="*/ 122 h 126"/>
                <a:gd name="T6" fmla="*/ 110 w 116"/>
                <a:gd name="T7" fmla="*/ 116 h 126"/>
                <a:gd name="T8" fmla="*/ 6 w 116"/>
                <a:gd name="T9" fmla="*/ 116 h 126"/>
                <a:gd name="T10" fmla="*/ 10 w 116"/>
                <a:gd name="T11" fmla="*/ 122 h 126"/>
                <a:gd name="T12" fmla="*/ 36 w 116"/>
                <a:gd name="T13" fmla="*/ 71 h 126"/>
                <a:gd name="T14" fmla="*/ 44 w 116"/>
                <a:gd name="T15" fmla="*/ 58 h 126"/>
                <a:gd name="T16" fmla="*/ 56 w 116"/>
                <a:gd name="T17" fmla="*/ 21 h 126"/>
                <a:gd name="T18" fmla="*/ 63 w 116"/>
                <a:gd name="T19" fmla="*/ 14 h 126"/>
                <a:gd name="T20" fmla="*/ 38 w 116"/>
                <a:gd name="T21" fmla="*/ 42 h 126"/>
                <a:gd name="T22" fmla="*/ 1 w 116"/>
                <a:gd name="T23" fmla="*/ 119 h 126"/>
                <a:gd name="T24" fmla="*/ 6 w 116"/>
                <a:gd name="T25" fmla="*/ 126 h 126"/>
                <a:gd name="T26" fmla="*/ 110 w 116"/>
                <a:gd name="T27" fmla="*/ 126 h 126"/>
                <a:gd name="T28" fmla="*/ 115 w 116"/>
                <a:gd name="T29" fmla="*/ 119 h 126"/>
                <a:gd name="T30" fmla="*/ 104 w 116"/>
                <a:gd name="T31" fmla="*/ 95 h 126"/>
                <a:gd name="T32" fmla="*/ 89 w 116"/>
                <a:gd name="T33" fmla="*/ 59 h 126"/>
                <a:gd name="T34" fmla="*/ 65 w 116"/>
                <a:gd name="T35" fmla="*/ 15 h 126"/>
                <a:gd name="T36" fmla="*/ 56 w 116"/>
                <a:gd name="T37" fmla="*/ 2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 h="126">
                  <a:moveTo>
                    <a:pt x="56" y="20"/>
                  </a:moveTo>
                  <a:cubicBezTo>
                    <a:pt x="66" y="33"/>
                    <a:pt x="76" y="53"/>
                    <a:pt x="82" y="68"/>
                  </a:cubicBezTo>
                  <a:cubicBezTo>
                    <a:pt x="89" y="86"/>
                    <a:pt x="101" y="103"/>
                    <a:pt x="106" y="122"/>
                  </a:cubicBezTo>
                  <a:cubicBezTo>
                    <a:pt x="107" y="120"/>
                    <a:pt x="109" y="118"/>
                    <a:pt x="110" y="116"/>
                  </a:cubicBezTo>
                  <a:cubicBezTo>
                    <a:pt x="76" y="116"/>
                    <a:pt x="41" y="116"/>
                    <a:pt x="6" y="116"/>
                  </a:cubicBezTo>
                  <a:cubicBezTo>
                    <a:pt x="7" y="118"/>
                    <a:pt x="9" y="120"/>
                    <a:pt x="10" y="122"/>
                  </a:cubicBezTo>
                  <a:cubicBezTo>
                    <a:pt x="15" y="105"/>
                    <a:pt x="25" y="87"/>
                    <a:pt x="36" y="71"/>
                  </a:cubicBezTo>
                  <a:cubicBezTo>
                    <a:pt x="39" y="67"/>
                    <a:pt x="42" y="63"/>
                    <a:pt x="44" y="58"/>
                  </a:cubicBezTo>
                  <a:cubicBezTo>
                    <a:pt x="46" y="55"/>
                    <a:pt x="55" y="19"/>
                    <a:pt x="56" y="21"/>
                  </a:cubicBezTo>
                  <a:cubicBezTo>
                    <a:pt x="61" y="25"/>
                    <a:pt x="68" y="18"/>
                    <a:pt x="63" y="14"/>
                  </a:cubicBezTo>
                  <a:cubicBezTo>
                    <a:pt x="48" y="0"/>
                    <a:pt x="40" y="33"/>
                    <a:pt x="38" y="42"/>
                  </a:cubicBezTo>
                  <a:cubicBezTo>
                    <a:pt x="32" y="70"/>
                    <a:pt x="8" y="91"/>
                    <a:pt x="1" y="119"/>
                  </a:cubicBezTo>
                  <a:cubicBezTo>
                    <a:pt x="0" y="123"/>
                    <a:pt x="2" y="126"/>
                    <a:pt x="6" y="126"/>
                  </a:cubicBezTo>
                  <a:cubicBezTo>
                    <a:pt x="40" y="126"/>
                    <a:pt x="75" y="126"/>
                    <a:pt x="110" y="126"/>
                  </a:cubicBezTo>
                  <a:cubicBezTo>
                    <a:pt x="114" y="126"/>
                    <a:pt x="116" y="123"/>
                    <a:pt x="115" y="119"/>
                  </a:cubicBezTo>
                  <a:cubicBezTo>
                    <a:pt x="113" y="110"/>
                    <a:pt x="108" y="103"/>
                    <a:pt x="104" y="95"/>
                  </a:cubicBezTo>
                  <a:cubicBezTo>
                    <a:pt x="98" y="83"/>
                    <a:pt x="94" y="71"/>
                    <a:pt x="89" y="59"/>
                  </a:cubicBezTo>
                  <a:cubicBezTo>
                    <a:pt x="83" y="44"/>
                    <a:pt x="74" y="28"/>
                    <a:pt x="65" y="15"/>
                  </a:cubicBezTo>
                  <a:cubicBezTo>
                    <a:pt x="61" y="9"/>
                    <a:pt x="52" y="15"/>
                    <a:pt x="56" y="2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43"/>
            <p:cNvSpPr>
              <a:spLocks/>
            </p:cNvSpPr>
            <p:nvPr/>
          </p:nvSpPr>
          <p:spPr bwMode="auto">
            <a:xfrm>
              <a:off x="2404" y="3491"/>
              <a:ext cx="30" cy="46"/>
            </a:xfrm>
            <a:custGeom>
              <a:avLst/>
              <a:gdLst>
                <a:gd name="T0" fmla="*/ 0 w 11"/>
                <a:gd name="T1" fmla="*/ 5 h 17"/>
                <a:gd name="T2" fmla="*/ 0 w 11"/>
                <a:gd name="T3" fmla="*/ 12 h 17"/>
                <a:gd name="T4" fmla="*/ 5 w 11"/>
                <a:gd name="T5" fmla="*/ 17 h 17"/>
                <a:gd name="T6" fmla="*/ 11 w 11"/>
                <a:gd name="T7" fmla="*/ 12 h 17"/>
                <a:gd name="T8" fmla="*/ 11 w 11"/>
                <a:gd name="T9" fmla="*/ 5 h 17"/>
                <a:gd name="T10" fmla="*/ 5 w 11"/>
                <a:gd name="T11" fmla="*/ 0 h 17"/>
                <a:gd name="T12" fmla="*/ 0 w 11"/>
                <a:gd name="T13" fmla="*/ 5 h 17"/>
              </a:gdLst>
              <a:ahLst/>
              <a:cxnLst>
                <a:cxn ang="0">
                  <a:pos x="T0" y="T1"/>
                </a:cxn>
                <a:cxn ang="0">
                  <a:pos x="T2" y="T3"/>
                </a:cxn>
                <a:cxn ang="0">
                  <a:pos x="T4" y="T5"/>
                </a:cxn>
                <a:cxn ang="0">
                  <a:pos x="T6" y="T7"/>
                </a:cxn>
                <a:cxn ang="0">
                  <a:pos x="T8" y="T9"/>
                </a:cxn>
                <a:cxn ang="0">
                  <a:pos x="T10" y="T11"/>
                </a:cxn>
                <a:cxn ang="0">
                  <a:pos x="T12" y="T13"/>
                </a:cxn>
              </a:cxnLst>
              <a:rect l="0" t="0" r="r" b="b"/>
              <a:pathLst>
                <a:path w="11" h="17">
                  <a:moveTo>
                    <a:pt x="0" y="5"/>
                  </a:moveTo>
                  <a:cubicBezTo>
                    <a:pt x="1" y="8"/>
                    <a:pt x="1" y="10"/>
                    <a:pt x="0" y="12"/>
                  </a:cubicBezTo>
                  <a:cubicBezTo>
                    <a:pt x="0" y="15"/>
                    <a:pt x="3" y="17"/>
                    <a:pt x="5" y="17"/>
                  </a:cubicBezTo>
                  <a:cubicBezTo>
                    <a:pt x="8" y="17"/>
                    <a:pt x="10" y="15"/>
                    <a:pt x="11" y="12"/>
                  </a:cubicBezTo>
                  <a:cubicBezTo>
                    <a:pt x="11" y="10"/>
                    <a:pt x="11" y="8"/>
                    <a:pt x="11" y="5"/>
                  </a:cubicBezTo>
                  <a:cubicBezTo>
                    <a:pt x="10" y="3"/>
                    <a:pt x="9" y="0"/>
                    <a:pt x="5" y="0"/>
                  </a:cubicBezTo>
                  <a:cubicBezTo>
                    <a:pt x="3" y="1"/>
                    <a:pt x="0" y="3"/>
                    <a:pt x="0" y="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44"/>
            <p:cNvSpPr>
              <a:spLocks/>
            </p:cNvSpPr>
            <p:nvPr/>
          </p:nvSpPr>
          <p:spPr bwMode="auto">
            <a:xfrm>
              <a:off x="2406" y="3548"/>
              <a:ext cx="28" cy="125"/>
            </a:xfrm>
            <a:custGeom>
              <a:avLst/>
              <a:gdLst>
                <a:gd name="T0" fmla="*/ 0 w 10"/>
                <a:gd name="T1" fmla="*/ 6 h 46"/>
                <a:gd name="T2" fmla="*/ 0 w 10"/>
                <a:gd name="T3" fmla="*/ 40 h 46"/>
                <a:gd name="T4" fmla="*/ 10 w 10"/>
                <a:gd name="T5" fmla="*/ 40 h 46"/>
                <a:gd name="T6" fmla="*/ 10 w 10"/>
                <a:gd name="T7" fmla="*/ 6 h 46"/>
                <a:gd name="T8" fmla="*/ 0 w 10"/>
                <a:gd name="T9" fmla="*/ 6 h 46"/>
              </a:gdLst>
              <a:ahLst/>
              <a:cxnLst>
                <a:cxn ang="0">
                  <a:pos x="T0" y="T1"/>
                </a:cxn>
                <a:cxn ang="0">
                  <a:pos x="T2" y="T3"/>
                </a:cxn>
                <a:cxn ang="0">
                  <a:pos x="T4" y="T5"/>
                </a:cxn>
                <a:cxn ang="0">
                  <a:pos x="T6" y="T7"/>
                </a:cxn>
                <a:cxn ang="0">
                  <a:pos x="T8" y="T9"/>
                </a:cxn>
              </a:cxnLst>
              <a:rect l="0" t="0" r="r" b="b"/>
              <a:pathLst>
                <a:path w="10" h="46">
                  <a:moveTo>
                    <a:pt x="0" y="6"/>
                  </a:moveTo>
                  <a:cubicBezTo>
                    <a:pt x="0" y="18"/>
                    <a:pt x="0" y="29"/>
                    <a:pt x="0" y="40"/>
                  </a:cubicBezTo>
                  <a:cubicBezTo>
                    <a:pt x="0" y="46"/>
                    <a:pt x="10" y="46"/>
                    <a:pt x="10" y="40"/>
                  </a:cubicBezTo>
                  <a:cubicBezTo>
                    <a:pt x="10" y="28"/>
                    <a:pt x="10" y="17"/>
                    <a:pt x="10" y="6"/>
                  </a:cubicBezTo>
                  <a:cubicBezTo>
                    <a:pt x="10" y="0"/>
                    <a:pt x="0" y="0"/>
                    <a:pt x="0"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45"/>
            <p:cNvSpPr>
              <a:spLocks/>
            </p:cNvSpPr>
            <p:nvPr/>
          </p:nvSpPr>
          <p:spPr bwMode="auto">
            <a:xfrm>
              <a:off x="2141" y="3169"/>
              <a:ext cx="539" cy="357"/>
            </a:xfrm>
            <a:custGeom>
              <a:avLst/>
              <a:gdLst>
                <a:gd name="T0" fmla="*/ 127 w 199"/>
                <a:gd name="T1" fmla="*/ 127 h 132"/>
                <a:gd name="T2" fmla="*/ 198 w 199"/>
                <a:gd name="T3" fmla="*/ 97 h 132"/>
                <a:gd name="T4" fmla="*/ 190 w 199"/>
                <a:gd name="T5" fmla="*/ 70 h 132"/>
                <a:gd name="T6" fmla="*/ 174 w 199"/>
                <a:gd name="T7" fmla="*/ 67 h 132"/>
                <a:gd name="T8" fmla="*/ 163 w 199"/>
                <a:gd name="T9" fmla="*/ 65 h 132"/>
                <a:gd name="T10" fmla="*/ 162 w 199"/>
                <a:gd name="T11" fmla="*/ 60 h 132"/>
                <a:gd name="T12" fmla="*/ 151 w 199"/>
                <a:gd name="T13" fmla="*/ 50 h 132"/>
                <a:gd name="T14" fmla="*/ 138 w 199"/>
                <a:gd name="T15" fmla="*/ 38 h 132"/>
                <a:gd name="T16" fmla="*/ 123 w 199"/>
                <a:gd name="T17" fmla="*/ 15 h 132"/>
                <a:gd name="T18" fmla="*/ 60 w 199"/>
                <a:gd name="T19" fmla="*/ 40 h 132"/>
                <a:gd name="T20" fmla="*/ 66 w 199"/>
                <a:gd name="T21" fmla="*/ 37 h 132"/>
                <a:gd name="T22" fmla="*/ 29 w 199"/>
                <a:gd name="T23" fmla="*/ 78 h 132"/>
                <a:gd name="T24" fmla="*/ 33 w 199"/>
                <a:gd name="T25" fmla="*/ 70 h 132"/>
                <a:gd name="T26" fmla="*/ 8 w 199"/>
                <a:gd name="T27" fmla="*/ 111 h 132"/>
                <a:gd name="T28" fmla="*/ 26 w 199"/>
                <a:gd name="T29" fmla="*/ 124 h 132"/>
                <a:gd name="T30" fmla="*/ 80 w 199"/>
                <a:gd name="T31" fmla="*/ 125 h 132"/>
                <a:gd name="T32" fmla="*/ 80 w 199"/>
                <a:gd name="T33" fmla="*/ 115 h 132"/>
                <a:gd name="T34" fmla="*/ 48 w 199"/>
                <a:gd name="T35" fmla="*/ 114 h 132"/>
                <a:gd name="T36" fmla="*/ 34 w 199"/>
                <a:gd name="T37" fmla="*/ 115 h 132"/>
                <a:gd name="T38" fmla="*/ 33 w 199"/>
                <a:gd name="T39" fmla="*/ 80 h 132"/>
                <a:gd name="T40" fmla="*/ 38 w 199"/>
                <a:gd name="T41" fmla="*/ 72 h 132"/>
                <a:gd name="T42" fmla="*/ 63 w 199"/>
                <a:gd name="T43" fmla="*/ 46 h 132"/>
                <a:gd name="T44" fmla="*/ 69 w 199"/>
                <a:gd name="T45" fmla="*/ 42 h 132"/>
                <a:gd name="T46" fmla="*/ 112 w 199"/>
                <a:gd name="T47" fmla="*/ 20 h 132"/>
                <a:gd name="T48" fmla="*/ 127 w 199"/>
                <a:gd name="T49" fmla="*/ 48 h 132"/>
                <a:gd name="T50" fmla="*/ 131 w 199"/>
                <a:gd name="T51" fmla="*/ 52 h 132"/>
                <a:gd name="T52" fmla="*/ 152 w 199"/>
                <a:gd name="T53" fmla="*/ 72 h 132"/>
                <a:gd name="T54" fmla="*/ 157 w 199"/>
                <a:gd name="T55" fmla="*/ 76 h 132"/>
                <a:gd name="T56" fmla="*/ 173 w 199"/>
                <a:gd name="T57" fmla="*/ 76 h 132"/>
                <a:gd name="T58" fmla="*/ 187 w 199"/>
                <a:gd name="T59" fmla="*/ 89 h 132"/>
                <a:gd name="T60" fmla="*/ 180 w 199"/>
                <a:gd name="T61" fmla="*/ 108 h 132"/>
                <a:gd name="T62" fmla="*/ 126 w 199"/>
                <a:gd name="T63" fmla="*/ 116 h 132"/>
                <a:gd name="T64" fmla="*/ 127 w 199"/>
                <a:gd name="T65" fmla="*/ 12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9" h="132">
                  <a:moveTo>
                    <a:pt x="127" y="127"/>
                  </a:moveTo>
                  <a:cubicBezTo>
                    <a:pt x="152" y="127"/>
                    <a:pt x="193" y="132"/>
                    <a:pt x="198" y="97"/>
                  </a:cubicBezTo>
                  <a:cubicBezTo>
                    <a:pt x="199" y="87"/>
                    <a:pt x="198" y="76"/>
                    <a:pt x="190" y="70"/>
                  </a:cubicBezTo>
                  <a:cubicBezTo>
                    <a:pt x="185" y="68"/>
                    <a:pt x="180" y="68"/>
                    <a:pt x="174" y="67"/>
                  </a:cubicBezTo>
                  <a:cubicBezTo>
                    <a:pt x="170" y="67"/>
                    <a:pt x="166" y="68"/>
                    <a:pt x="163" y="65"/>
                  </a:cubicBezTo>
                  <a:cubicBezTo>
                    <a:pt x="162" y="64"/>
                    <a:pt x="163" y="62"/>
                    <a:pt x="162" y="60"/>
                  </a:cubicBezTo>
                  <a:cubicBezTo>
                    <a:pt x="158" y="56"/>
                    <a:pt x="157" y="54"/>
                    <a:pt x="151" y="50"/>
                  </a:cubicBezTo>
                  <a:cubicBezTo>
                    <a:pt x="142" y="45"/>
                    <a:pt x="140" y="46"/>
                    <a:pt x="138" y="38"/>
                  </a:cubicBezTo>
                  <a:cubicBezTo>
                    <a:pt x="134" y="27"/>
                    <a:pt x="134" y="21"/>
                    <a:pt x="123" y="15"/>
                  </a:cubicBezTo>
                  <a:cubicBezTo>
                    <a:pt x="98" y="0"/>
                    <a:pt x="64" y="7"/>
                    <a:pt x="60" y="40"/>
                  </a:cubicBezTo>
                  <a:cubicBezTo>
                    <a:pt x="62" y="39"/>
                    <a:pt x="64" y="38"/>
                    <a:pt x="66" y="37"/>
                  </a:cubicBezTo>
                  <a:cubicBezTo>
                    <a:pt x="41" y="31"/>
                    <a:pt x="13" y="52"/>
                    <a:pt x="29" y="78"/>
                  </a:cubicBezTo>
                  <a:cubicBezTo>
                    <a:pt x="30" y="75"/>
                    <a:pt x="32" y="72"/>
                    <a:pt x="33" y="70"/>
                  </a:cubicBezTo>
                  <a:cubicBezTo>
                    <a:pt x="13" y="69"/>
                    <a:pt x="0" y="92"/>
                    <a:pt x="8" y="111"/>
                  </a:cubicBezTo>
                  <a:cubicBezTo>
                    <a:pt x="11" y="119"/>
                    <a:pt x="17" y="123"/>
                    <a:pt x="26" y="124"/>
                  </a:cubicBezTo>
                  <a:cubicBezTo>
                    <a:pt x="43" y="128"/>
                    <a:pt x="62" y="124"/>
                    <a:pt x="80" y="125"/>
                  </a:cubicBezTo>
                  <a:cubicBezTo>
                    <a:pt x="86" y="126"/>
                    <a:pt x="86" y="116"/>
                    <a:pt x="80" y="115"/>
                  </a:cubicBezTo>
                  <a:cubicBezTo>
                    <a:pt x="70" y="114"/>
                    <a:pt x="59" y="114"/>
                    <a:pt x="48" y="114"/>
                  </a:cubicBezTo>
                  <a:cubicBezTo>
                    <a:pt x="44" y="114"/>
                    <a:pt x="38" y="114"/>
                    <a:pt x="34" y="115"/>
                  </a:cubicBezTo>
                  <a:cubicBezTo>
                    <a:pt x="10" y="105"/>
                    <a:pt x="10" y="93"/>
                    <a:pt x="33" y="80"/>
                  </a:cubicBezTo>
                  <a:cubicBezTo>
                    <a:pt x="37" y="80"/>
                    <a:pt x="40" y="75"/>
                    <a:pt x="38" y="72"/>
                  </a:cubicBezTo>
                  <a:cubicBezTo>
                    <a:pt x="24" y="50"/>
                    <a:pt x="50" y="43"/>
                    <a:pt x="63" y="46"/>
                  </a:cubicBezTo>
                  <a:cubicBezTo>
                    <a:pt x="65" y="46"/>
                    <a:pt x="68" y="45"/>
                    <a:pt x="69" y="42"/>
                  </a:cubicBezTo>
                  <a:cubicBezTo>
                    <a:pt x="72" y="21"/>
                    <a:pt x="93" y="10"/>
                    <a:pt x="112" y="20"/>
                  </a:cubicBezTo>
                  <a:cubicBezTo>
                    <a:pt x="124" y="26"/>
                    <a:pt x="128" y="34"/>
                    <a:pt x="127" y="48"/>
                  </a:cubicBezTo>
                  <a:cubicBezTo>
                    <a:pt x="127" y="50"/>
                    <a:pt x="129" y="52"/>
                    <a:pt x="131" y="52"/>
                  </a:cubicBezTo>
                  <a:cubicBezTo>
                    <a:pt x="142" y="55"/>
                    <a:pt x="151" y="60"/>
                    <a:pt x="152" y="72"/>
                  </a:cubicBezTo>
                  <a:cubicBezTo>
                    <a:pt x="153" y="74"/>
                    <a:pt x="155" y="76"/>
                    <a:pt x="157" y="76"/>
                  </a:cubicBezTo>
                  <a:cubicBezTo>
                    <a:pt x="162" y="76"/>
                    <a:pt x="168" y="75"/>
                    <a:pt x="173" y="76"/>
                  </a:cubicBezTo>
                  <a:cubicBezTo>
                    <a:pt x="182" y="75"/>
                    <a:pt x="186" y="79"/>
                    <a:pt x="187" y="89"/>
                  </a:cubicBezTo>
                  <a:cubicBezTo>
                    <a:pt x="189" y="98"/>
                    <a:pt x="186" y="104"/>
                    <a:pt x="180" y="108"/>
                  </a:cubicBezTo>
                  <a:cubicBezTo>
                    <a:pt x="166" y="121"/>
                    <a:pt x="143" y="116"/>
                    <a:pt x="126" y="116"/>
                  </a:cubicBezTo>
                  <a:cubicBezTo>
                    <a:pt x="120" y="117"/>
                    <a:pt x="120" y="127"/>
                    <a:pt x="127" y="12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6132" y="-110070"/>
            <a:ext cx="7243011" cy="6858000"/>
          </a:xfrm>
          <a:prstGeom prst="rect">
            <a:avLst/>
          </a:prstGeom>
        </p:spPr>
      </p:pic>
    </p:spTree>
    <p:extLst>
      <p:ext uri="{BB962C8B-B14F-4D97-AF65-F5344CB8AC3E}">
        <p14:creationId xmlns:p14="http://schemas.microsoft.com/office/powerpoint/2010/main" val="3391517352"/>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75559" y="3477308"/>
            <a:ext cx="4040882" cy="1323439"/>
          </a:xfrm>
          <a:prstGeom prst="rect">
            <a:avLst/>
          </a:prstGeom>
          <a:noFill/>
        </p:spPr>
        <p:txBody>
          <a:bodyPr wrap="square" rtlCol="0">
            <a:spAutoFit/>
          </a:bodyPr>
          <a:lstStyle/>
          <a:p>
            <a:pPr algn="ctr">
              <a:lnSpc>
                <a:spcPct val="200000"/>
              </a:lnSpc>
            </a:pPr>
            <a:r>
              <a:rPr lang="en-US" altLang="zh-CN" sz="4000" smtClean="0">
                <a:latin typeface="Myriad Pro" panose="020B0503030403020204" pitchFamily="34" charset="0"/>
                <a:ea typeface="站酷快乐体2016修订版" panose="02010600030101010101" pitchFamily="2" charset="-122"/>
                <a:cs typeface="Courier New" panose="02070309020205020404" pitchFamily="49" charset="0"/>
              </a:rPr>
              <a:t>Thank you! :D</a:t>
            </a:r>
            <a:endParaRPr lang="zh-CN" altLang="en-US" sz="4000">
              <a:latin typeface="Myriad Pro" panose="020B0503030403020204" pitchFamily="34" charset="0"/>
              <a:ea typeface="站酷快乐体2016修订版" panose="02010600030101010101" pitchFamily="2" charset="-122"/>
              <a:cs typeface="Courier New" panose="02070309020205020404" pitchFamily="49" charset="0"/>
            </a:endParaRPr>
          </a:p>
        </p:txBody>
      </p:sp>
      <p:grpSp>
        <p:nvGrpSpPr>
          <p:cNvPr id="3" name="灯光"/>
          <p:cNvGrpSpPr/>
          <p:nvPr/>
        </p:nvGrpSpPr>
        <p:grpSpPr>
          <a:xfrm>
            <a:off x="5429250" y="1823132"/>
            <a:ext cx="1333500" cy="876301"/>
            <a:chOff x="2479676" y="2185988"/>
            <a:chExt cx="1333500" cy="876301"/>
          </a:xfrm>
        </p:grpSpPr>
        <p:sp>
          <p:nvSpPr>
            <p:cNvPr id="4" name="Freeform 6"/>
            <p:cNvSpPr>
              <a:spLocks/>
            </p:cNvSpPr>
            <p:nvPr/>
          </p:nvSpPr>
          <p:spPr bwMode="auto">
            <a:xfrm>
              <a:off x="3444876" y="2284413"/>
              <a:ext cx="174625" cy="136525"/>
            </a:xfrm>
            <a:custGeom>
              <a:avLst/>
              <a:gdLst>
                <a:gd name="T0" fmla="*/ 27 w 41"/>
                <a:gd name="T1" fmla="*/ 5 h 32"/>
                <a:gd name="T2" fmla="*/ 21 w 41"/>
                <a:gd name="T3" fmla="*/ 11 h 32"/>
                <a:gd name="T4" fmla="*/ 38 w 41"/>
                <a:gd name="T5" fmla="*/ 0 h 32"/>
                <a:gd name="T6" fmla="*/ 39 w 41"/>
                <a:gd name="T7" fmla="*/ 1 h 32"/>
                <a:gd name="T8" fmla="*/ 37 w 41"/>
                <a:gd name="T9" fmla="*/ 8 h 32"/>
                <a:gd name="T10" fmla="*/ 11 w 41"/>
                <a:gd name="T11" fmla="*/ 26 h 32"/>
                <a:gd name="T12" fmla="*/ 9 w 41"/>
                <a:gd name="T13" fmla="*/ 29 h 32"/>
                <a:gd name="T14" fmla="*/ 6 w 41"/>
                <a:gd name="T15" fmla="*/ 30 h 32"/>
                <a:gd name="T16" fmla="*/ 3 w 41"/>
                <a:gd name="T17" fmla="*/ 31 h 32"/>
                <a:gd name="T18" fmla="*/ 1 w 41"/>
                <a:gd name="T19" fmla="*/ 31 h 32"/>
                <a:gd name="T20" fmla="*/ 1 w 41"/>
                <a:gd name="T21" fmla="*/ 29 h 32"/>
                <a:gd name="T22" fmla="*/ 20 w 41"/>
                <a:gd name="T23" fmla="*/ 8 h 32"/>
                <a:gd name="T24" fmla="*/ 27 w 41"/>
                <a:gd name="T25"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27" y="5"/>
                  </a:moveTo>
                  <a:cubicBezTo>
                    <a:pt x="25" y="7"/>
                    <a:pt x="23" y="9"/>
                    <a:pt x="21" y="11"/>
                  </a:cubicBezTo>
                  <a:cubicBezTo>
                    <a:pt x="27" y="9"/>
                    <a:pt x="32" y="3"/>
                    <a:pt x="38" y="0"/>
                  </a:cubicBezTo>
                  <a:cubicBezTo>
                    <a:pt x="38" y="1"/>
                    <a:pt x="39" y="1"/>
                    <a:pt x="39" y="1"/>
                  </a:cubicBezTo>
                  <a:cubicBezTo>
                    <a:pt x="41" y="6"/>
                    <a:pt x="41" y="5"/>
                    <a:pt x="37" y="8"/>
                  </a:cubicBezTo>
                  <a:cubicBezTo>
                    <a:pt x="27" y="13"/>
                    <a:pt x="19" y="19"/>
                    <a:pt x="11" y="26"/>
                  </a:cubicBezTo>
                  <a:cubicBezTo>
                    <a:pt x="11" y="27"/>
                    <a:pt x="10" y="28"/>
                    <a:pt x="9" y="29"/>
                  </a:cubicBezTo>
                  <a:cubicBezTo>
                    <a:pt x="9" y="30"/>
                    <a:pt x="8" y="32"/>
                    <a:pt x="6" y="30"/>
                  </a:cubicBezTo>
                  <a:cubicBezTo>
                    <a:pt x="5" y="29"/>
                    <a:pt x="4" y="31"/>
                    <a:pt x="3" y="31"/>
                  </a:cubicBezTo>
                  <a:cubicBezTo>
                    <a:pt x="2" y="32"/>
                    <a:pt x="1" y="32"/>
                    <a:pt x="1" y="31"/>
                  </a:cubicBezTo>
                  <a:cubicBezTo>
                    <a:pt x="0" y="30"/>
                    <a:pt x="1" y="30"/>
                    <a:pt x="1" y="29"/>
                  </a:cubicBezTo>
                  <a:cubicBezTo>
                    <a:pt x="8" y="23"/>
                    <a:pt x="13" y="14"/>
                    <a:pt x="20" y="8"/>
                  </a:cubicBezTo>
                  <a:cubicBezTo>
                    <a:pt x="22" y="6"/>
                    <a:pt x="24" y="5"/>
                    <a:pt x="27" y="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7"/>
            <p:cNvSpPr>
              <a:spLocks noEditPoints="1"/>
            </p:cNvSpPr>
            <p:nvPr/>
          </p:nvSpPr>
          <p:spPr bwMode="auto">
            <a:xfrm>
              <a:off x="2897189" y="2203451"/>
              <a:ext cx="65088" cy="179388"/>
            </a:xfrm>
            <a:custGeom>
              <a:avLst/>
              <a:gdLst>
                <a:gd name="T0" fmla="*/ 2 w 15"/>
                <a:gd name="T1" fmla="*/ 0 h 42"/>
                <a:gd name="T2" fmla="*/ 4 w 15"/>
                <a:gd name="T3" fmla="*/ 3 h 42"/>
                <a:gd name="T4" fmla="*/ 5 w 15"/>
                <a:gd name="T5" fmla="*/ 2 h 42"/>
                <a:gd name="T6" fmla="*/ 8 w 15"/>
                <a:gd name="T7" fmla="*/ 0 h 42"/>
                <a:gd name="T8" fmla="*/ 10 w 15"/>
                <a:gd name="T9" fmla="*/ 3 h 42"/>
                <a:gd name="T10" fmla="*/ 11 w 15"/>
                <a:gd name="T11" fmla="*/ 11 h 42"/>
                <a:gd name="T12" fmla="*/ 12 w 15"/>
                <a:gd name="T13" fmla="*/ 20 h 42"/>
                <a:gd name="T14" fmla="*/ 15 w 15"/>
                <a:gd name="T15" fmla="*/ 34 h 42"/>
                <a:gd name="T16" fmla="*/ 12 w 15"/>
                <a:gd name="T17" fmla="*/ 42 h 42"/>
                <a:gd name="T18" fmla="*/ 8 w 15"/>
                <a:gd name="T19" fmla="*/ 32 h 42"/>
                <a:gd name="T20" fmla="*/ 6 w 15"/>
                <a:gd name="T21" fmla="*/ 22 h 42"/>
                <a:gd name="T22" fmla="*/ 6 w 15"/>
                <a:gd name="T23" fmla="*/ 20 h 42"/>
                <a:gd name="T24" fmla="*/ 2 w 15"/>
                <a:gd name="T25" fmla="*/ 0 h 42"/>
                <a:gd name="T26" fmla="*/ 9 w 15"/>
                <a:gd name="T27" fmla="*/ 16 h 42"/>
                <a:gd name="T28" fmla="*/ 8 w 15"/>
                <a:gd name="T29" fmla="*/ 6 h 42"/>
                <a:gd name="T30" fmla="*/ 6 w 15"/>
                <a:gd name="T31" fmla="*/ 5 h 42"/>
                <a:gd name="T32" fmla="*/ 6 w 15"/>
                <a:gd name="T33" fmla="*/ 7 h 42"/>
                <a:gd name="T34" fmla="*/ 7 w 15"/>
                <a:gd name="T35" fmla="*/ 13 h 42"/>
                <a:gd name="T36" fmla="*/ 9 w 15"/>
                <a:gd name="T37"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42">
                  <a:moveTo>
                    <a:pt x="2" y="0"/>
                  </a:moveTo>
                  <a:cubicBezTo>
                    <a:pt x="3" y="0"/>
                    <a:pt x="3" y="2"/>
                    <a:pt x="4" y="3"/>
                  </a:cubicBezTo>
                  <a:cubicBezTo>
                    <a:pt x="5" y="3"/>
                    <a:pt x="5" y="2"/>
                    <a:pt x="5" y="2"/>
                  </a:cubicBezTo>
                  <a:cubicBezTo>
                    <a:pt x="6" y="1"/>
                    <a:pt x="6" y="0"/>
                    <a:pt x="8" y="0"/>
                  </a:cubicBezTo>
                  <a:cubicBezTo>
                    <a:pt x="9" y="0"/>
                    <a:pt x="9" y="2"/>
                    <a:pt x="10" y="3"/>
                  </a:cubicBezTo>
                  <a:cubicBezTo>
                    <a:pt x="11" y="6"/>
                    <a:pt x="11" y="8"/>
                    <a:pt x="11" y="11"/>
                  </a:cubicBezTo>
                  <a:cubicBezTo>
                    <a:pt x="11" y="14"/>
                    <a:pt x="11" y="18"/>
                    <a:pt x="12" y="20"/>
                  </a:cubicBezTo>
                  <a:cubicBezTo>
                    <a:pt x="13" y="25"/>
                    <a:pt x="14" y="29"/>
                    <a:pt x="15" y="34"/>
                  </a:cubicBezTo>
                  <a:cubicBezTo>
                    <a:pt x="15" y="37"/>
                    <a:pt x="14" y="39"/>
                    <a:pt x="12" y="42"/>
                  </a:cubicBezTo>
                  <a:cubicBezTo>
                    <a:pt x="9" y="39"/>
                    <a:pt x="9" y="36"/>
                    <a:pt x="8" y="32"/>
                  </a:cubicBezTo>
                  <a:cubicBezTo>
                    <a:pt x="7" y="29"/>
                    <a:pt x="7" y="26"/>
                    <a:pt x="6" y="22"/>
                  </a:cubicBezTo>
                  <a:cubicBezTo>
                    <a:pt x="6" y="22"/>
                    <a:pt x="6" y="21"/>
                    <a:pt x="6" y="20"/>
                  </a:cubicBezTo>
                  <a:cubicBezTo>
                    <a:pt x="0" y="15"/>
                    <a:pt x="1" y="8"/>
                    <a:pt x="2" y="0"/>
                  </a:cubicBezTo>
                  <a:close/>
                  <a:moveTo>
                    <a:pt x="9" y="16"/>
                  </a:moveTo>
                  <a:cubicBezTo>
                    <a:pt x="9" y="12"/>
                    <a:pt x="7" y="10"/>
                    <a:pt x="8" y="6"/>
                  </a:cubicBezTo>
                  <a:cubicBezTo>
                    <a:pt x="8" y="6"/>
                    <a:pt x="7" y="5"/>
                    <a:pt x="6" y="5"/>
                  </a:cubicBezTo>
                  <a:cubicBezTo>
                    <a:pt x="5" y="6"/>
                    <a:pt x="5" y="6"/>
                    <a:pt x="6" y="7"/>
                  </a:cubicBezTo>
                  <a:cubicBezTo>
                    <a:pt x="7" y="9"/>
                    <a:pt x="7" y="11"/>
                    <a:pt x="7" y="13"/>
                  </a:cubicBezTo>
                  <a:cubicBezTo>
                    <a:pt x="7" y="14"/>
                    <a:pt x="7" y="16"/>
                    <a:pt x="9" y="1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8"/>
            <p:cNvSpPr>
              <a:spLocks/>
            </p:cNvSpPr>
            <p:nvPr/>
          </p:nvSpPr>
          <p:spPr bwMode="auto">
            <a:xfrm>
              <a:off x="2479676" y="2655888"/>
              <a:ext cx="161925" cy="131763"/>
            </a:xfrm>
            <a:custGeom>
              <a:avLst/>
              <a:gdLst>
                <a:gd name="T0" fmla="*/ 27 w 38"/>
                <a:gd name="T1" fmla="*/ 22 h 31"/>
                <a:gd name="T2" fmla="*/ 34 w 38"/>
                <a:gd name="T3" fmla="*/ 24 h 31"/>
                <a:gd name="T4" fmla="*/ 35 w 38"/>
                <a:gd name="T5" fmla="*/ 27 h 31"/>
                <a:gd name="T6" fmla="*/ 37 w 38"/>
                <a:gd name="T7" fmla="*/ 31 h 31"/>
                <a:gd name="T8" fmla="*/ 29 w 38"/>
                <a:gd name="T9" fmla="*/ 27 h 31"/>
                <a:gd name="T10" fmla="*/ 15 w 38"/>
                <a:gd name="T11" fmla="*/ 21 h 31"/>
                <a:gd name="T12" fmla="*/ 13 w 38"/>
                <a:gd name="T13" fmla="*/ 19 h 31"/>
                <a:gd name="T14" fmla="*/ 13 w 38"/>
                <a:gd name="T15" fmla="*/ 16 h 31"/>
                <a:gd name="T16" fmla="*/ 4 w 38"/>
                <a:gd name="T17" fmla="*/ 8 h 31"/>
                <a:gd name="T18" fmla="*/ 0 w 38"/>
                <a:gd name="T19" fmla="*/ 4 h 31"/>
                <a:gd name="T20" fmla="*/ 1 w 38"/>
                <a:gd name="T21" fmla="*/ 1 h 31"/>
                <a:gd name="T22" fmla="*/ 3 w 38"/>
                <a:gd name="T23" fmla="*/ 2 h 31"/>
                <a:gd name="T24" fmla="*/ 11 w 38"/>
                <a:gd name="T25" fmla="*/ 9 h 31"/>
                <a:gd name="T26" fmla="*/ 17 w 38"/>
                <a:gd name="T27" fmla="*/ 14 h 31"/>
                <a:gd name="T28" fmla="*/ 27 w 38"/>
                <a:gd name="T29" fmla="*/ 18 h 31"/>
                <a:gd name="T30" fmla="*/ 32 w 38"/>
                <a:gd name="T31" fmla="*/ 19 h 31"/>
                <a:gd name="T32" fmla="*/ 33 w 38"/>
                <a:gd name="T33" fmla="*/ 21 h 31"/>
                <a:gd name="T34" fmla="*/ 31 w 38"/>
                <a:gd name="T35" fmla="*/ 21 h 31"/>
                <a:gd name="T36" fmla="*/ 27 w 38"/>
                <a:gd name="T37" fmla="*/ 2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31">
                  <a:moveTo>
                    <a:pt x="27" y="22"/>
                  </a:moveTo>
                  <a:cubicBezTo>
                    <a:pt x="30" y="23"/>
                    <a:pt x="32" y="23"/>
                    <a:pt x="34" y="24"/>
                  </a:cubicBezTo>
                  <a:cubicBezTo>
                    <a:pt x="35" y="25"/>
                    <a:pt x="38" y="24"/>
                    <a:pt x="35" y="27"/>
                  </a:cubicBezTo>
                  <a:cubicBezTo>
                    <a:pt x="34" y="28"/>
                    <a:pt x="37" y="28"/>
                    <a:pt x="37" y="31"/>
                  </a:cubicBezTo>
                  <a:cubicBezTo>
                    <a:pt x="34" y="30"/>
                    <a:pt x="31" y="28"/>
                    <a:pt x="29" y="27"/>
                  </a:cubicBezTo>
                  <a:cubicBezTo>
                    <a:pt x="24" y="24"/>
                    <a:pt x="20" y="21"/>
                    <a:pt x="15" y="21"/>
                  </a:cubicBezTo>
                  <a:cubicBezTo>
                    <a:pt x="13" y="21"/>
                    <a:pt x="12" y="20"/>
                    <a:pt x="13" y="19"/>
                  </a:cubicBezTo>
                  <a:cubicBezTo>
                    <a:pt x="15" y="18"/>
                    <a:pt x="14" y="17"/>
                    <a:pt x="13" y="16"/>
                  </a:cubicBezTo>
                  <a:cubicBezTo>
                    <a:pt x="10" y="14"/>
                    <a:pt x="7" y="11"/>
                    <a:pt x="4" y="8"/>
                  </a:cubicBezTo>
                  <a:cubicBezTo>
                    <a:pt x="2" y="7"/>
                    <a:pt x="1" y="5"/>
                    <a:pt x="0" y="4"/>
                  </a:cubicBezTo>
                  <a:cubicBezTo>
                    <a:pt x="0" y="3"/>
                    <a:pt x="0" y="2"/>
                    <a:pt x="1" y="1"/>
                  </a:cubicBezTo>
                  <a:cubicBezTo>
                    <a:pt x="1" y="0"/>
                    <a:pt x="3" y="1"/>
                    <a:pt x="3" y="2"/>
                  </a:cubicBezTo>
                  <a:cubicBezTo>
                    <a:pt x="5" y="4"/>
                    <a:pt x="8" y="6"/>
                    <a:pt x="11" y="9"/>
                  </a:cubicBezTo>
                  <a:cubicBezTo>
                    <a:pt x="13" y="11"/>
                    <a:pt x="15" y="12"/>
                    <a:pt x="17" y="14"/>
                  </a:cubicBezTo>
                  <a:cubicBezTo>
                    <a:pt x="20" y="16"/>
                    <a:pt x="23" y="18"/>
                    <a:pt x="27" y="18"/>
                  </a:cubicBezTo>
                  <a:cubicBezTo>
                    <a:pt x="28" y="18"/>
                    <a:pt x="30" y="19"/>
                    <a:pt x="32" y="19"/>
                  </a:cubicBezTo>
                  <a:cubicBezTo>
                    <a:pt x="33" y="20"/>
                    <a:pt x="33" y="20"/>
                    <a:pt x="33" y="21"/>
                  </a:cubicBezTo>
                  <a:cubicBezTo>
                    <a:pt x="33" y="22"/>
                    <a:pt x="32" y="22"/>
                    <a:pt x="31" y="21"/>
                  </a:cubicBezTo>
                  <a:cubicBezTo>
                    <a:pt x="30" y="21"/>
                    <a:pt x="29" y="20"/>
                    <a:pt x="27" y="2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9"/>
            <p:cNvSpPr>
              <a:spLocks/>
            </p:cNvSpPr>
            <p:nvPr/>
          </p:nvSpPr>
          <p:spPr bwMode="auto">
            <a:xfrm>
              <a:off x="3560764" y="2501901"/>
              <a:ext cx="192088" cy="85725"/>
            </a:xfrm>
            <a:custGeom>
              <a:avLst/>
              <a:gdLst>
                <a:gd name="T0" fmla="*/ 45 w 45"/>
                <a:gd name="T1" fmla="*/ 1 h 20"/>
                <a:gd name="T2" fmla="*/ 43 w 45"/>
                <a:gd name="T3" fmla="*/ 4 h 20"/>
                <a:gd name="T4" fmla="*/ 31 w 45"/>
                <a:gd name="T5" fmla="*/ 8 h 20"/>
                <a:gd name="T6" fmla="*/ 21 w 45"/>
                <a:gd name="T7" fmla="*/ 12 h 20"/>
                <a:gd name="T8" fmla="*/ 17 w 45"/>
                <a:gd name="T9" fmla="*/ 15 h 20"/>
                <a:gd name="T10" fmla="*/ 13 w 45"/>
                <a:gd name="T11" fmla="*/ 16 h 20"/>
                <a:gd name="T12" fmla="*/ 10 w 45"/>
                <a:gd name="T13" fmla="*/ 17 h 20"/>
                <a:gd name="T14" fmla="*/ 1 w 45"/>
                <a:gd name="T15" fmla="*/ 20 h 20"/>
                <a:gd name="T16" fmla="*/ 0 w 45"/>
                <a:gd name="T17" fmla="*/ 18 h 20"/>
                <a:gd name="T18" fmla="*/ 1 w 45"/>
                <a:gd name="T19" fmla="*/ 17 h 20"/>
                <a:gd name="T20" fmla="*/ 21 w 45"/>
                <a:gd name="T21" fmla="*/ 4 h 20"/>
                <a:gd name="T22" fmla="*/ 25 w 45"/>
                <a:gd name="T23" fmla="*/ 2 h 20"/>
                <a:gd name="T24" fmla="*/ 29 w 45"/>
                <a:gd name="T25" fmla="*/ 2 h 20"/>
                <a:gd name="T26" fmla="*/ 33 w 45"/>
                <a:gd name="T27" fmla="*/ 3 h 20"/>
                <a:gd name="T28" fmla="*/ 42 w 45"/>
                <a:gd name="T29" fmla="*/ 0 h 20"/>
                <a:gd name="T30" fmla="*/ 45 w 45"/>
                <a:gd name="T31"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 h="20">
                  <a:moveTo>
                    <a:pt x="45" y="1"/>
                  </a:moveTo>
                  <a:cubicBezTo>
                    <a:pt x="45" y="3"/>
                    <a:pt x="44" y="4"/>
                    <a:pt x="43" y="4"/>
                  </a:cubicBezTo>
                  <a:cubicBezTo>
                    <a:pt x="39" y="6"/>
                    <a:pt x="36" y="8"/>
                    <a:pt x="31" y="8"/>
                  </a:cubicBezTo>
                  <a:cubicBezTo>
                    <a:pt x="28" y="9"/>
                    <a:pt x="24" y="10"/>
                    <a:pt x="21" y="12"/>
                  </a:cubicBezTo>
                  <a:cubicBezTo>
                    <a:pt x="19" y="12"/>
                    <a:pt x="18" y="14"/>
                    <a:pt x="17" y="15"/>
                  </a:cubicBezTo>
                  <a:cubicBezTo>
                    <a:pt x="16" y="16"/>
                    <a:pt x="16" y="20"/>
                    <a:pt x="13" y="16"/>
                  </a:cubicBezTo>
                  <a:cubicBezTo>
                    <a:pt x="12" y="14"/>
                    <a:pt x="11" y="16"/>
                    <a:pt x="10" y="17"/>
                  </a:cubicBezTo>
                  <a:cubicBezTo>
                    <a:pt x="8" y="20"/>
                    <a:pt x="4" y="19"/>
                    <a:pt x="1" y="20"/>
                  </a:cubicBezTo>
                  <a:cubicBezTo>
                    <a:pt x="0" y="20"/>
                    <a:pt x="0" y="20"/>
                    <a:pt x="0" y="18"/>
                  </a:cubicBezTo>
                  <a:cubicBezTo>
                    <a:pt x="0" y="18"/>
                    <a:pt x="0" y="17"/>
                    <a:pt x="1" y="17"/>
                  </a:cubicBezTo>
                  <a:cubicBezTo>
                    <a:pt x="9" y="15"/>
                    <a:pt x="15" y="9"/>
                    <a:pt x="21" y="4"/>
                  </a:cubicBezTo>
                  <a:cubicBezTo>
                    <a:pt x="22" y="4"/>
                    <a:pt x="24" y="2"/>
                    <a:pt x="25" y="2"/>
                  </a:cubicBezTo>
                  <a:cubicBezTo>
                    <a:pt x="26" y="0"/>
                    <a:pt x="28" y="0"/>
                    <a:pt x="29" y="2"/>
                  </a:cubicBezTo>
                  <a:cubicBezTo>
                    <a:pt x="30" y="4"/>
                    <a:pt x="31" y="4"/>
                    <a:pt x="33" y="3"/>
                  </a:cubicBezTo>
                  <a:cubicBezTo>
                    <a:pt x="36" y="2"/>
                    <a:pt x="39" y="1"/>
                    <a:pt x="42" y="0"/>
                  </a:cubicBezTo>
                  <a:cubicBezTo>
                    <a:pt x="44" y="0"/>
                    <a:pt x="45" y="0"/>
                    <a:pt x="45"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10"/>
            <p:cNvSpPr>
              <a:spLocks/>
            </p:cNvSpPr>
            <p:nvPr/>
          </p:nvSpPr>
          <p:spPr bwMode="auto">
            <a:xfrm>
              <a:off x="2674939" y="2349501"/>
              <a:ext cx="77788" cy="136525"/>
            </a:xfrm>
            <a:custGeom>
              <a:avLst/>
              <a:gdLst>
                <a:gd name="T0" fmla="*/ 1 w 18"/>
                <a:gd name="T1" fmla="*/ 0 h 32"/>
                <a:gd name="T2" fmla="*/ 5 w 18"/>
                <a:gd name="T3" fmla="*/ 4 h 32"/>
                <a:gd name="T4" fmla="*/ 5 w 18"/>
                <a:gd name="T5" fmla="*/ 2 h 32"/>
                <a:gd name="T6" fmla="*/ 6 w 18"/>
                <a:gd name="T7" fmla="*/ 0 h 32"/>
                <a:gd name="T8" fmla="*/ 7 w 18"/>
                <a:gd name="T9" fmla="*/ 1 h 32"/>
                <a:gd name="T10" fmla="*/ 9 w 18"/>
                <a:gd name="T11" fmla="*/ 4 h 32"/>
                <a:gd name="T12" fmla="*/ 15 w 18"/>
                <a:gd name="T13" fmla="*/ 20 h 32"/>
                <a:gd name="T14" fmla="*/ 17 w 18"/>
                <a:gd name="T15" fmla="*/ 31 h 32"/>
                <a:gd name="T16" fmla="*/ 15 w 18"/>
                <a:gd name="T17" fmla="*/ 30 h 32"/>
                <a:gd name="T18" fmla="*/ 7 w 18"/>
                <a:gd name="T19" fmla="*/ 20 h 32"/>
                <a:gd name="T20" fmla="*/ 1 w 18"/>
                <a:gd name="T21" fmla="*/ 2 h 32"/>
                <a:gd name="T22" fmla="*/ 1 w 18"/>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32">
                  <a:moveTo>
                    <a:pt x="1" y="0"/>
                  </a:moveTo>
                  <a:cubicBezTo>
                    <a:pt x="4" y="0"/>
                    <a:pt x="3" y="3"/>
                    <a:pt x="5" y="4"/>
                  </a:cubicBezTo>
                  <a:cubicBezTo>
                    <a:pt x="6" y="3"/>
                    <a:pt x="5" y="3"/>
                    <a:pt x="5" y="2"/>
                  </a:cubicBezTo>
                  <a:cubicBezTo>
                    <a:pt x="5" y="1"/>
                    <a:pt x="5" y="0"/>
                    <a:pt x="6" y="0"/>
                  </a:cubicBezTo>
                  <a:cubicBezTo>
                    <a:pt x="6" y="0"/>
                    <a:pt x="7" y="0"/>
                    <a:pt x="7" y="1"/>
                  </a:cubicBezTo>
                  <a:cubicBezTo>
                    <a:pt x="8" y="2"/>
                    <a:pt x="8" y="2"/>
                    <a:pt x="9" y="4"/>
                  </a:cubicBezTo>
                  <a:cubicBezTo>
                    <a:pt x="11" y="9"/>
                    <a:pt x="13" y="15"/>
                    <a:pt x="15" y="20"/>
                  </a:cubicBezTo>
                  <a:cubicBezTo>
                    <a:pt x="17" y="24"/>
                    <a:pt x="18" y="27"/>
                    <a:pt x="17" y="31"/>
                  </a:cubicBezTo>
                  <a:cubicBezTo>
                    <a:pt x="16" y="32"/>
                    <a:pt x="15" y="30"/>
                    <a:pt x="15" y="30"/>
                  </a:cubicBezTo>
                  <a:cubicBezTo>
                    <a:pt x="13" y="26"/>
                    <a:pt x="8" y="24"/>
                    <a:pt x="7" y="20"/>
                  </a:cubicBezTo>
                  <a:cubicBezTo>
                    <a:pt x="4" y="14"/>
                    <a:pt x="2" y="8"/>
                    <a:pt x="1" y="2"/>
                  </a:cubicBezTo>
                  <a:cubicBezTo>
                    <a:pt x="0" y="1"/>
                    <a:pt x="0"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11"/>
            <p:cNvSpPr>
              <a:spLocks/>
            </p:cNvSpPr>
            <p:nvPr/>
          </p:nvSpPr>
          <p:spPr bwMode="auto">
            <a:xfrm>
              <a:off x="3641726" y="2801938"/>
              <a:ext cx="171450" cy="46038"/>
            </a:xfrm>
            <a:custGeom>
              <a:avLst/>
              <a:gdLst>
                <a:gd name="T0" fmla="*/ 40 w 40"/>
                <a:gd name="T1" fmla="*/ 3 h 11"/>
                <a:gd name="T2" fmla="*/ 33 w 40"/>
                <a:gd name="T3" fmla="*/ 6 h 11"/>
                <a:gd name="T4" fmla="*/ 34 w 40"/>
                <a:gd name="T5" fmla="*/ 7 h 11"/>
                <a:gd name="T6" fmla="*/ 35 w 40"/>
                <a:gd name="T7" fmla="*/ 9 h 11"/>
                <a:gd name="T8" fmla="*/ 33 w 40"/>
                <a:gd name="T9" fmla="*/ 9 h 11"/>
                <a:gd name="T10" fmla="*/ 16 w 40"/>
                <a:gd name="T11" fmla="*/ 8 h 11"/>
                <a:gd name="T12" fmla="*/ 7 w 40"/>
                <a:gd name="T13" fmla="*/ 10 h 11"/>
                <a:gd name="T14" fmla="*/ 4 w 40"/>
                <a:gd name="T15" fmla="*/ 11 h 11"/>
                <a:gd name="T16" fmla="*/ 1 w 40"/>
                <a:gd name="T17" fmla="*/ 8 h 11"/>
                <a:gd name="T18" fmla="*/ 3 w 40"/>
                <a:gd name="T19" fmla="*/ 6 h 11"/>
                <a:gd name="T20" fmla="*/ 27 w 40"/>
                <a:gd name="T21" fmla="*/ 2 h 11"/>
                <a:gd name="T22" fmla="*/ 39 w 40"/>
                <a:gd name="T23" fmla="*/ 2 h 11"/>
                <a:gd name="T24" fmla="*/ 40 w 40"/>
                <a:gd name="T25"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11">
                  <a:moveTo>
                    <a:pt x="40" y="3"/>
                  </a:moveTo>
                  <a:cubicBezTo>
                    <a:pt x="38" y="6"/>
                    <a:pt x="35" y="4"/>
                    <a:pt x="33" y="6"/>
                  </a:cubicBezTo>
                  <a:cubicBezTo>
                    <a:pt x="33" y="7"/>
                    <a:pt x="33" y="7"/>
                    <a:pt x="34" y="7"/>
                  </a:cubicBezTo>
                  <a:cubicBezTo>
                    <a:pt x="35" y="8"/>
                    <a:pt x="35" y="8"/>
                    <a:pt x="35" y="9"/>
                  </a:cubicBezTo>
                  <a:cubicBezTo>
                    <a:pt x="34" y="10"/>
                    <a:pt x="33" y="9"/>
                    <a:pt x="33" y="9"/>
                  </a:cubicBezTo>
                  <a:cubicBezTo>
                    <a:pt x="27" y="8"/>
                    <a:pt x="22" y="7"/>
                    <a:pt x="16" y="8"/>
                  </a:cubicBezTo>
                  <a:cubicBezTo>
                    <a:pt x="13" y="9"/>
                    <a:pt x="10" y="10"/>
                    <a:pt x="7" y="10"/>
                  </a:cubicBezTo>
                  <a:cubicBezTo>
                    <a:pt x="6" y="11"/>
                    <a:pt x="5" y="11"/>
                    <a:pt x="4" y="11"/>
                  </a:cubicBezTo>
                  <a:cubicBezTo>
                    <a:pt x="2" y="11"/>
                    <a:pt x="1" y="9"/>
                    <a:pt x="1" y="8"/>
                  </a:cubicBezTo>
                  <a:cubicBezTo>
                    <a:pt x="0" y="6"/>
                    <a:pt x="2" y="6"/>
                    <a:pt x="3" y="6"/>
                  </a:cubicBezTo>
                  <a:cubicBezTo>
                    <a:pt x="11" y="4"/>
                    <a:pt x="18" y="1"/>
                    <a:pt x="27" y="2"/>
                  </a:cubicBezTo>
                  <a:cubicBezTo>
                    <a:pt x="31" y="2"/>
                    <a:pt x="35" y="0"/>
                    <a:pt x="39" y="2"/>
                  </a:cubicBezTo>
                  <a:cubicBezTo>
                    <a:pt x="39" y="2"/>
                    <a:pt x="40" y="2"/>
                    <a:pt x="40"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2"/>
            <p:cNvSpPr>
              <a:spLocks/>
            </p:cNvSpPr>
            <p:nvPr/>
          </p:nvSpPr>
          <p:spPr bwMode="auto">
            <a:xfrm>
              <a:off x="3159126" y="2185988"/>
              <a:ext cx="30163" cy="115888"/>
            </a:xfrm>
            <a:custGeom>
              <a:avLst/>
              <a:gdLst>
                <a:gd name="T0" fmla="*/ 5 w 7"/>
                <a:gd name="T1" fmla="*/ 0 h 27"/>
                <a:gd name="T2" fmla="*/ 0 w 7"/>
                <a:gd name="T3" fmla="*/ 27 h 27"/>
                <a:gd name="T4" fmla="*/ 0 w 7"/>
                <a:gd name="T5" fmla="*/ 0 h 27"/>
                <a:gd name="T6" fmla="*/ 3 w 7"/>
                <a:gd name="T7" fmla="*/ 8 h 27"/>
                <a:gd name="T8" fmla="*/ 5 w 7"/>
                <a:gd name="T9" fmla="*/ 0 h 27"/>
              </a:gdLst>
              <a:ahLst/>
              <a:cxnLst>
                <a:cxn ang="0">
                  <a:pos x="T0" y="T1"/>
                </a:cxn>
                <a:cxn ang="0">
                  <a:pos x="T2" y="T3"/>
                </a:cxn>
                <a:cxn ang="0">
                  <a:pos x="T4" y="T5"/>
                </a:cxn>
                <a:cxn ang="0">
                  <a:pos x="T6" y="T7"/>
                </a:cxn>
                <a:cxn ang="0">
                  <a:pos x="T8" y="T9"/>
                </a:cxn>
              </a:cxnLst>
              <a:rect l="0" t="0" r="r" b="b"/>
              <a:pathLst>
                <a:path w="7" h="27">
                  <a:moveTo>
                    <a:pt x="5" y="0"/>
                  </a:moveTo>
                  <a:cubicBezTo>
                    <a:pt x="7" y="5"/>
                    <a:pt x="4" y="23"/>
                    <a:pt x="0" y="27"/>
                  </a:cubicBezTo>
                  <a:cubicBezTo>
                    <a:pt x="1" y="18"/>
                    <a:pt x="0" y="9"/>
                    <a:pt x="0" y="0"/>
                  </a:cubicBezTo>
                  <a:cubicBezTo>
                    <a:pt x="3" y="2"/>
                    <a:pt x="1" y="6"/>
                    <a:pt x="3" y="8"/>
                  </a:cubicBezTo>
                  <a:cubicBezTo>
                    <a:pt x="5" y="6"/>
                    <a:pt x="4" y="3"/>
                    <a:pt x="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3"/>
            <p:cNvSpPr>
              <a:spLocks/>
            </p:cNvSpPr>
            <p:nvPr/>
          </p:nvSpPr>
          <p:spPr bwMode="auto">
            <a:xfrm>
              <a:off x="2479676" y="2733676"/>
              <a:ext cx="131763" cy="68263"/>
            </a:xfrm>
            <a:custGeom>
              <a:avLst/>
              <a:gdLst>
                <a:gd name="T0" fmla="*/ 0 w 31"/>
                <a:gd name="T1" fmla="*/ 2 h 16"/>
                <a:gd name="T2" fmla="*/ 7 w 31"/>
                <a:gd name="T3" fmla="*/ 2 h 16"/>
                <a:gd name="T4" fmla="*/ 12 w 31"/>
                <a:gd name="T5" fmla="*/ 4 h 16"/>
                <a:gd name="T6" fmla="*/ 27 w 31"/>
                <a:gd name="T7" fmla="*/ 11 h 16"/>
                <a:gd name="T8" fmla="*/ 31 w 31"/>
                <a:gd name="T9" fmla="*/ 15 h 16"/>
                <a:gd name="T10" fmla="*/ 28 w 31"/>
                <a:gd name="T11" fmla="*/ 14 h 16"/>
                <a:gd name="T12" fmla="*/ 10 w 31"/>
                <a:gd name="T13" fmla="*/ 6 h 16"/>
                <a:gd name="T14" fmla="*/ 0 w 31"/>
                <a:gd name="T15" fmla="*/ 2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6">
                  <a:moveTo>
                    <a:pt x="0" y="2"/>
                  </a:moveTo>
                  <a:cubicBezTo>
                    <a:pt x="2" y="0"/>
                    <a:pt x="5" y="1"/>
                    <a:pt x="7" y="2"/>
                  </a:cubicBezTo>
                  <a:cubicBezTo>
                    <a:pt x="9" y="2"/>
                    <a:pt x="10" y="3"/>
                    <a:pt x="12" y="4"/>
                  </a:cubicBezTo>
                  <a:cubicBezTo>
                    <a:pt x="17" y="7"/>
                    <a:pt x="22" y="9"/>
                    <a:pt x="27" y="11"/>
                  </a:cubicBezTo>
                  <a:cubicBezTo>
                    <a:pt x="28" y="12"/>
                    <a:pt x="30" y="13"/>
                    <a:pt x="31" y="15"/>
                  </a:cubicBezTo>
                  <a:cubicBezTo>
                    <a:pt x="30" y="16"/>
                    <a:pt x="29" y="15"/>
                    <a:pt x="28" y="14"/>
                  </a:cubicBezTo>
                  <a:cubicBezTo>
                    <a:pt x="22" y="12"/>
                    <a:pt x="16" y="9"/>
                    <a:pt x="10" y="6"/>
                  </a:cubicBezTo>
                  <a:cubicBezTo>
                    <a:pt x="7" y="5"/>
                    <a:pt x="4" y="4"/>
                    <a:pt x="0" y="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4"/>
            <p:cNvSpPr>
              <a:spLocks/>
            </p:cNvSpPr>
            <p:nvPr/>
          </p:nvSpPr>
          <p:spPr bwMode="auto">
            <a:xfrm>
              <a:off x="2636839" y="3022601"/>
              <a:ext cx="128588" cy="39688"/>
            </a:xfrm>
            <a:custGeom>
              <a:avLst/>
              <a:gdLst>
                <a:gd name="T0" fmla="*/ 1 w 30"/>
                <a:gd name="T1" fmla="*/ 6 h 9"/>
                <a:gd name="T2" fmla="*/ 9 w 30"/>
                <a:gd name="T3" fmla="*/ 5 h 9"/>
                <a:gd name="T4" fmla="*/ 28 w 30"/>
                <a:gd name="T5" fmla="*/ 0 h 9"/>
                <a:gd name="T6" fmla="*/ 30 w 30"/>
                <a:gd name="T7" fmla="*/ 0 h 9"/>
                <a:gd name="T8" fmla="*/ 28 w 30"/>
                <a:gd name="T9" fmla="*/ 2 h 9"/>
                <a:gd name="T10" fmla="*/ 3 w 30"/>
                <a:gd name="T11" fmla="*/ 8 h 9"/>
                <a:gd name="T12" fmla="*/ 1 w 30"/>
                <a:gd name="T13" fmla="*/ 6 h 9"/>
              </a:gdLst>
              <a:ahLst/>
              <a:cxnLst>
                <a:cxn ang="0">
                  <a:pos x="T0" y="T1"/>
                </a:cxn>
                <a:cxn ang="0">
                  <a:pos x="T2" y="T3"/>
                </a:cxn>
                <a:cxn ang="0">
                  <a:pos x="T4" y="T5"/>
                </a:cxn>
                <a:cxn ang="0">
                  <a:pos x="T6" y="T7"/>
                </a:cxn>
                <a:cxn ang="0">
                  <a:pos x="T8" y="T9"/>
                </a:cxn>
                <a:cxn ang="0">
                  <a:pos x="T10" y="T11"/>
                </a:cxn>
                <a:cxn ang="0">
                  <a:pos x="T12" y="T13"/>
                </a:cxn>
              </a:cxnLst>
              <a:rect l="0" t="0" r="r" b="b"/>
              <a:pathLst>
                <a:path w="30" h="9">
                  <a:moveTo>
                    <a:pt x="1" y="6"/>
                  </a:moveTo>
                  <a:cubicBezTo>
                    <a:pt x="4" y="6"/>
                    <a:pt x="6" y="6"/>
                    <a:pt x="9" y="5"/>
                  </a:cubicBezTo>
                  <a:cubicBezTo>
                    <a:pt x="15" y="4"/>
                    <a:pt x="22" y="3"/>
                    <a:pt x="28" y="0"/>
                  </a:cubicBezTo>
                  <a:cubicBezTo>
                    <a:pt x="28" y="0"/>
                    <a:pt x="29" y="0"/>
                    <a:pt x="30" y="0"/>
                  </a:cubicBezTo>
                  <a:cubicBezTo>
                    <a:pt x="30" y="2"/>
                    <a:pt x="28" y="2"/>
                    <a:pt x="28" y="2"/>
                  </a:cubicBezTo>
                  <a:cubicBezTo>
                    <a:pt x="20" y="5"/>
                    <a:pt x="11" y="7"/>
                    <a:pt x="3" y="8"/>
                  </a:cubicBezTo>
                  <a:cubicBezTo>
                    <a:pt x="0" y="9"/>
                    <a:pt x="0" y="9"/>
                    <a:pt x="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5"/>
            <p:cNvSpPr>
              <a:spLocks/>
            </p:cNvSpPr>
            <p:nvPr/>
          </p:nvSpPr>
          <p:spPr bwMode="auto">
            <a:xfrm>
              <a:off x="3624264" y="2979738"/>
              <a:ext cx="85725" cy="52388"/>
            </a:xfrm>
            <a:custGeom>
              <a:avLst/>
              <a:gdLst>
                <a:gd name="T0" fmla="*/ 19 w 20"/>
                <a:gd name="T1" fmla="*/ 9 h 12"/>
                <a:gd name="T2" fmla="*/ 18 w 20"/>
                <a:gd name="T3" fmla="*/ 11 h 12"/>
                <a:gd name="T4" fmla="*/ 2 w 20"/>
                <a:gd name="T5" fmla="*/ 5 h 12"/>
                <a:gd name="T6" fmla="*/ 1 w 20"/>
                <a:gd name="T7" fmla="*/ 3 h 12"/>
                <a:gd name="T8" fmla="*/ 1 w 20"/>
                <a:gd name="T9" fmla="*/ 1 h 12"/>
                <a:gd name="T10" fmla="*/ 3 w 20"/>
                <a:gd name="T11" fmla="*/ 1 h 12"/>
                <a:gd name="T12" fmla="*/ 6 w 20"/>
                <a:gd name="T13" fmla="*/ 4 h 12"/>
                <a:gd name="T14" fmla="*/ 13 w 20"/>
                <a:gd name="T15" fmla="*/ 7 h 12"/>
                <a:gd name="T16" fmla="*/ 19 w 20"/>
                <a:gd name="T17"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2">
                  <a:moveTo>
                    <a:pt x="19" y="9"/>
                  </a:moveTo>
                  <a:cubicBezTo>
                    <a:pt x="19" y="10"/>
                    <a:pt x="20" y="12"/>
                    <a:pt x="18" y="11"/>
                  </a:cubicBezTo>
                  <a:cubicBezTo>
                    <a:pt x="12" y="10"/>
                    <a:pt x="7" y="10"/>
                    <a:pt x="2" y="5"/>
                  </a:cubicBezTo>
                  <a:cubicBezTo>
                    <a:pt x="2" y="4"/>
                    <a:pt x="1" y="4"/>
                    <a:pt x="1" y="3"/>
                  </a:cubicBezTo>
                  <a:cubicBezTo>
                    <a:pt x="0" y="2"/>
                    <a:pt x="0" y="2"/>
                    <a:pt x="1" y="1"/>
                  </a:cubicBezTo>
                  <a:cubicBezTo>
                    <a:pt x="2" y="0"/>
                    <a:pt x="3" y="0"/>
                    <a:pt x="3" y="1"/>
                  </a:cubicBezTo>
                  <a:cubicBezTo>
                    <a:pt x="4" y="2"/>
                    <a:pt x="5" y="3"/>
                    <a:pt x="6" y="4"/>
                  </a:cubicBezTo>
                  <a:cubicBezTo>
                    <a:pt x="8" y="6"/>
                    <a:pt x="10" y="8"/>
                    <a:pt x="13" y="7"/>
                  </a:cubicBezTo>
                  <a:cubicBezTo>
                    <a:pt x="15" y="7"/>
                    <a:pt x="17"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6"/>
            <p:cNvSpPr>
              <a:spLocks/>
            </p:cNvSpPr>
            <p:nvPr/>
          </p:nvSpPr>
          <p:spPr bwMode="auto">
            <a:xfrm>
              <a:off x="3175001" y="2198688"/>
              <a:ext cx="26988" cy="111125"/>
            </a:xfrm>
            <a:custGeom>
              <a:avLst/>
              <a:gdLst>
                <a:gd name="T0" fmla="*/ 6 w 6"/>
                <a:gd name="T1" fmla="*/ 0 h 26"/>
                <a:gd name="T2" fmla="*/ 1 w 6"/>
                <a:gd name="T3" fmla="*/ 26 h 26"/>
                <a:gd name="T4" fmla="*/ 6 w 6"/>
                <a:gd name="T5" fmla="*/ 0 h 26"/>
              </a:gdLst>
              <a:ahLst/>
              <a:cxnLst>
                <a:cxn ang="0">
                  <a:pos x="T0" y="T1"/>
                </a:cxn>
                <a:cxn ang="0">
                  <a:pos x="T2" y="T3"/>
                </a:cxn>
                <a:cxn ang="0">
                  <a:pos x="T4" y="T5"/>
                </a:cxn>
              </a:cxnLst>
              <a:rect l="0" t="0" r="r" b="b"/>
              <a:pathLst>
                <a:path w="6" h="26">
                  <a:moveTo>
                    <a:pt x="6" y="0"/>
                  </a:moveTo>
                  <a:cubicBezTo>
                    <a:pt x="5" y="9"/>
                    <a:pt x="4" y="17"/>
                    <a:pt x="1" y="26"/>
                  </a:cubicBezTo>
                  <a:cubicBezTo>
                    <a:pt x="0" y="22"/>
                    <a:pt x="3" y="7"/>
                    <a:pt x="6"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7"/>
            <p:cNvSpPr>
              <a:spLocks/>
            </p:cNvSpPr>
            <p:nvPr/>
          </p:nvSpPr>
          <p:spPr bwMode="auto">
            <a:xfrm>
              <a:off x="2654301" y="3001963"/>
              <a:ext cx="80963" cy="12700"/>
            </a:xfrm>
            <a:custGeom>
              <a:avLst/>
              <a:gdLst>
                <a:gd name="T0" fmla="*/ 0 w 19"/>
                <a:gd name="T1" fmla="*/ 3 h 3"/>
                <a:gd name="T2" fmla="*/ 19 w 19"/>
                <a:gd name="T3" fmla="*/ 0 h 3"/>
                <a:gd name="T4" fmla="*/ 0 w 19"/>
                <a:gd name="T5" fmla="*/ 3 h 3"/>
              </a:gdLst>
              <a:ahLst/>
              <a:cxnLst>
                <a:cxn ang="0">
                  <a:pos x="T0" y="T1"/>
                </a:cxn>
                <a:cxn ang="0">
                  <a:pos x="T2" y="T3"/>
                </a:cxn>
                <a:cxn ang="0">
                  <a:pos x="T4" y="T5"/>
                </a:cxn>
              </a:cxnLst>
              <a:rect l="0" t="0" r="r" b="b"/>
              <a:pathLst>
                <a:path w="19" h="3">
                  <a:moveTo>
                    <a:pt x="0" y="3"/>
                  </a:moveTo>
                  <a:cubicBezTo>
                    <a:pt x="6" y="0"/>
                    <a:pt x="13" y="1"/>
                    <a:pt x="19" y="0"/>
                  </a:cubicBezTo>
                  <a:cubicBezTo>
                    <a:pt x="13" y="3"/>
                    <a:pt x="6" y="3"/>
                    <a:pt x="0"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8"/>
            <p:cNvSpPr>
              <a:spLocks/>
            </p:cNvSpPr>
            <p:nvPr/>
          </p:nvSpPr>
          <p:spPr bwMode="auto">
            <a:xfrm>
              <a:off x="3667126" y="2951163"/>
              <a:ext cx="63500" cy="42863"/>
            </a:xfrm>
            <a:custGeom>
              <a:avLst/>
              <a:gdLst>
                <a:gd name="T0" fmla="*/ 0 w 15"/>
                <a:gd name="T1" fmla="*/ 0 h 10"/>
                <a:gd name="T2" fmla="*/ 15 w 15"/>
                <a:gd name="T3" fmla="*/ 10 h 10"/>
                <a:gd name="T4" fmla="*/ 0 w 15"/>
                <a:gd name="T5" fmla="*/ 0 h 10"/>
              </a:gdLst>
              <a:ahLst/>
              <a:cxnLst>
                <a:cxn ang="0">
                  <a:pos x="T0" y="T1"/>
                </a:cxn>
                <a:cxn ang="0">
                  <a:pos x="T2" y="T3"/>
                </a:cxn>
                <a:cxn ang="0">
                  <a:pos x="T4" y="T5"/>
                </a:cxn>
              </a:cxnLst>
              <a:rect l="0" t="0" r="r" b="b"/>
              <a:pathLst>
                <a:path w="15" h="10">
                  <a:moveTo>
                    <a:pt x="0" y="0"/>
                  </a:moveTo>
                  <a:cubicBezTo>
                    <a:pt x="5" y="3"/>
                    <a:pt x="10" y="6"/>
                    <a:pt x="15" y="10"/>
                  </a:cubicBezTo>
                  <a:cubicBezTo>
                    <a:pt x="11" y="10"/>
                    <a:pt x="2" y="5"/>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9"/>
            <p:cNvSpPr>
              <a:spLocks/>
            </p:cNvSpPr>
            <p:nvPr/>
          </p:nvSpPr>
          <p:spPr bwMode="auto">
            <a:xfrm>
              <a:off x="3671889" y="2984501"/>
              <a:ext cx="50800" cy="42863"/>
            </a:xfrm>
            <a:custGeom>
              <a:avLst/>
              <a:gdLst>
                <a:gd name="T0" fmla="*/ 8 w 12"/>
                <a:gd name="T1" fmla="*/ 8 h 10"/>
                <a:gd name="T2" fmla="*/ 2 w 12"/>
                <a:gd name="T3" fmla="*/ 3 h 10"/>
                <a:gd name="T4" fmla="*/ 0 w 12"/>
                <a:gd name="T5" fmla="*/ 1 h 10"/>
                <a:gd name="T6" fmla="*/ 3 w 12"/>
                <a:gd name="T7" fmla="*/ 1 h 10"/>
                <a:gd name="T8" fmla="*/ 10 w 12"/>
                <a:gd name="T9" fmla="*/ 6 h 10"/>
                <a:gd name="T10" fmla="*/ 11 w 12"/>
                <a:gd name="T11" fmla="*/ 9 h 10"/>
                <a:gd name="T12" fmla="*/ 8 w 12"/>
                <a:gd name="T13" fmla="*/ 8 h 10"/>
                <a:gd name="T14" fmla="*/ 8 w 12"/>
                <a:gd name="T15" fmla="*/ 8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0">
                  <a:moveTo>
                    <a:pt x="8" y="8"/>
                  </a:moveTo>
                  <a:cubicBezTo>
                    <a:pt x="7" y="5"/>
                    <a:pt x="4" y="5"/>
                    <a:pt x="2" y="3"/>
                  </a:cubicBezTo>
                  <a:cubicBezTo>
                    <a:pt x="1" y="3"/>
                    <a:pt x="0" y="2"/>
                    <a:pt x="0" y="1"/>
                  </a:cubicBezTo>
                  <a:cubicBezTo>
                    <a:pt x="1" y="0"/>
                    <a:pt x="2" y="1"/>
                    <a:pt x="3" y="1"/>
                  </a:cubicBezTo>
                  <a:cubicBezTo>
                    <a:pt x="6" y="2"/>
                    <a:pt x="8" y="3"/>
                    <a:pt x="10" y="6"/>
                  </a:cubicBezTo>
                  <a:cubicBezTo>
                    <a:pt x="11" y="7"/>
                    <a:pt x="12" y="8"/>
                    <a:pt x="11" y="9"/>
                  </a:cubicBezTo>
                  <a:cubicBezTo>
                    <a:pt x="10" y="10"/>
                    <a:pt x="9" y="7"/>
                    <a:pt x="8" y="8"/>
                  </a:cubicBezTo>
                  <a:cubicBezTo>
                    <a:pt x="8" y="8"/>
                    <a:pt x="8" y="8"/>
                    <a:pt x="8"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20"/>
            <p:cNvSpPr>
              <a:spLocks/>
            </p:cNvSpPr>
            <p:nvPr/>
          </p:nvSpPr>
          <p:spPr bwMode="auto">
            <a:xfrm>
              <a:off x="2538414" y="2686051"/>
              <a:ext cx="30163" cy="20638"/>
            </a:xfrm>
            <a:custGeom>
              <a:avLst/>
              <a:gdLst>
                <a:gd name="T0" fmla="*/ 0 w 7"/>
                <a:gd name="T1" fmla="*/ 0 h 5"/>
                <a:gd name="T2" fmla="*/ 7 w 7"/>
                <a:gd name="T3" fmla="*/ 5 h 5"/>
                <a:gd name="T4" fmla="*/ 0 w 7"/>
                <a:gd name="T5" fmla="*/ 0 h 5"/>
              </a:gdLst>
              <a:ahLst/>
              <a:cxnLst>
                <a:cxn ang="0">
                  <a:pos x="T0" y="T1"/>
                </a:cxn>
                <a:cxn ang="0">
                  <a:pos x="T2" y="T3"/>
                </a:cxn>
                <a:cxn ang="0">
                  <a:pos x="T4" y="T5"/>
                </a:cxn>
              </a:cxnLst>
              <a:rect l="0" t="0" r="r" b="b"/>
              <a:pathLst>
                <a:path w="7" h="5">
                  <a:moveTo>
                    <a:pt x="0" y="0"/>
                  </a:moveTo>
                  <a:cubicBezTo>
                    <a:pt x="3" y="1"/>
                    <a:pt x="5" y="3"/>
                    <a:pt x="7" y="5"/>
                  </a:cubicBezTo>
                  <a:cubicBezTo>
                    <a:pt x="4" y="5"/>
                    <a:pt x="1" y="4"/>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21"/>
            <p:cNvSpPr>
              <a:spLocks/>
            </p:cNvSpPr>
            <p:nvPr/>
          </p:nvSpPr>
          <p:spPr bwMode="auto">
            <a:xfrm>
              <a:off x="2611439" y="3035301"/>
              <a:ext cx="38100" cy="12700"/>
            </a:xfrm>
            <a:custGeom>
              <a:avLst/>
              <a:gdLst>
                <a:gd name="T0" fmla="*/ 7 w 9"/>
                <a:gd name="T1" fmla="*/ 3 h 3"/>
                <a:gd name="T2" fmla="*/ 0 w 9"/>
                <a:gd name="T3" fmla="*/ 3 h 3"/>
                <a:gd name="T4" fmla="*/ 8 w 9"/>
                <a:gd name="T5" fmla="*/ 1 h 3"/>
                <a:gd name="T6" fmla="*/ 7 w 9"/>
                <a:gd name="T7" fmla="*/ 3 h 3"/>
              </a:gdLst>
              <a:ahLst/>
              <a:cxnLst>
                <a:cxn ang="0">
                  <a:pos x="T0" y="T1"/>
                </a:cxn>
                <a:cxn ang="0">
                  <a:pos x="T2" y="T3"/>
                </a:cxn>
                <a:cxn ang="0">
                  <a:pos x="T4" y="T5"/>
                </a:cxn>
                <a:cxn ang="0">
                  <a:pos x="T6" y="T7"/>
                </a:cxn>
              </a:cxnLst>
              <a:rect l="0" t="0" r="r" b="b"/>
              <a:pathLst>
                <a:path w="9" h="3">
                  <a:moveTo>
                    <a:pt x="7" y="3"/>
                  </a:moveTo>
                  <a:cubicBezTo>
                    <a:pt x="5" y="2"/>
                    <a:pt x="3" y="3"/>
                    <a:pt x="0" y="3"/>
                  </a:cubicBezTo>
                  <a:cubicBezTo>
                    <a:pt x="3" y="1"/>
                    <a:pt x="6" y="0"/>
                    <a:pt x="8" y="1"/>
                  </a:cubicBezTo>
                  <a:cubicBezTo>
                    <a:pt x="9" y="2"/>
                    <a:pt x="8" y="3"/>
                    <a:pt x="7"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0" name="Freeform 5"/>
          <p:cNvSpPr>
            <a:spLocks noEditPoints="1"/>
          </p:cNvSpPr>
          <p:nvPr/>
        </p:nvSpPr>
        <p:spPr bwMode="auto">
          <a:xfrm>
            <a:off x="5736431" y="2156507"/>
            <a:ext cx="719138" cy="1243013"/>
          </a:xfrm>
          <a:custGeom>
            <a:avLst/>
            <a:gdLst>
              <a:gd name="T0" fmla="*/ 81 w 168"/>
              <a:gd name="T1" fmla="*/ 2 h 291"/>
              <a:gd name="T2" fmla="*/ 153 w 168"/>
              <a:gd name="T3" fmla="*/ 30 h 291"/>
              <a:gd name="T4" fmla="*/ 152 w 168"/>
              <a:gd name="T5" fmla="*/ 123 h 291"/>
              <a:gd name="T6" fmla="*/ 119 w 168"/>
              <a:gd name="T7" fmla="*/ 183 h 291"/>
              <a:gd name="T8" fmla="*/ 112 w 168"/>
              <a:gd name="T9" fmla="*/ 270 h 291"/>
              <a:gd name="T10" fmla="*/ 81 w 168"/>
              <a:gd name="T11" fmla="*/ 287 h 291"/>
              <a:gd name="T12" fmla="*/ 49 w 168"/>
              <a:gd name="T13" fmla="*/ 254 h 291"/>
              <a:gd name="T14" fmla="*/ 47 w 168"/>
              <a:gd name="T15" fmla="*/ 224 h 291"/>
              <a:gd name="T16" fmla="*/ 47 w 168"/>
              <a:gd name="T17" fmla="*/ 160 h 291"/>
              <a:gd name="T18" fmla="*/ 10 w 168"/>
              <a:gd name="T19" fmla="*/ 125 h 291"/>
              <a:gd name="T20" fmla="*/ 3 w 168"/>
              <a:gd name="T21" fmla="*/ 64 h 291"/>
              <a:gd name="T22" fmla="*/ 100 w 168"/>
              <a:gd name="T23" fmla="*/ 276 h 291"/>
              <a:gd name="T24" fmla="*/ 110 w 168"/>
              <a:gd name="T25" fmla="*/ 259 h 291"/>
              <a:gd name="T26" fmla="*/ 100 w 168"/>
              <a:gd name="T27" fmla="*/ 273 h 291"/>
              <a:gd name="T28" fmla="*/ 132 w 168"/>
              <a:gd name="T29" fmla="*/ 35 h 291"/>
              <a:gd name="T30" fmla="*/ 139 w 168"/>
              <a:gd name="T31" fmla="*/ 22 h 291"/>
              <a:gd name="T32" fmla="*/ 118 w 168"/>
              <a:gd name="T33" fmla="*/ 14 h 291"/>
              <a:gd name="T34" fmla="*/ 84 w 168"/>
              <a:gd name="T35" fmla="*/ 10 h 291"/>
              <a:gd name="T36" fmla="*/ 61 w 168"/>
              <a:gd name="T37" fmla="*/ 17 h 291"/>
              <a:gd name="T38" fmla="*/ 62 w 168"/>
              <a:gd name="T39" fmla="*/ 24 h 291"/>
              <a:gd name="T40" fmla="*/ 72 w 168"/>
              <a:gd name="T41" fmla="*/ 33 h 291"/>
              <a:gd name="T42" fmla="*/ 65 w 168"/>
              <a:gd name="T43" fmla="*/ 44 h 291"/>
              <a:gd name="T44" fmla="*/ 48 w 168"/>
              <a:gd name="T45" fmla="*/ 52 h 291"/>
              <a:gd name="T46" fmla="*/ 57 w 168"/>
              <a:gd name="T47" fmla="*/ 21 h 291"/>
              <a:gd name="T48" fmla="*/ 30 w 168"/>
              <a:gd name="T49" fmla="*/ 42 h 291"/>
              <a:gd name="T50" fmla="*/ 16 w 168"/>
              <a:gd name="T51" fmla="*/ 65 h 291"/>
              <a:gd name="T52" fmla="*/ 11 w 168"/>
              <a:gd name="T53" fmla="*/ 88 h 291"/>
              <a:gd name="T54" fmla="*/ 49 w 168"/>
              <a:gd name="T55" fmla="*/ 144 h 291"/>
              <a:gd name="T56" fmla="*/ 59 w 168"/>
              <a:gd name="T57" fmla="*/ 178 h 291"/>
              <a:gd name="T58" fmla="*/ 112 w 168"/>
              <a:gd name="T59" fmla="*/ 179 h 291"/>
              <a:gd name="T60" fmla="*/ 125 w 168"/>
              <a:gd name="T61" fmla="*/ 137 h 291"/>
              <a:gd name="T62" fmla="*/ 131 w 168"/>
              <a:gd name="T63" fmla="*/ 124 h 291"/>
              <a:gd name="T64" fmla="*/ 133 w 168"/>
              <a:gd name="T65" fmla="*/ 116 h 291"/>
              <a:gd name="T66" fmla="*/ 155 w 168"/>
              <a:gd name="T67" fmla="*/ 98 h 291"/>
              <a:gd name="T68" fmla="*/ 141 w 168"/>
              <a:gd name="T69" fmla="*/ 91 h 291"/>
              <a:gd name="T70" fmla="*/ 163 w 168"/>
              <a:gd name="T71" fmla="*/ 71 h 291"/>
              <a:gd name="T72" fmla="*/ 158 w 168"/>
              <a:gd name="T73" fmla="*/ 65 h 291"/>
              <a:gd name="T74" fmla="*/ 158 w 168"/>
              <a:gd name="T75" fmla="*/ 52 h 291"/>
              <a:gd name="T76" fmla="*/ 53 w 168"/>
              <a:gd name="T77" fmla="*/ 223 h 291"/>
              <a:gd name="T78" fmla="*/ 110 w 168"/>
              <a:gd name="T79" fmla="*/ 220 h 291"/>
              <a:gd name="T80" fmla="*/ 111 w 168"/>
              <a:gd name="T81" fmla="*/ 212 h 291"/>
              <a:gd name="T82" fmla="*/ 105 w 168"/>
              <a:gd name="T83" fmla="*/ 235 h 291"/>
              <a:gd name="T84" fmla="*/ 58 w 168"/>
              <a:gd name="T85" fmla="*/ 252 h 291"/>
              <a:gd name="T86" fmla="*/ 107 w 168"/>
              <a:gd name="T87" fmla="*/ 247 h 291"/>
              <a:gd name="T88" fmla="*/ 103 w 168"/>
              <a:gd name="T89" fmla="*/ 200 h 291"/>
              <a:gd name="T90" fmla="*/ 52 w 168"/>
              <a:gd name="T91" fmla="*/ 218 h 291"/>
              <a:gd name="T92" fmla="*/ 51 w 168"/>
              <a:gd name="T93" fmla="*/ 197 h 291"/>
              <a:gd name="T94" fmla="*/ 62 w 168"/>
              <a:gd name="T95" fmla="*/ 196 h 291"/>
              <a:gd name="T96" fmla="*/ 15 w 168"/>
              <a:gd name="T97" fmla="*/ 116 h 291"/>
              <a:gd name="T98" fmla="*/ 140 w 168"/>
              <a:gd name="T99" fmla="*/ 128 h 291"/>
              <a:gd name="T100" fmla="*/ 153 w 168"/>
              <a:gd name="T101" fmla="*/ 97 h 291"/>
              <a:gd name="T102" fmla="*/ 64 w 168"/>
              <a:gd name="T103" fmla="*/ 34 h 291"/>
              <a:gd name="T104" fmla="*/ 77 w 168"/>
              <a:gd name="T105" fmla="*/ 196 h 291"/>
              <a:gd name="T106" fmla="*/ 38 w 168"/>
              <a:gd name="T107" fmla="*/ 141 h 291"/>
              <a:gd name="T108" fmla="*/ 153 w 168"/>
              <a:gd name="T109" fmla="*/ 40 h 291"/>
              <a:gd name="T110" fmla="*/ 108 w 168"/>
              <a:gd name="T111" fmla="*/ 198 h 291"/>
              <a:gd name="T112" fmla="*/ 34 w 168"/>
              <a:gd name="T113" fmla="*/ 132 h 291"/>
              <a:gd name="T114" fmla="*/ 72 w 168"/>
              <a:gd name="T115" fmla="*/ 269 h 291"/>
              <a:gd name="T116" fmla="*/ 109 w 168"/>
              <a:gd name="T117" fmla="*/ 192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8" h="291">
                <a:moveTo>
                  <a:pt x="8" y="59"/>
                </a:moveTo>
                <a:cubicBezTo>
                  <a:pt x="13" y="53"/>
                  <a:pt x="15" y="46"/>
                  <a:pt x="19" y="41"/>
                </a:cubicBezTo>
                <a:cubicBezTo>
                  <a:pt x="27" y="29"/>
                  <a:pt x="36" y="20"/>
                  <a:pt x="49" y="15"/>
                </a:cubicBezTo>
                <a:cubicBezTo>
                  <a:pt x="52" y="14"/>
                  <a:pt x="54" y="12"/>
                  <a:pt x="57" y="11"/>
                </a:cubicBezTo>
                <a:cubicBezTo>
                  <a:pt x="61" y="8"/>
                  <a:pt x="67" y="5"/>
                  <a:pt x="73" y="4"/>
                </a:cubicBezTo>
                <a:cubicBezTo>
                  <a:pt x="75" y="4"/>
                  <a:pt x="78" y="2"/>
                  <a:pt x="81" y="2"/>
                </a:cubicBezTo>
                <a:cubicBezTo>
                  <a:pt x="91" y="0"/>
                  <a:pt x="101" y="1"/>
                  <a:pt x="111" y="4"/>
                </a:cubicBezTo>
                <a:cubicBezTo>
                  <a:pt x="118" y="6"/>
                  <a:pt x="125" y="8"/>
                  <a:pt x="131" y="11"/>
                </a:cubicBezTo>
                <a:cubicBezTo>
                  <a:pt x="133" y="12"/>
                  <a:pt x="135" y="13"/>
                  <a:pt x="136" y="13"/>
                </a:cubicBezTo>
                <a:cubicBezTo>
                  <a:pt x="141" y="13"/>
                  <a:pt x="145" y="16"/>
                  <a:pt x="148" y="20"/>
                </a:cubicBezTo>
                <a:cubicBezTo>
                  <a:pt x="149" y="23"/>
                  <a:pt x="151" y="25"/>
                  <a:pt x="152" y="28"/>
                </a:cubicBezTo>
                <a:cubicBezTo>
                  <a:pt x="153" y="29"/>
                  <a:pt x="153" y="30"/>
                  <a:pt x="153" y="30"/>
                </a:cubicBezTo>
                <a:cubicBezTo>
                  <a:pt x="159" y="35"/>
                  <a:pt x="161" y="42"/>
                  <a:pt x="162" y="49"/>
                </a:cubicBezTo>
                <a:cubicBezTo>
                  <a:pt x="163" y="53"/>
                  <a:pt x="163" y="56"/>
                  <a:pt x="166" y="58"/>
                </a:cubicBezTo>
                <a:cubicBezTo>
                  <a:pt x="168" y="60"/>
                  <a:pt x="167" y="62"/>
                  <a:pt x="167" y="64"/>
                </a:cubicBezTo>
                <a:cubicBezTo>
                  <a:pt x="165" y="68"/>
                  <a:pt x="166" y="73"/>
                  <a:pt x="167" y="78"/>
                </a:cubicBezTo>
                <a:cubicBezTo>
                  <a:pt x="168" y="85"/>
                  <a:pt x="167" y="93"/>
                  <a:pt x="165" y="100"/>
                </a:cubicBezTo>
                <a:cubicBezTo>
                  <a:pt x="162" y="109"/>
                  <a:pt x="157" y="116"/>
                  <a:pt x="152" y="123"/>
                </a:cubicBezTo>
                <a:cubicBezTo>
                  <a:pt x="144" y="133"/>
                  <a:pt x="134" y="140"/>
                  <a:pt x="125" y="149"/>
                </a:cubicBezTo>
                <a:cubicBezTo>
                  <a:pt x="122" y="152"/>
                  <a:pt x="119" y="155"/>
                  <a:pt x="118" y="159"/>
                </a:cubicBezTo>
                <a:cubicBezTo>
                  <a:pt x="117" y="164"/>
                  <a:pt x="116" y="168"/>
                  <a:pt x="116" y="173"/>
                </a:cubicBezTo>
                <a:cubicBezTo>
                  <a:pt x="116" y="175"/>
                  <a:pt x="116" y="177"/>
                  <a:pt x="115" y="179"/>
                </a:cubicBezTo>
                <a:cubicBezTo>
                  <a:pt x="115" y="180"/>
                  <a:pt x="115" y="182"/>
                  <a:pt x="117" y="182"/>
                </a:cubicBezTo>
                <a:cubicBezTo>
                  <a:pt x="118" y="182"/>
                  <a:pt x="119" y="182"/>
                  <a:pt x="119" y="183"/>
                </a:cubicBezTo>
                <a:cubicBezTo>
                  <a:pt x="121" y="190"/>
                  <a:pt x="128" y="197"/>
                  <a:pt x="124" y="206"/>
                </a:cubicBezTo>
                <a:cubicBezTo>
                  <a:pt x="125" y="211"/>
                  <a:pt x="121" y="216"/>
                  <a:pt x="123" y="222"/>
                </a:cubicBezTo>
                <a:cubicBezTo>
                  <a:pt x="124" y="224"/>
                  <a:pt x="123" y="226"/>
                  <a:pt x="123" y="228"/>
                </a:cubicBezTo>
                <a:cubicBezTo>
                  <a:pt x="123" y="238"/>
                  <a:pt x="121" y="247"/>
                  <a:pt x="120" y="257"/>
                </a:cubicBezTo>
                <a:cubicBezTo>
                  <a:pt x="120" y="258"/>
                  <a:pt x="119" y="260"/>
                  <a:pt x="118" y="261"/>
                </a:cubicBezTo>
                <a:cubicBezTo>
                  <a:pt x="115" y="263"/>
                  <a:pt x="113" y="266"/>
                  <a:pt x="112" y="270"/>
                </a:cubicBezTo>
                <a:cubicBezTo>
                  <a:pt x="110" y="273"/>
                  <a:pt x="109" y="276"/>
                  <a:pt x="106" y="278"/>
                </a:cubicBezTo>
                <a:cubicBezTo>
                  <a:pt x="104" y="281"/>
                  <a:pt x="101" y="284"/>
                  <a:pt x="99" y="286"/>
                </a:cubicBezTo>
                <a:cubicBezTo>
                  <a:pt x="95" y="290"/>
                  <a:pt x="93" y="290"/>
                  <a:pt x="87" y="288"/>
                </a:cubicBezTo>
                <a:cubicBezTo>
                  <a:pt x="87" y="287"/>
                  <a:pt x="86" y="287"/>
                  <a:pt x="85" y="287"/>
                </a:cubicBezTo>
                <a:cubicBezTo>
                  <a:pt x="85" y="288"/>
                  <a:pt x="87" y="288"/>
                  <a:pt x="87" y="290"/>
                </a:cubicBezTo>
                <a:cubicBezTo>
                  <a:pt x="85" y="291"/>
                  <a:pt x="83" y="289"/>
                  <a:pt x="81" y="287"/>
                </a:cubicBezTo>
                <a:cubicBezTo>
                  <a:pt x="80" y="285"/>
                  <a:pt x="78" y="284"/>
                  <a:pt x="77" y="282"/>
                </a:cubicBezTo>
                <a:cubicBezTo>
                  <a:pt x="76" y="280"/>
                  <a:pt x="75" y="280"/>
                  <a:pt x="73" y="280"/>
                </a:cubicBezTo>
                <a:cubicBezTo>
                  <a:pt x="71" y="281"/>
                  <a:pt x="70" y="280"/>
                  <a:pt x="69" y="278"/>
                </a:cubicBezTo>
                <a:cubicBezTo>
                  <a:pt x="66" y="273"/>
                  <a:pt x="61" y="269"/>
                  <a:pt x="58" y="263"/>
                </a:cubicBezTo>
                <a:cubicBezTo>
                  <a:pt x="57" y="261"/>
                  <a:pt x="55" y="258"/>
                  <a:pt x="54" y="256"/>
                </a:cubicBezTo>
                <a:cubicBezTo>
                  <a:pt x="53" y="253"/>
                  <a:pt x="51" y="253"/>
                  <a:pt x="49" y="254"/>
                </a:cubicBezTo>
                <a:cubicBezTo>
                  <a:pt x="49" y="251"/>
                  <a:pt x="53" y="252"/>
                  <a:pt x="53" y="250"/>
                </a:cubicBezTo>
                <a:cubicBezTo>
                  <a:pt x="53" y="249"/>
                  <a:pt x="52" y="247"/>
                  <a:pt x="52" y="246"/>
                </a:cubicBezTo>
                <a:cubicBezTo>
                  <a:pt x="49" y="237"/>
                  <a:pt x="49" y="228"/>
                  <a:pt x="49" y="220"/>
                </a:cubicBezTo>
                <a:cubicBezTo>
                  <a:pt x="49" y="219"/>
                  <a:pt x="49" y="218"/>
                  <a:pt x="49" y="217"/>
                </a:cubicBezTo>
                <a:cubicBezTo>
                  <a:pt x="49" y="216"/>
                  <a:pt x="48" y="215"/>
                  <a:pt x="48" y="213"/>
                </a:cubicBezTo>
                <a:cubicBezTo>
                  <a:pt x="46" y="217"/>
                  <a:pt x="48" y="221"/>
                  <a:pt x="47" y="224"/>
                </a:cubicBezTo>
                <a:cubicBezTo>
                  <a:pt x="45" y="223"/>
                  <a:pt x="45" y="222"/>
                  <a:pt x="45" y="221"/>
                </a:cubicBezTo>
                <a:cubicBezTo>
                  <a:pt x="45" y="216"/>
                  <a:pt x="44" y="212"/>
                  <a:pt x="44" y="208"/>
                </a:cubicBezTo>
                <a:cubicBezTo>
                  <a:pt x="44" y="205"/>
                  <a:pt x="44" y="202"/>
                  <a:pt x="43" y="198"/>
                </a:cubicBezTo>
                <a:cubicBezTo>
                  <a:pt x="42" y="191"/>
                  <a:pt x="44" y="187"/>
                  <a:pt x="50" y="184"/>
                </a:cubicBezTo>
                <a:cubicBezTo>
                  <a:pt x="51" y="182"/>
                  <a:pt x="52" y="182"/>
                  <a:pt x="51" y="180"/>
                </a:cubicBezTo>
                <a:cubicBezTo>
                  <a:pt x="50" y="173"/>
                  <a:pt x="48" y="167"/>
                  <a:pt x="47" y="160"/>
                </a:cubicBezTo>
                <a:cubicBezTo>
                  <a:pt x="47" y="157"/>
                  <a:pt x="45" y="154"/>
                  <a:pt x="45" y="151"/>
                </a:cubicBezTo>
                <a:cubicBezTo>
                  <a:pt x="45" y="150"/>
                  <a:pt x="44" y="150"/>
                  <a:pt x="43" y="150"/>
                </a:cubicBezTo>
                <a:cubicBezTo>
                  <a:pt x="33" y="148"/>
                  <a:pt x="27" y="141"/>
                  <a:pt x="21" y="134"/>
                </a:cubicBezTo>
                <a:cubicBezTo>
                  <a:pt x="17" y="129"/>
                  <a:pt x="13" y="125"/>
                  <a:pt x="11" y="120"/>
                </a:cubicBezTo>
                <a:cubicBezTo>
                  <a:pt x="10" y="119"/>
                  <a:pt x="9" y="118"/>
                  <a:pt x="9" y="117"/>
                </a:cubicBezTo>
                <a:cubicBezTo>
                  <a:pt x="8" y="120"/>
                  <a:pt x="10" y="122"/>
                  <a:pt x="10" y="125"/>
                </a:cubicBezTo>
                <a:cubicBezTo>
                  <a:pt x="9" y="125"/>
                  <a:pt x="8" y="124"/>
                  <a:pt x="8" y="124"/>
                </a:cubicBezTo>
                <a:cubicBezTo>
                  <a:pt x="6" y="118"/>
                  <a:pt x="5" y="113"/>
                  <a:pt x="3" y="107"/>
                </a:cubicBezTo>
                <a:cubicBezTo>
                  <a:pt x="3" y="104"/>
                  <a:pt x="3" y="102"/>
                  <a:pt x="1" y="99"/>
                </a:cubicBezTo>
                <a:cubicBezTo>
                  <a:pt x="1" y="99"/>
                  <a:pt x="1" y="98"/>
                  <a:pt x="1" y="98"/>
                </a:cubicBezTo>
                <a:cubicBezTo>
                  <a:pt x="4" y="95"/>
                  <a:pt x="2" y="91"/>
                  <a:pt x="1" y="88"/>
                </a:cubicBezTo>
                <a:cubicBezTo>
                  <a:pt x="0" y="80"/>
                  <a:pt x="1" y="72"/>
                  <a:pt x="3" y="64"/>
                </a:cubicBezTo>
                <a:cubicBezTo>
                  <a:pt x="6" y="54"/>
                  <a:pt x="9" y="43"/>
                  <a:pt x="16" y="35"/>
                </a:cubicBezTo>
                <a:cubicBezTo>
                  <a:pt x="17" y="34"/>
                  <a:pt x="19" y="31"/>
                  <a:pt x="20" y="32"/>
                </a:cubicBezTo>
                <a:cubicBezTo>
                  <a:pt x="22" y="34"/>
                  <a:pt x="19" y="36"/>
                  <a:pt x="18" y="37"/>
                </a:cubicBezTo>
                <a:cubicBezTo>
                  <a:pt x="13" y="43"/>
                  <a:pt x="10" y="51"/>
                  <a:pt x="8" y="59"/>
                </a:cubicBezTo>
                <a:close/>
                <a:moveTo>
                  <a:pt x="100" y="273"/>
                </a:moveTo>
                <a:cubicBezTo>
                  <a:pt x="100" y="274"/>
                  <a:pt x="99" y="275"/>
                  <a:pt x="100" y="276"/>
                </a:cubicBezTo>
                <a:cubicBezTo>
                  <a:pt x="102" y="275"/>
                  <a:pt x="103" y="274"/>
                  <a:pt x="103" y="272"/>
                </a:cubicBezTo>
                <a:cubicBezTo>
                  <a:pt x="102" y="272"/>
                  <a:pt x="101" y="273"/>
                  <a:pt x="100" y="273"/>
                </a:cubicBezTo>
                <a:cubicBezTo>
                  <a:pt x="99" y="271"/>
                  <a:pt x="99" y="270"/>
                  <a:pt x="101" y="270"/>
                </a:cubicBezTo>
                <a:cubicBezTo>
                  <a:pt x="103" y="270"/>
                  <a:pt x="105" y="268"/>
                  <a:pt x="105" y="266"/>
                </a:cubicBezTo>
                <a:cubicBezTo>
                  <a:pt x="103" y="262"/>
                  <a:pt x="106" y="263"/>
                  <a:pt x="108" y="263"/>
                </a:cubicBezTo>
                <a:cubicBezTo>
                  <a:pt x="110" y="262"/>
                  <a:pt x="111" y="262"/>
                  <a:pt x="110" y="259"/>
                </a:cubicBezTo>
                <a:cubicBezTo>
                  <a:pt x="110" y="258"/>
                  <a:pt x="110" y="257"/>
                  <a:pt x="109" y="257"/>
                </a:cubicBezTo>
                <a:cubicBezTo>
                  <a:pt x="97" y="262"/>
                  <a:pt x="86" y="267"/>
                  <a:pt x="75" y="272"/>
                </a:cubicBezTo>
                <a:cubicBezTo>
                  <a:pt x="76" y="275"/>
                  <a:pt x="78" y="276"/>
                  <a:pt x="80" y="278"/>
                </a:cubicBezTo>
                <a:cubicBezTo>
                  <a:pt x="81" y="279"/>
                  <a:pt x="83" y="279"/>
                  <a:pt x="85" y="278"/>
                </a:cubicBezTo>
                <a:cubicBezTo>
                  <a:pt x="89" y="275"/>
                  <a:pt x="92" y="274"/>
                  <a:pt x="97" y="274"/>
                </a:cubicBezTo>
                <a:cubicBezTo>
                  <a:pt x="98" y="274"/>
                  <a:pt x="99" y="273"/>
                  <a:pt x="100" y="273"/>
                </a:cubicBezTo>
                <a:close/>
                <a:moveTo>
                  <a:pt x="139" y="43"/>
                </a:moveTo>
                <a:cubicBezTo>
                  <a:pt x="141" y="40"/>
                  <a:pt x="146" y="41"/>
                  <a:pt x="149" y="38"/>
                </a:cubicBezTo>
                <a:cubicBezTo>
                  <a:pt x="146" y="37"/>
                  <a:pt x="144" y="37"/>
                  <a:pt x="142" y="37"/>
                </a:cubicBezTo>
                <a:cubicBezTo>
                  <a:pt x="139" y="38"/>
                  <a:pt x="135" y="37"/>
                  <a:pt x="132" y="38"/>
                </a:cubicBezTo>
                <a:cubicBezTo>
                  <a:pt x="131" y="38"/>
                  <a:pt x="130" y="38"/>
                  <a:pt x="130" y="36"/>
                </a:cubicBezTo>
                <a:cubicBezTo>
                  <a:pt x="130" y="35"/>
                  <a:pt x="131" y="35"/>
                  <a:pt x="132" y="35"/>
                </a:cubicBezTo>
                <a:cubicBezTo>
                  <a:pt x="133" y="35"/>
                  <a:pt x="133" y="35"/>
                  <a:pt x="135" y="35"/>
                </a:cubicBezTo>
                <a:cubicBezTo>
                  <a:pt x="138" y="34"/>
                  <a:pt x="141" y="34"/>
                  <a:pt x="145" y="31"/>
                </a:cubicBezTo>
                <a:cubicBezTo>
                  <a:pt x="139" y="29"/>
                  <a:pt x="133" y="30"/>
                  <a:pt x="127" y="30"/>
                </a:cubicBezTo>
                <a:cubicBezTo>
                  <a:pt x="131" y="28"/>
                  <a:pt x="135" y="28"/>
                  <a:pt x="138" y="27"/>
                </a:cubicBezTo>
                <a:cubicBezTo>
                  <a:pt x="139" y="26"/>
                  <a:pt x="141" y="26"/>
                  <a:pt x="141" y="25"/>
                </a:cubicBezTo>
                <a:cubicBezTo>
                  <a:pt x="141" y="24"/>
                  <a:pt x="139" y="23"/>
                  <a:pt x="139" y="22"/>
                </a:cubicBezTo>
                <a:cubicBezTo>
                  <a:pt x="137" y="22"/>
                  <a:pt x="136" y="22"/>
                  <a:pt x="135" y="22"/>
                </a:cubicBezTo>
                <a:cubicBezTo>
                  <a:pt x="132" y="23"/>
                  <a:pt x="129" y="24"/>
                  <a:pt x="126" y="22"/>
                </a:cubicBezTo>
                <a:cubicBezTo>
                  <a:pt x="129" y="21"/>
                  <a:pt x="131" y="22"/>
                  <a:pt x="134" y="19"/>
                </a:cubicBezTo>
                <a:cubicBezTo>
                  <a:pt x="128" y="15"/>
                  <a:pt x="122" y="20"/>
                  <a:pt x="116" y="19"/>
                </a:cubicBezTo>
                <a:cubicBezTo>
                  <a:pt x="119" y="16"/>
                  <a:pt x="123" y="18"/>
                  <a:pt x="126" y="15"/>
                </a:cubicBezTo>
                <a:cubicBezTo>
                  <a:pt x="123" y="12"/>
                  <a:pt x="121" y="13"/>
                  <a:pt x="118" y="14"/>
                </a:cubicBezTo>
                <a:cubicBezTo>
                  <a:pt x="113" y="15"/>
                  <a:pt x="109" y="16"/>
                  <a:pt x="105" y="16"/>
                </a:cubicBezTo>
                <a:cubicBezTo>
                  <a:pt x="108" y="12"/>
                  <a:pt x="115" y="14"/>
                  <a:pt x="118" y="10"/>
                </a:cubicBezTo>
                <a:cubicBezTo>
                  <a:pt x="116" y="8"/>
                  <a:pt x="114" y="10"/>
                  <a:pt x="112" y="10"/>
                </a:cubicBezTo>
                <a:cubicBezTo>
                  <a:pt x="111" y="10"/>
                  <a:pt x="109" y="11"/>
                  <a:pt x="110" y="10"/>
                </a:cubicBezTo>
                <a:cubicBezTo>
                  <a:pt x="111" y="8"/>
                  <a:pt x="109" y="8"/>
                  <a:pt x="109" y="8"/>
                </a:cubicBezTo>
                <a:cubicBezTo>
                  <a:pt x="100" y="7"/>
                  <a:pt x="92" y="6"/>
                  <a:pt x="84" y="10"/>
                </a:cubicBezTo>
                <a:cubicBezTo>
                  <a:pt x="83" y="11"/>
                  <a:pt x="82" y="12"/>
                  <a:pt x="80" y="10"/>
                </a:cubicBezTo>
                <a:cubicBezTo>
                  <a:pt x="79" y="9"/>
                  <a:pt x="72" y="12"/>
                  <a:pt x="71" y="13"/>
                </a:cubicBezTo>
                <a:cubicBezTo>
                  <a:pt x="71" y="14"/>
                  <a:pt x="71" y="14"/>
                  <a:pt x="71" y="15"/>
                </a:cubicBezTo>
                <a:cubicBezTo>
                  <a:pt x="72" y="19"/>
                  <a:pt x="72" y="19"/>
                  <a:pt x="68" y="20"/>
                </a:cubicBezTo>
                <a:cubicBezTo>
                  <a:pt x="66" y="19"/>
                  <a:pt x="70" y="17"/>
                  <a:pt x="67" y="16"/>
                </a:cubicBezTo>
                <a:cubicBezTo>
                  <a:pt x="65" y="15"/>
                  <a:pt x="63" y="15"/>
                  <a:pt x="61" y="17"/>
                </a:cubicBezTo>
                <a:cubicBezTo>
                  <a:pt x="61" y="17"/>
                  <a:pt x="61" y="18"/>
                  <a:pt x="60" y="18"/>
                </a:cubicBezTo>
                <a:cubicBezTo>
                  <a:pt x="61" y="19"/>
                  <a:pt x="63" y="18"/>
                  <a:pt x="63" y="20"/>
                </a:cubicBezTo>
                <a:cubicBezTo>
                  <a:pt x="57" y="22"/>
                  <a:pt x="53" y="27"/>
                  <a:pt x="49" y="32"/>
                </a:cubicBezTo>
                <a:cubicBezTo>
                  <a:pt x="47" y="34"/>
                  <a:pt x="46" y="36"/>
                  <a:pt x="48" y="38"/>
                </a:cubicBezTo>
                <a:cubicBezTo>
                  <a:pt x="50" y="36"/>
                  <a:pt x="51" y="34"/>
                  <a:pt x="52" y="31"/>
                </a:cubicBezTo>
                <a:cubicBezTo>
                  <a:pt x="55" y="28"/>
                  <a:pt x="58" y="25"/>
                  <a:pt x="62" y="24"/>
                </a:cubicBezTo>
                <a:cubicBezTo>
                  <a:pt x="67" y="23"/>
                  <a:pt x="69" y="23"/>
                  <a:pt x="71" y="28"/>
                </a:cubicBezTo>
                <a:cubicBezTo>
                  <a:pt x="72" y="29"/>
                  <a:pt x="72" y="30"/>
                  <a:pt x="73" y="30"/>
                </a:cubicBezTo>
                <a:cubicBezTo>
                  <a:pt x="74" y="31"/>
                  <a:pt x="75" y="32"/>
                  <a:pt x="75" y="34"/>
                </a:cubicBezTo>
                <a:cubicBezTo>
                  <a:pt x="74" y="36"/>
                  <a:pt x="73" y="37"/>
                  <a:pt x="71" y="38"/>
                </a:cubicBezTo>
                <a:cubicBezTo>
                  <a:pt x="70" y="36"/>
                  <a:pt x="71" y="36"/>
                  <a:pt x="71" y="36"/>
                </a:cubicBezTo>
                <a:cubicBezTo>
                  <a:pt x="71" y="35"/>
                  <a:pt x="73" y="34"/>
                  <a:pt x="72" y="33"/>
                </a:cubicBezTo>
                <a:cubicBezTo>
                  <a:pt x="70" y="32"/>
                  <a:pt x="70" y="34"/>
                  <a:pt x="69" y="35"/>
                </a:cubicBezTo>
                <a:cubicBezTo>
                  <a:pt x="68" y="36"/>
                  <a:pt x="67" y="38"/>
                  <a:pt x="66" y="40"/>
                </a:cubicBezTo>
                <a:cubicBezTo>
                  <a:pt x="64" y="42"/>
                  <a:pt x="63" y="43"/>
                  <a:pt x="59" y="44"/>
                </a:cubicBezTo>
                <a:cubicBezTo>
                  <a:pt x="64" y="38"/>
                  <a:pt x="64" y="38"/>
                  <a:pt x="61" y="36"/>
                </a:cubicBezTo>
                <a:cubicBezTo>
                  <a:pt x="57" y="40"/>
                  <a:pt x="56" y="42"/>
                  <a:pt x="56" y="47"/>
                </a:cubicBezTo>
                <a:cubicBezTo>
                  <a:pt x="59" y="47"/>
                  <a:pt x="61" y="44"/>
                  <a:pt x="65" y="44"/>
                </a:cubicBezTo>
                <a:cubicBezTo>
                  <a:pt x="61" y="46"/>
                  <a:pt x="64" y="50"/>
                  <a:pt x="61" y="52"/>
                </a:cubicBezTo>
                <a:cubicBezTo>
                  <a:pt x="58" y="53"/>
                  <a:pt x="57" y="56"/>
                  <a:pt x="54" y="57"/>
                </a:cubicBezTo>
                <a:cubicBezTo>
                  <a:pt x="55" y="53"/>
                  <a:pt x="59" y="51"/>
                  <a:pt x="61" y="48"/>
                </a:cubicBezTo>
                <a:cubicBezTo>
                  <a:pt x="57" y="48"/>
                  <a:pt x="55" y="54"/>
                  <a:pt x="49" y="52"/>
                </a:cubicBezTo>
                <a:cubicBezTo>
                  <a:pt x="53" y="50"/>
                  <a:pt x="53" y="46"/>
                  <a:pt x="54" y="42"/>
                </a:cubicBezTo>
                <a:cubicBezTo>
                  <a:pt x="47" y="43"/>
                  <a:pt x="49" y="49"/>
                  <a:pt x="48" y="52"/>
                </a:cubicBezTo>
                <a:cubicBezTo>
                  <a:pt x="43" y="51"/>
                  <a:pt x="42" y="48"/>
                  <a:pt x="43" y="43"/>
                </a:cubicBezTo>
                <a:cubicBezTo>
                  <a:pt x="37" y="47"/>
                  <a:pt x="34" y="53"/>
                  <a:pt x="30" y="58"/>
                </a:cubicBezTo>
                <a:cubicBezTo>
                  <a:pt x="29" y="56"/>
                  <a:pt x="30" y="54"/>
                  <a:pt x="31" y="54"/>
                </a:cubicBezTo>
                <a:cubicBezTo>
                  <a:pt x="33" y="50"/>
                  <a:pt x="35" y="47"/>
                  <a:pt x="37" y="44"/>
                </a:cubicBezTo>
                <a:cubicBezTo>
                  <a:pt x="43" y="36"/>
                  <a:pt x="48" y="28"/>
                  <a:pt x="56" y="22"/>
                </a:cubicBezTo>
                <a:cubicBezTo>
                  <a:pt x="56" y="22"/>
                  <a:pt x="57" y="22"/>
                  <a:pt x="57" y="21"/>
                </a:cubicBezTo>
                <a:cubicBezTo>
                  <a:pt x="57" y="21"/>
                  <a:pt x="57" y="20"/>
                  <a:pt x="57" y="20"/>
                </a:cubicBezTo>
                <a:cubicBezTo>
                  <a:pt x="57" y="19"/>
                  <a:pt x="56" y="19"/>
                  <a:pt x="55" y="19"/>
                </a:cubicBezTo>
                <a:cubicBezTo>
                  <a:pt x="52" y="21"/>
                  <a:pt x="49" y="23"/>
                  <a:pt x="46" y="26"/>
                </a:cubicBezTo>
                <a:cubicBezTo>
                  <a:pt x="45" y="26"/>
                  <a:pt x="45" y="27"/>
                  <a:pt x="46" y="27"/>
                </a:cubicBezTo>
                <a:cubicBezTo>
                  <a:pt x="48" y="28"/>
                  <a:pt x="47" y="28"/>
                  <a:pt x="45" y="29"/>
                </a:cubicBezTo>
                <a:cubicBezTo>
                  <a:pt x="39" y="32"/>
                  <a:pt x="33" y="35"/>
                  <a:pt x="30" y="42"/>
                </a:cubicBezTo>
                <a:cubicBezTo>
                  <a:pt x="29" y="42"/>
                  <a:pt x="29" y="43"/>
                  <a:pt x="28" y="44"/>
                </a:cubicBezTo>
                <a:cubicBezTo>
                  <a:pt x="24" y="46"/>
                  <a:pt x="23" y="51"/>
                  <a:pt x="20" y="55"/>
                </a:cubicBezTo>
                <a:cubicBezTo>
                  <a:pt x="19" y="57"/>
                  <a:pt x="18" y="60"/>
                  <a:pt x="19" y="62"/>
                </a:cubicBezTo>
                <a:cubicBezTo>
                  <a:pt x="20" y="64"/>
                  <a:pt x="20" y="66"/>
                  <a:pt x="20" y="67"/>
                </a:cubicBezTo>
                <a:cubicBezTo>
                  <a:pt x="20" y="68"/>
                  <a:pt x="19" y="68"/>
                  <a:pt x="19" y="68"/>
                </a:cubicBezTo>
                <a:cubicBezTo>
                  <a:pt x="17" y="67"/>
                  <a:pt x="18" y="65"/>
                  <a:pt x="16" y="65"/>
                </a:cubicBezTo>
                <a:cubicBezTo>
                  <a:pt x="15" y="70"/>
                  <a:pt x="15" y="76"/>
                  <a:pt x="12" y="81"/>
                </a:cubicBezTo>
                <a:cubicBezTo>
                  <a:pt x="12" y="82"/>
                  <a:pt x="12" y="83"/>
                  <a:pt x="13" y="84"/>
                </a:cubicBezTo>
                <a:cubicBezTo>
                  <a:pt x="13" y="86"/>
                  <a:pt x="13" y="86"/>
                  <a:pt x="10" y="85"/>
                </a:cubicBezTo>
                <a:cubicBezTo>
                  <a:pt x="9" y="89"/>
                  <a:pt x="9" y="89"/>
                  <a:pt x="12" y="92"/>
                </a:cubicBezTo>
                <a:cubicBezTo>
                  <a:pt x="12" y="91"/>
                  <a:pt x="11" y="90"/>
                  <a:pt x="11" y="90"/>
                </a:cubicBezTo>
                <a:cubicBezTo>
                  <a:pt x="11" y="89"/>
                  <a:pt x="10" y="88"/>
                  <a:pt x="11" y="88"/>
                </a:cubicBezTo>
                <a:cubicBezTo>
                  <a:pt x="13" y="87"/>
                  <a:pt x="13" y="88"/>
                  <a:pt x="14" y="89"/>
                </a:cubicBezTo>
                <a:cubicBezTo>
                  <a:pt x="15" y="90"/>
                  <a:pt x="16" y="92"/>
                  <a:pt x="15" y="93"/>
                </a:cubicBezTo>
                <a:cubicBezTo>
                  <a:pt x="13" y="95"/>
                  <a:pt x="15" y="96"/>
                  <a:pt x="15" y="98"/>
                </a:cubicBezTo>
                <a:cubicBezTo>
                  <a:pt x="22" y="110"/>
                  <a:pt x="30" y="127"/>
                  <a:pt x="43" y="136"/>
                </a:cubicBezTo>
                <a:cubicBezTo>
                  <a:pt x="44" y="136"/>
                  <a:pt x="44" y="137"/>
                  <a:pt x="44" y="138"/>
                </a:cubicBezTo>
                <a:cubicBezTo>
                  <a:pt x="45" y="140"/>
                  <a:pt x="47" y="142"/>
                  <a:pt x="49" y="144"/>
                </a:cubicBezTo>
                <a:cubicBezTo>
                  <a:pt x="52" y="146"/>
                  <a:pt x="55" y="150"/>
                  <a:pt x="58" y="153"/>
                </a:cubicBezTo>
                <a:cubicBezTo>
                  <a:pt x="59" y="153"/>
                  <a:pt x="60" y="154"/>
                  <a:pt x="59" y="156"/>
                </a:cubicBezTo>
                <a:cubicBezTo>
                  <a:pt x="56" y="153"/>
                  <a:pt x="53" y="151"/>
                  <a:pt x="51" y="148"/>
                </a:cubicBezTo>
                <a:cubicBezTo>
                  <a:pt x="49" y="150"/>
                  <a:pt x="50" y="152"/>
                  <a:pt x="51" y="153"/>
                </a:cubicBezTo>
                <a:cubicBezTo>
                  <a:pt x="55" y="158"/>
                  <a:pt x="56" y="164"/>
                  <a:pt x="59" y="169"/>
                </a:cubicBezTo>
                <a:cubicBezTo>
                  <a:pt x="60" y="172"/>
                  <a:pt x="63" y="175"/>
                  <a:pt x="59" y="178"/>
                </a:cubicBezTo>
                <a:cubicBezTo>
                  <a:pt x="59" y="179"/>
                  <a:pt x="59" y="180"/>
                  <a:pt x="59" y="180"/>
                </a:cubicBezTo>
                <a:cubicBezTo>
                  <a:pt x="60" y="183"/>
                  <a:pt x="61" y="187"/>
                  <a:pt x="65" y="188"/>
                </a:cubicBezTo>
                <a:cubicBezTo>
                  <a:pt x="70" y="191"/>
                  <a:pt x="75" y="194"/>
                  <a:pt x="81" y="193"/>
                </a:cubicBezTo>
                <a:cubicBezTo>
                  <a:pt x="85" y="193"/>
                  <a:pt x="89" y="190"/>
                  <a:pt x="92" y="194"/>
                </a:cubicBezTo>
                <a:cubicBezTo>
                  <a:pt x="93" y="195"/>
                  <a:pt x="94" y="194"/>
                  <a:pt x="95" y="194"/>
                </a:cubicBezTo>
                <a:cubicBezTo>
                  <a:pt x="104" y="193"/>
                  <a:pt x="108" y="186"/>
                  <a:pt x="112" y="179"/>
                </a:cubicBezTo>
                <a:cubicBezTo>
                  <a:pt x="112" y="178"/>
                  <a:pt x="112" y="178"/>
                  <a:pt x="112" y="177"/>
                </a:cubicBezTo>
                <a:cubicBezTo>
                  <a:pt x="111" y="172"/>
                  <a:pt x="113" y="166"/>
                  <a:pt x="112" y="160"/>
                </a:cubicBezTo>
                <a:cubicBezTo>
                  <a:pt x="112" y="158"/>
                  <a:pt x="113" y="156"/>
                  <a:pt x="115" y="156"/>
                </a:cubicBezTo>
                <a:cubicBezTo>
                  <a:pt x="118" y="155"/>
                  <a:pt x="118" y="153"/>
                  <a:pt x="119" y="150"/>
                </a:cubicBezTo>
                <a:cubicBezTo>
                  <a:pt x="119" y="150"/>
                  <a:pt x="119" y="149"/>
                  <a:pt x="119" y="148"/>
                </a:cubicBezTo>
                <a:cubicBezTo>
                  <a:pt x="119" y="144"/>
                  <a:pt x="125" y="142"/>
                  <a:pt x="125" y="137"/>
                </a:cubicBezTo>
                <a:cubicBezTo>
                  <a:pt x="125" y="136"/>
                  <a:pt x="126" y="136"/>
                  <a:pt x="127" y="135"/>
                </a:cubicBezTo>
                <a:cubicBezTo>
                  <a:pt x="128" y="134"/>
                  <a:pt x="129" y="134"/>
                  <a:pt x="129" y="133"/>
                </a:cubicBezTo>
                <a:cubicBezTo>
                  <a:pt x="128" y="132"/>
                  <a:pt x="126" y="132"/>
                  <a:pt x="126" y="130"/>
                </a:cubicBezTo>
                <a:cubicBezTo>
                  <a:pt x="126" y="129"/>
                  <a:pt x="127" y="129"/>
                  <a:pt x="129" y="128"/>
                </a:cubicBezTo>
                <a:cubicBezTo>
                  <a:pt x="131" y="128"/>
                  <a:pt x="133" y="126"/>
                  <a:pt x="134" y="124"/>
                </a:cubicBezTo>
                <a:cubicBezTo>
                  <a:pt x="133" y="123"/>
                  <a:pt x="132" y="124"/>
                  <a:pt x="131" y="124"/>
                </a:cubicBezTo>
                <a:cubicBezTo>
                  <a:pt x="130" y="124"/>
                  <a:pt x="129" y="124"/>
                  <a:pt x="129" y="122"/>
                </a:cubicBezTo>
                <a:cubicBezTo>
                  <a:pt x="129" y="121"/>
                  <a:pt x="130" y="121"/>
                  <a:pt x="131" y="121"/>
                </a:cubicBezTo>
                <a:cubicBezTo>
                  <a:pt x="132" y="121"/>
                  <a:pt x="133" y="121"/>
                  <a:pt x="134" y="121"/>
                </a:cubicBezTo>
                <a:cubicBezTo>
                  <a:pt x="138" y="122"/>
                  <a:pt x="138" y="122"/>
                  <a:pt x="139" y="118"/>
                </a:cubicBezTo>
                <a:cubicBezTo>
                  <a:pt x="138" y="117"/>
                  <a:pt x="136" y="118"/>
                  <a:pt x="135" y="117"/>
                </a:cubicBezTo>
                <a:cubicBezTo>
                  <a:pt x="134" y="117"/>
                  <a:pt x="133" y="117"/>
                  <a:pt x="133" y="116"/>
                </a:cubicBezTo>
                <a:cubicBezTo>
                  <a:pt x="133" y="115"/>
                  <a:pt x="133" y="114"/>
                  <a:pt x="134" y="114"/>
                </a:cubicBezTo>
                <a:cubicBezTo>
                  <a:pt x="137" y="113"/>
                  <a:pt x="141" y="112"/>
                  <a:pt x="144" y="111"/>
                </a:cubicBezTo>
                <a:cubicBezTo>
                  <a:pt x="142" y="107"/>
                  <a:pt x="137" y="111"/>
                  <a:pt x="135" y="108"/>
                </a:cubicBezTo>
                <a:cubicBezTo>
                  <a:pt x="139" y="106"/>
                  <a:pt x="142" y="108"/>
                  <a:pt x="146" y="108"/>
                </a:cubicBezTo>
                <a:cubicBezTo>
                  <a:pt x="148" y="109"/>
                  <a:pt x="149" y="108"/>
                  <a:pt x="151" y="107"/>
                </a:cubicBezTo>
                <a:cubicBezTo>
                  <a:pt x="152" y="104"/>
                  <a:pt x="154" y="102"/>
                  <a:pt x="155" y="98"/>
                </a:cubicBezTo>
                <a:cubicBezTo>
                  <a:pt x="153" y="99"/>
                  <a:pt x="151" y="98"/>
                  <a:pt x="149" y="100"/>
                </a:cubicBezTo>
                <a:cubicBezTo>
                  <a:pt x="149" y="101"/>
                  <a:pt x="148" y="101"/>
                  <a:pt x="147" y="100"/>
                </a:cubicBezTo>
                <a:cubicBezTo>
                  <a:pt x="147" y="99"/>
                  <a:pt x="148" y="98"/>
                  <a:pt x="149" y="98"/>
                </a:cubicBezTo>
                <a:cubicBezTo>
                  <a:pt x="149" y="98"/>
                  <a:pt x="150" y="97"/>
                  <a:pt x="150" y="97"/>
                </a:cubicBezTo>
                <a:cubicBezTo>
                  <a:pt x="153" y="94"/>
                  <a:pt x="156" y="92"/>
                  <a:pt x="157" y="87"/>
                </a:cubicBezTo>
                <a:cubicBezTo>
                  <a:pt x="151" y="89"/>
                  <a:pt x="146" y="88"/>
                  <a:pt x="141" y="91"/>
                </a:cubicBezTo>
                <a:cubicBezTo>
                  <a:pt x="141" y="91"/>
                  <a:pt x="140" y="91"/>
                  <a:pt x="140" y="90"/>
                </a:cubicBezTo>
                <a:cubicBezTo>
                  <a:pt x="139" y="89"/>
                  <a:pt x="140" y="89"/>
                  <a:pt x="141" y="89"/>
                </a:cubicBezTo>
                <a:cubicBezTo>
                  <a:pt x="142" y="88"/>
                  <a:pt x="143" y="88"/>
                  <a:pt x="143" y="88"/>
                </a:cubicBezTo>
                <a:cubicBezTo>
                  <a:pt x="149" y="87"/>
                  <a:pt x="154" y="86"/>
                  <a:pt x="159" y="85"/>
                </a:cubicBezTo>
                <a:cubicBezTo>
                  <a:pt x="160" y="84"/>
                  <a:pt x="161" y="84"/>
                  <a:pt x="161" y="83"/>
                </a:cubicBezTo>
                <a:cubicBezTo>
                  <a:pt x="163" y="79"/>
                  <a:pt x="164" y="75"/>
                  <a:pt x="163" y="71"/>
                </a:cubicBezTo>
                <a:cubicBezTo>
                  <a:pt x="163" y="68"/>
                  <a:pt x="162" y="68"/>
                  <a:pt x="159" y="68"/>
                </a:cubicBezTo>
                <a:cubicBezTo>
                  <a:pt x="155" y="69"/>
                  <a:pt x="151" y="70"/>
                  <a:pt x="147" y="71"/>
                </a:cubicBezTo>
                <a:cubicBezTo>
                  <a:pt x="145" y="71"/>
                  <a:pt x="144" y="72"/>
                  <a:pt x="144" y="70"/>
                </a:cubicBezTo>
                <a:cubicBezTo>
                  <a:pt x="145" y="69"/>
                  <a:pt x="146" y="69"/>
                  <a:pt x="148" y="68"/>
                </a:cubicBezTo>
                <a:cubicBezTo>
                  <a:pt x="151" y="68"/>
                  <a:pt x="153" y="68"/>
                  <a:pt x="155" y="67"/>
                </a:cubicBezTo>
                <a:cubicBezTo>
                  <a:pt x="157" y="67"/>
                  <a:pt x="158" y="66"/>
                  <a:pt x="158" y="65"/>
                </a:cubicBezTo>
                <a:cubicBezTo>
                  <a:pt x="158" y="64"/>
                  <a:pt x="157" y="63"/>
                  <a:pt x="155" y="63"/>
                </a:cubicBezTo>
                <a:cubicBezTo>
                  <a:pt x="153" y="63"/>
                  <a:pt x="151" y="63"/>
                  <a:pt x="149" y="63"/>
                </a:cubicBezTo>
                <a:cubicBezTo>
                  <a:pt x="148" y="63"/>
                  <a:pt x="146" y="64"/>
                  <a:pt x="145" y="63"/>
                </a:cubicBezTo>
                <a:cubicBezTo>
                  <a:pt x="145" y="61"/>
                  <a:pt x="147" y="61"/>
                  <a:pt x="147" y="61"/>
                </a:cubicBezTo>
                <a:cubicBezTo>
                  <a:pt x="150" y="60"/>
                  <a:pt x="152" y="60"/>
                  <a:pt x="155" y="60"/>
                </a:cubicBezTo>
                <a:cubicBezTo>
                  <a:pt x="159" y="59"/>
                  <a:pt x="160" y="57"/>
                  <a:pt x="158" y="52"/>
                </a:cubicBezTo>
                <a:cubicBezTo>
                  <a:pt x="155" y="53"/>
                  <a:pt x="153" y="55"/>
                  <a:pt x="149" y="54"/>
                </a:cubicBezTo>
                <a:cubicBezTo>
                  <a:pt x="150" y="52"/>
                  <a:pt x="152" y="53"/>
                  <a:pt x="153" y="52"/>
                </a:cubicBezTo>
                <a:cubicBezTo>
                  <a:pt x="151" y="49"/>
                  <a:pt x="149" y="51"/>
                  <a:pt x="147" y="49"/>
                </a:cubicBezTo>
                <a:cubicBezTo>
                  <a:pt x="150" y="48"/>
                  <a:pt x="153" y="50"/>
                  <a:pt x="156" y="49"/>
                </a:cubicBezTo>
                <a:cubicBezTo>
                  <a:pt x="151" y="43"/>
                  <a:pt x="145" y="42"/>
                  <a:pt x="139" y="43"/>
                </a:cubicBezTo>
                <a:close/>
                <a:moveTo>
                  <a:pt x="53" y="223"/>
                </a:moveTo>
                <a:cubicBezTo>
                  <a:pt x="54" y="230"/>
                  <a:pt x="55" y="236"/>
                  <a:pt x="56" y="242"/>
                </a:cubicBezTo>
                <a:cubicBezTo>
                  <a:pt x="57" y="244"/>
                  <a:pt x="58" y="244"/>
                  <a:pt x="60" y="244"/>
                </a:cubicBezTo>
                <a:cubicBezTo>
                  <a:pt x="63" y="243"/>
                  <a:pt x="67" y="242"/>
                  <a:pt x="70" y="241"/>
                </a:cubicBezTo>
                <a:cubicBezTo>
                  <a:pt x="81" y="238"/>
                  <a:pt x="91" y="235"/>
                  <a:pt x="100" y="228"/>
                </a:cubicBezTo>
                <a:cubicBezTo>
                  <a:pt x="103" y="226"/>
                  <a:pt x="106" y="224"/>
                  <a:pt x="109" y="222"/>
                </a:cubicBezTo>
                <a:cubicBezTo>
                  <a:pt x="109" y="221"/>
                  <a:pt x="110" y="221"/>
                  <a:pt x="110" y="220"/>
                </a:cubicBezTo>
                <a:cubicBezTo>
                  <a:pt x="109" y="220"/>
                  <a:pt x="107" y="220"/>
                  <a:pt x="107" y="218"/>
                </a:cubicBezTo>
                <a:cubicBezTo>
                  <a:pt x="108" y="217"/>
                  <a:pt x="110" y="217"/>
                  <a:pt x="111" y="217"/>
                </a:cubicBezTo>
                <a:cubicBezTo>
                  <a:pt x="113" y="216"/>
                  <a:pt x="115" y="216"/>
                  <a:pt x="117" y="214"/>
                </a:cubicBezTo>
                <a:cubicBezTo>
                  <a:pt x="115" y="213"/>
                  <a:pt x="113" y="214"/>
                  <a:pt x="111" y="214"/>
                </a:cubicBezTo>
                <a:cubicBezTo>
                  <a:pt x="109" y="214"/>
                  <a:pt x="107" y="215"/>
                  <a:pt x="106" y="213"/>
                </a:cubicBezTo>
                <a:cubicBezTo>
                  <a:pt x="107" y="212"/>
                  <a:pt x="109" y="212"/>
                  <a:pt x="111" y="212"/>
                </a:cubicBezTo>
                <a:cubicBezTo>
                  <a:pt x="113" y="211"/>
                  <a:pt x="116" y="212"/>
                  <a:pt x="117" y="208"/>
                </a:cubicBezTo>
                <a:cubicBezTo>
                  <a:pt x="110" y="210"/>
                  <a:pt x="103" y="208"/>
                  <a:pt x="97" y="210"/>
                </a:cubicBezTo>
                <a:cubicBezTo>
                  <a:pt x="85" y="215"/>
                  <a:pt x="73" y="218"/>
                  <a:pt x="61" y="222"/>
                </a:cubicBezTo>
                <a:cubicBezTo>
                  <a:pt x="59" y="223"/>
                  <a:pt x="57" y="224"/>
                  <a:pt x="53" y="223"/>
                </a:cubicBezTo>
                <a:close/>
                <a:moveTo>
                  <a:pt x="103" y="236"/>
                </a:moveTo>
                <a:cubicBezTo>
                  <a:pt x="104" y="235"/>
                  <a:pt x="105" y="235"/>
                  <a:pt x="105" y="235"/>
                </a:cubicBezTo>
                <a:cubicBezTo>
                  <a:pt x="108" y="234"/>
                  <a:pt x="111" y="233"/>
                  <a:pt x="113" y="233"/>
                </a:cubicBezTo>
                <a:cubicBezTo>
                  <a:pt x="116" y="232"/>
                  <a:pt x="117" y="230"/>
                  <a:pt x="117" y="228"/>
                </a:cubicBezTo>
                <a:cubicBezTo>
                  <a:pt x="117" y="226"/>
                  <a:pt x="115" y="226"/>
                  <a:pt x="114" y="226"/>
                </a:cubicBezTo>
                <a:cubicBezTo>
                  <a:pt x="113" y="228"/>
                  <a:pt x="111" y="229"/>
                  <a:pt x="109" y="230"/>
                </a:cubicBezTo>
                <a:cubicBezTo>
                  <a:pt x="100" y="236"/>
                  <a:pt x="90" y="239"/>
                  <a:pt x="80" y="243"/>
                </a:cubicBezTo>
                <a:cubicBezTo>
                  <a:pt x="73" y="246"/>
                  <a:pt x="66" y="249"/>
                  <a:pt x="58" y="252"/>
                </a:cubicBezTo>
                <a:cubicBezTo>
                  <a:pt x="59" y="255"/>
                  <a:pt x="60" y="258"/>
                  <a:pt x="61" y="260"/>
                </a:cubicBezTo>
                <a:cubicBezTo>
                  <a:pt x="62" y="261"/>
                  <a:pt x="62" y="263"/>
                  <a:pt x="63" y="262"/>
                </a:cubicBezTo>
                <a:cubicBezTo>
                  <a:pt x="65" y="261"/>
                  <a:pt x="66" y="262"/>
                  <a:pt x="67" y="264"/>
                </a:cubicBezTo>
                <a:cubicBezTo>
                  <a:pt x="69" y="268"/>
                  <a:pt x="69" y="268"/>
                  <a:pt x="75" y="267"/>
                </a:cubicBezTo>
                <a:cubicBezTo>
                  <a:pt x="97" y="260"/>
                  <a:pt x="96" y="261"/>
                  <a:pt x="113" y="248"/>
                </a:cubicBezTo>
                <a:cubicBezTo>
                  <a:pt x="111" y="247"/>
                  <a:pt x="109" y="249"/>
                  <a:pt x="107" y="247"/>
                </a:cubicBezTo>
                <a:cubicBezTo>
                  <a:pt x="110" y="245"/>
                  <a:pt x="113" y="246"/>
                  <a:pt x="116" y="243"/>
                </a:cubicBezTo>
                <a:cubicBezTo>
                  <a:pt x="112" y="241"/>
                  <a:pt x="109" y="243"/>
                  <a:pt x="105" y="242"/>
                </a:cubicBezTo>
                <a:cubicBezTo>
                  <a:pt x="108" y="240"/>
                  <a:pt x="110" y="240"/>
                  <a:pt x="113" y="240"/>
                </a:cubicBezTo>
                <a:cubicBezTo>
                  <a:pt x="116" y="238"/>
                  <a:pt x="116" y="239"/>
                  <a:pt x="115" y="234"/>
                </a:cubicBezTo>
                <a:cubicBezTo>
                  <a:pt x="112" y="234"/>
                  <a:pt x="108" y="237"/>
                  <a:pt x="103" y="236"/>
                </a:cubicBezTo>
                <a:close/>
                <a:moveTo>
                  <a:pt x="103" y="200"/>
                </a:moveTo>
                <a:cubicBezTo>
                  <a:pt x="103" y="199"/>
                  <a:pt x="105" y="200"/>
                  <a:pt x="106" y="198"/>
                </a:cubicBezTo>
                <a:cubicBezTo>
                  <a:pt x="101" y="199"/>
                  <a:pt x="95" y="198"/>
                  <a:pt x="90" y="200"/>
                </a:cubicBezTo>
                <a:cubicBezTo>
                  <a:pt x="89" y="201"/>
                  <a:pt x="89" y="201"/>
                  <a:pt x="88" y="200"/>
                </a:cubicBezTo>
                <a:cubicBezTo>
                  <a:pt x="83" y="200"/>
                  <a:pt x="79" y="201"/>
                  <a:pt x="75" y="203"/>
                </a:cubicBezTo>
                <a:cubicBezTo>
                  <a:pt x="70" y="206"/>
                  <a:pt x="64" y="208"/>
                  <a:pt x="58" y="209"/>
                </a:cubicBezTo>
                <a:cubicBezTo>
                  <a:pt x="51" y="210"/>
                  <a:pt x="51" y="210"/>
                  <a:pt x="52" y="218"/>
                </a:cubicBezTo>
                <a:cubicBezTo>
                  <a:pt x="53" y="222"/>
                  <a:pt x="53" y="222"/>
                  <a:pt x="58" y="221"/>
                </a:cubicBezTo>
                <a:cubicBezTo>
                  <a:pt x="68" y="218"/>
                  <a:pt x="78" y="216"/>
                  <a:pt x="88" y="212"/>
                </a:cubicBezTo>
                <a:cubicBezTo>
                  <a:pt x="94" y="209"/>
                  <a:pt x="101" y="208"/>
                  <a:pt x="105" y="202"/>
                </a:cubicBezTo>
                <a:cubicBezTo>
                  <a:pt x="105" y="201"/>
                  <a:pt x="103" y="202"/>
                  <a:pt x="103" y="200"/>
                </a:cubicBezTo>
                <a:close/>
                <a:moveTo>
                  <a:pt x="58" y="188"/>
                </a:moveTo>
                <a:cubicBezTo>
                  <a:pt x="53" y="189"/>
                  <a:pt x="51" y="192"/>
                  <a:pt x="51" y="197"/>
                </a:cubicBezTo>
                <a:cubicBezTo>
                  <a:pt x="51" y="199"/>
                  <a:pt x="51" y="200"/>
                  <a:pt x="51" y="202"/>
                </a:cubicBezTo>
                <a:cubicBezTo>
                  <a:pt x="51" y="206"/>
                  <a:pt x="52" y="208"/>
                  <a:pt x="56" y="207"/>
                </a:cubicBezTo>
                <a:cubicBezTo>
                  <a:pt x="61" y="206"/>
                  <a:pt x="66" y="205"/>
                  <a:pt x="70" y="203"/>
                </a:cubicBezTo>
                <a:cubicBezTo>
                  <a:pt x="72" y="203"/>
                  <a:pt x="73" y="202"/>
                  <a:pt x="75" y="200"/>
                </a:cubicBezTo>
                <a:cubicBezTo>
                  <a:pt x="71" y="198"/>
                  <a:pt x="69" y="196"/>
                  <a:pt x="65" y="197"/>
                </a:cubicBezTo>
                <a:cubicBezTo>
                  <a:pt x="64" y="197"/>
                  <a:pt x="63" y="197"/>
                  <a:pt x="62" y="196"/>
                </a:cubicBezTo>
                <a:cubicBezTo>
                  <a:pt x="61" y="192"/>
                  <a:pt x="58" y="191"/>
                  <a:pt x="58" y="188"/>
                </a:cubicBezTo>
                <a:close/>
                <a:moveTo>
                  <a:pt x="10" y="110"/>
                </a:moveTo>
                <a:cubicBezTo>
                  <a:pt x="12" y="123"/>
                  <a:pt x="32" y="146"/>
                  <a:pt x="42" y="147"/>
                </a:cubicBezTo>
                <a:cubicBezTo>
                  <a:pt x="37" y="144"/>
                  <a:pt x="35" y="139"/>
                  <a:pt x="31" y="135"/>
                </a:cubicBezTo>
                <a:cubicBezTo>
                  <a:pt x="29" y="134"/>
                  <a:pt x="28" y="131"/>
                  <a:pt x="26" y="130"/>
                </a:cubicBezTo>
                <a:cubicBezTo>
                  <a:pt x="20" y="127"/>
                  <a:pt x="17" y="122"/>
                  <a:pt x="15" y="116"/>
                </a:cubicBezTo>
                <a:cubicBezTo>
                  <a:pt x="14" y="114"/>
                  <a:pt x="13" y="112"/>
                  <a:pt x="10" y="110"/>
                </a:cubicBezTo>
                <a:close/>
                <a:moveTo>
                  <a:pt x="140" y="128"/>
                </a:moveTo>
                <a:cubicBezTo>
                  <a:pt x="145" y="127"/>
                  <a:pt x="147" y="124"/>
                  <a:pt x="149" y="121"/>
                </a:cubicBezTo>
                <a:cubicBezTo>
                  <a:pt x="151" y="118"/>
                  <a:pt x="151" y="114"/>
                  <a:pt x="155" y="114"/>
                </a:cubicBezTo>
                <a:cubicBezTo>
                  <a:pt x="158" y="111"/>
                  <a:pt x="160" y="107"/>
                  <a:pt x="160" y="102"/>
                </a:cubicBezTo>
                <a:cubicBezTo>
                  <a:pt x="154" y="111"/>
                  <a:pt x="147" y="119"/>
                  <a:pt x="140" y="128"/>
                </a:cubicBezTo>
                <a:close/>
                <a:moveTo>
                  <a:pt x="73" y="243"/>
                </a:moveTo>
                <a:cubicBezTo>
                  <a:pt x="68" y="244"/>
                  <a:pt x="63" y="245"/>
                  <a:pt x="59" y="246"/>
                </a:cubicBezTo>
                <a:cubicBezTo>
                  <a:pt x="59" y="247"/>
                  <a:pt x="58" y="247"/>
                  <a:pt x="58" y="248"/>
                </a:cubicBezTo>
                <a:cubicBezTo>
                  <a:pt x="59" y="249"/>
                  <a:pt x="59" y="250"/>
                  <a:pt x="60" y="249"/>
                </a:cubicBezTo>
                <a:cubicBezTo>
                  <a:pt x="65" y="248"/>
                  <a:pt x="69" y="247"/>
                  <a:pt x="73" y="243"/>
                </a:cubicBezTo>
                <a:close/>
                <a:moveTo>
                  <a:pt x="153" y="97"/>
                </a:moveTo>
                <a:cubicBezTo>
                  <a:pt x="159" y="96"/>
                  <a:pt x="161" y="94"/>
                  <a:pt x="161" y="87"/>
                </a:cubicBezTo>
                <a:cubicBezTo>
                  <a:pt x="158" y="90"/>
                  <a:pt x="156" y="93"/>
                  <a:pt x="153" y="97"/>
                </a:cubicBezTo>
                <a:close/>
                <a:moveTo>
                  <a:pt x="64" y="34"/>
                </a:moveTo>
                <a:cubicBezTo>
                  <a:pt x="67" y="32"/>
                  <a:pt x="68" y="30"/>
                  <a:pt x="66" y="28"/>
                </a:cubicBezTo>
                <a:cubicBezTo>
                  <a:pt x="64" y="27"/>
                  <a:pt x="63" y="28"/>
                  <a:pt x="61" y="30"/>
                </a:cubicBezTo>
                <a:cubicBezTo>
                  <a:pt x="63" y="31"/>
                  <a:pt x="64" y="32"/>
                  <a:pt x="64" y="34"/>
                </a:cubicBezTo>
                <a:close/>
                <a:moveTo>
                  <a:pt x="117" y="204"/>
                </a:moveTo>
                <a:cubicBezTo>
                  <a:pt x="112" y="203"/>
                  <a:pt x="109" y="205"/>
                  <a:pt x="105" y="208"/>
                </a:cubicBezTo>
                <a:cubicBezTo>
                  <a:pt x="110" y="207"/>
                  <a:pt x="113" y="206"/>
                  <a:pt x="117" y="204"/>
                </a:cubicBezTo>
                <a:close/>
                <a:moveTo>
                  <a:pt x="76" y="198"/>
                </a:moveTo>
                <a:cubicBezTo>
                  <a:pt x="81" y="198"/>
                  <a:pt x="85" y="198"/>
                  <a:pt x="90" y="197"/>
                </a:cubicBezTo>
                <a:cubicBezTo>
                  <a:pt x="86" y="196"/>
                  <a:pt x="81" y="197"/>
                  <a:pt x="77" y="196"/>
                </a:cubicBezTo>
                <a:cubicBezTo>
                  <a:pt x="77" y="196"/>
                  <a:pt x="77" y="196"/>
                  <a:pt x="76" y="198"/>
                </a:cubicBezTo>
                <a:close/>
                <a:moveTo>
                  <a:pt x="117" y="218"/>
                </a:moveTo>
                <a:cubicBezTo>
                  <a:pt x="115" y="221"/>
                  <a:pt x="111" y="221"/>
                  <a:pt x="111" y="224"/>
                </a:cubicBezTo>
                <a:cubicBezTo>
                  <a:pt x="112" y="222"/>
                  <a:pt x="117" y="223"/>
                  <a:pt x="117" y="218"/>
                </a:cubicBezTo>
                <a:close/>
                <a:moveTo>
                  <a:pt x="41" y="142"/>
                </a:moveTo>
                <a:cubicBezTo>
                  <a:pt x="40" y="142"/>
                  <a:pt x="40" y="139"/>
                  <a:pt x="38" y="141"/>
                </a:cubicBezTo>
                <a:cubicBezTo>
                  <a:pt x="39" y="142"/>
                  <a:pt x="41" y="142"/>
                  <a:pt x="41" y="142"/>
                </a:cubicBezTo>
                <a:close/>
                <a:moveTo>
                  <a:pt x="153" y="40"/>
                </a:moveTo>
                <a:cubicBezTo>
                  <a:pt x="152" y="40"/>
                  <a:pt x="151" y="41"/>
                  <a:pt x="151" y="42"/>
                </a:cubicBezTo>
                <a:cubicBezTo>
                  <a:pt x="151" y="43"/>
                  <a:pt x="152" y="43"/>
                  <a:pt x="153" y="44"/>
                </a:cubicBezTo>
                <a:cubicBezTo>
                  <a:pt x="153" y="44"/>
                  <a:pt x="154" y="44"/>
                  <a:pt x="154" y="43"/>
                </a:cubicBezTo>
                <a:cubicBezTo>
                  <a:pt x="154" y="42"/>
                  <a:pt x="154" y="40"/>
                  <a:pt x="153" y="40"/>
                </a:cubicBezTo>
                <a:close/>
                <a:moveTo>
                  <a:pt x="5" y="96"/>
                </a:moveTo>
                <a:cubicBezTo>
                  <a:pt x="5" y="96"/>
                  <a:pt x="5" y="97"/>
                  <a:pt x="5" y="98"/>
                </a:cubicBezTo>
                <a:cubicBezTo>
                  <a:pt x="5" y="98"/>
                  <a:pt x="5" y="100"/>
                  <a:pt x="6" y="100"/>
                </a:cubicBezTo>
                <a:cubicBezTo>
                  <a:pt x="7" y="100"/>
                  <a:pt x="7" y="99"/>
                  <a:pt x="7" y="98"/>
                </a:cubicBezTo>
                <a:cubicBezTo>
                  <a:pt x="7" y="97"/>
                  <a:pt x="7" y="96"/>
                  <a:pt x="5" y="96"/>
                </a:cubicBezTo>
                <a:close/>
                <a:moveTo>
                  <a:pt x="108" y="198"/>
                </a:moveTo>
                <a:cubicBezTo>
                  <a:pt x="110" y="198"/>
                  <a:pt x="111" y="199"/>
                  <a:pt x="113" y="198"/>
                </a:cubicBezTo>
                <a:cubicBezTo>
                  <a:pt x="111" y="196"/>
                  <a:pt x="110" y="197"/>
                  <a:pt x="108" y="198"/>
                </a:cubicBezTo>
                <a:close/>
                <a:moveTo>
                  <a:pt x="123" y="200"/>
                </a:moveTo>
                <a:cubicBezTo>
                  <a:pt x="123" y="200"/>
                  <a:pt x="124" y="198"/>
                  <a:pt x="123" y="197"/>
                </a:cubicBezTo>
                <a:cubicBezTo>
                  <a:pt x="122" y="198"/>
                  <a:pt x="122" y="199"/>
                  <a:pt x="123" y="200"/>
                </a:cubicBezTo>
                <a:close/>
                <a:moveTo>
                  <a:pt x="34" y="132"/>
                </a:moveTo>
                <a:cubicBezTo>
                  <a:pt x="35" y="134"/>
                  <a:pt x="35" y="136"/>
                  <a:pt x="37" y="136"/>
                </a:cubicBezTo>
                <a:cubicBezTo>
                  <a:pt x="36" y="134"/>
                  <a:pt x="36" y="133"/>
                  <a:pt x="34" y="132"/>
                </a:cubicBezTo>
                <a:close/>
                <a:moveTo>
                  <a:pt x="73" y="270"/>
                </a:moveTo>
                <a:cubicBezTo>
                  <a:pt x="74" y="270"/>
                  <a:pt x="75" y="270"/>
                  <a:pt x="75" y="269"/>
                </a:cubicBezTo>
                <a:cubicBezTo>
                  <a:pt x="75" y="269"/>
                  <a:pt x="74" y="269"/>
                  <a:pt x="73" y="269"/>
                </a:cubicBezTo>
                <a:cubicBezTo>
                  <a:pt x="73" y="269"/>
                  <a:pt x="72" y="269"/>
                  <a:pt x="72" y="269"/>
                </a:cubicBezTo>
                <a:cubicBezTo>
                  <a:pt x="72" y="270"/>
                  <a:pt x="73" y="270"/>
                  <a:pt x="73" y="270"/>
                </a:cubicBezTo>
                <a:close/>
                <a:moveTo>
                  <a:pt x="109" y="192"/>
                </a:moveTo>
                <a:cubicBezTo>
                  <a:pt x="109" y="192"/>
                  <a:pt x="109" y="191"/>
                  <a:pt x="109" y="192"/>
                </a:cubicBezTo>
                <a:cubicBezTo>
                  <a:pt x="108" y="192"/>
                  <a:pt x="108" y="192"/>
                  <a:pt x="107" y="193"/>
                </a:cubicBezTo>
                <a:cubicBezTo>
                  <a:pt x="107" y="193"/>
                  <a:pt x="107" y="194"/>
                  <a:pt x="108" y="193"/>
                </a:cubicBezTo>
                <a:cubicBezTo>
                  <a:pt x="109" y="193"/>
                  <a:pt x="110" y="193"/>
                  <a:pt x="109" y="19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2"/>
          <p:cNvSpPr>
            <a:spLocks/>
          </p:cNvSpPr>
          <p:nvPr/>
        </p:nvSpPr>
        <p:spPr bwMode="auto">
          <a:xfrm>
            <a:off x="5955506" y="2493057"/>
            <a:ext cx="280988" cy="487363"/>
          </a:xfrm>
          <a:custGeom>
            <a:avLst/>
            <a:gdLst>
              <a:gd name="T0" fmla="*/ 33 w 66"/>
              <a:gd name="T1" fmla="*/ 5 h 114"/>
              <a:gd name="T2" fmla="*/ 28 w 66"/>
              <a:gd name="T3" fmla="*/ 10 h 114"/>
              <a:gd name="T4" fmla="*/ 25 w 66"/>
              <a:gd name="T5" fmla="*/ 12 h 114"/>
              <a:gd name="T6" fmla="*/ 23 w 66"/>
              <a:gd name="T7" fmla="*/ 9 h 114"/>
              <a:gd name="T8" fmla="*/ 21 w 66"/>
              <a:gd name="T9" fmla="*/ 5 h 114"/>
              <a:gd name="T10" fmla="*/ 16 w 66"/>
              <a:gd name="T11" fmla="*/ 7 h 114"/>
              <a:gd name="T12" fmla="*/ 14 w 66"/>
              <a:gd name="T13" fmla="*/ 11 h 114"/>
              <a:gd name="T14" fmla="*/ 14 w 66"/>
              <a:gd name="T15" fmla="*/ 15 h 114"/>
              <a:gd name="T16" fmla="*/ 13 w 66"/>
              <a:gd name="T17" fmla="*/ 21 h 114"/>
              <a:gd name="T18" fmla="*/ 20 w 66"/>
              <a:gd name="T19" fmla="*/ 57 h 114"/>
              <a:gd name="T20" fmla="*/ 23 w 66"/>
              <a:gd name="T21" fmla="*/ 81 h 114"/>
              <a:gd name="T22" fmla="*/ 26 w 66"/>
              <a:gd name="T23" fmla="*/ 106 h 114"/>
              <a:gd name="T24" fmla="*/ 25 w 66"/>
              <a:gd name="T25" fmla="*/ 110 h 114"/>
              <a:gd name="T26" fmla="*/ 23 w 66"/>
              <a:gd name="T27" fmla="*/ 106 h 114"/>
              <a:gd name="T28" fmla="*/ 19 w 66"/>
              <a:gd name="T29" fmla="*/ 80 h 114"/>
              <a:gd name="T30" fmla="*/ 15 w 66"/>
              <a:gd name="T31" fmla="*/ 51 h 114"/>
              <a:gd name="T32" fmla="*/ 10 w 66"/>
              <a:gd name="T33" fmla="*/ 17 h 114"/>
              <a:gd name="T34" fmla="*/ 7 w 66"/>
              <a:gd name="T35" fmla="*/ 18 h 114"/>
              <a:gd name="T36" fmla="*/ 7 w 66"/>
              <a:gd name="T37" fmla="*/ 20 h 114"/>
              <a:gd name="T38" fmla="*/ 2 w 66"/>
              <a:gd name="T39" fmla="*/ 22 h 114"/>
              <a:gd name="T40" fmla="*/ 3 w 66"/>
              <a:gd name="T41" fmla="*/ 19 h 114"/>
              <a:gd name="T42" fmla="*/ 5 w 66"/>
              <a:gd name="T43" fmla="*/ 10 h 114"/>
              <a:gd name="T44" fmla="*/ 8 w 66"/>
              <a:gd name="T45" fmla="*/ 8 h 114"/>
              <a:gd name="T46" fmla="*/ 15 w 66"/>
              <a:gd name="T47" fmla="*/ 5 h 114"/>
              <a:gd name="T48" fmla="*/ 17 w 66"/>
              <a:gd name="T49" fmla="*/ 4 h 114"/>
              <a:gd name="T50" fmla="*/ 26 w 66"/>
              <a:gd name="T51" fmla="*/ 7 h 114"/>
              <a:gd name="T52" fmla="*/ 30 w 66"/>
              <a:gd name="T53" fmla="*/ 4 h 114"/>
              <a:gd name="T54" fmla="*/ 37 w 66"/>
              <a:gd name="T55" fmla="*/ 7 h 114"/>
              <a:gd name="T56" fmla="*/ 37 w 66"/>
              <a:gd name="T57" fmla="*/ 9 h 114"/>
              <a:gd name="T58" fmla="*/ 41 w 66"/>
              <a:gd name="T59" fmla="*/ 5 h 114"/>
              <a:gd name="T60" fmla="*/ 44 w 66"/>
              <a:gd name="T61" fmla="*/ 6 h 114"/>
              <a:gd name="T62" fmla="*/ 45 w 66"/>
              <a:gd name="T63" fmla="*/ 9 h 114"/>
              <a:gd name="T64" fmla="*/ 51 w 66"/>
              <a:gd name="T65" fmla="*/ 11 h 114"/>
              <a:gd name="T66" fmla="*/ 60 w 66"/>
              <a:gd name="T67" fmla="*/ 3 h 114"/>
              <a:gd name="T68" fmla="*/ 60 w 66"/>
              <a:gd name="T69" fmla="*/ 9 h 114"/>
              <a:gd name="T70" fmla="*/ 61 w 66"/>
              <a:gd name="T71" fmla="*/ 9 h 114"/>
              <a:gd name="T72" fmla="*/ 65 w 66"/>
              <a:gd name="T73" fmla="*/ 9 h 114"/>
              <a:gd name="T74" fmla="*/ 65 w 66"/>
              <a:gd name="T75" fmla="*/ 15 h 114"/>
              <a:gd name="T76" fmla="*/ 54 w 66"/>
              <a:gd name="T77" fmla="*/ 38 h 114"/>
              <a:gd name="T78" fmla="*/ 49 w 66"/>
              <a:gd name="T79" fmla="*/ 54 h 114"/>
              <a:gd name="T80" fmla="*/ 45 w 66"/>
              <a:gd name="T81" fmla="*/ 73 h 114"/>
              <a:gd name="T82" fmla="*/ 41 w 66"/>
              <a:gd name="T83" fmla="*/ 109 h 114"/>
              <a:gd name="T84" fmla="*/ 39 w 66"/>
              <a:gd name="T85" fmla="*/ 114 h 114"/>
              <a:gd name="T86" fmla="*/ 38 w 66"/>
              <a:gd name="T87" fmla="*/ 109 h 114"/>
              <a:gd name="T88" fmla="*/ 39 w 66"/>
              <a:gd name="T89" fmla="*/ 95 h 114"/>
              <a:gd name="T90" fmla="*/ 47 w 66"/>
              <a:gd name="T91" fmla="*/ 46 h 114"/>
              <a:gd name="T92" fmla="*/ 53 w 66"/>
              <a:gd name="T93" fmla="*/ 18 h 114"/>
              <a:gd name="T94" fmla="*/ 51 w 66"/>
              <a:gd name="T95" fmla="*/ 15 h 114"/>
              <a:gd name="T96" fmla="*/ 45 w 66"/>
              <a:gd name="T97" fmla="*/ 13 h 114"/>
              <a:gd name="T98" fmla="*/ 38 w 66"/>
              <a:gd name="T99" fmla="*/ 13 h 114"/>
              <a:gd name="T100" fmla="*/ 35 w 66"/>
              <a:gd name="T101" fmla="*/ 11 h 114"/>
              <a:gd name="T102" fmla="*/ 33 w 66"/>
              <a:gd name="T103" fmla="*/ 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114">
                <a:moveTo>
                  <a:pt x="33" y="5"/>
                </a:moveTo>
                <a:cubicBezTo>
                  <a:pt x="30" y="6"/>
                  <a:pt x="29" y="8"/>
                  <a:pt x="28" y="10"/>
                </a:cubicBezTo>
                <a:cubicBezTo>
                  <a:pt x="27" y="11"/>
                  <a:pt x="27" y="13"/>
                  <a:pt x="25" y="12"/>
                </a:cubicBezTo>
                <a:cubicBezTo>
                  <a:pt x="23" y="12"/>
                  <a:pt x="23" y="10"/>
                  <a:pt x="23" y="9"/>
                </a:cubicBezTo>
                <a:cubicBezTo>
                  <a:pt x="22" y="7"/>
                  <a:pt x="23" y="5"/>
                  <a:pt x="21" y="5"/>
                </a:cubicBezTo>
                <a:cubicBezTo>
                  <a:pt x="19" y="4"/>
                  <a:pt x="18" y="6"/>
                  <a:pt x="16" y="7"/>
                </a:cubicBezTo>
                <a:cubicBezTo>
                  <a:pt x="15" y="8"/>
                  <a:pt x="13" y="9"/>
                  <a:pt x="14" y="11"/>
                </a:cubicBezTo>
                <a:cubicBezTo>
                  <a:pt x="15" y="13"/>
                  <a:pt x="15" y="14"/>
                  <a:pt x="14" y="15"/>
                </a:cubicBezTo>
                <a:cubicBezTo>
                  <a:pt x="12" y="17"/>
                  <a:pt x="13" y="19"/>
                  <a:pt x="13" y="21"/>
                </a:cubicBezTo>
                <a:cubicBezTo>
                  <a:pt x="17" y="33"/>
                  <a:pt x="18" y="45"/>
                  <a:pt x="20" y="57"/>
                </a:cubicBezTo>
                <a:cubicBezTo>
                  <a:pt x="21" y="65"/>
                  <a:pt x="23" y="73"/>
                  <a:pt x="23" y="81"/>
                </a:cubicBezTo>
                <a:cubicBezTo>
                  <a:pt x="23" y="89"/>
                  <a:pt x="25" y="97"/>
                  <a:pt x="26" y="106"/>
                </a:cubicBezTo>
                <a:cubicBezTo>
                  <a:pt x="26" y="107"/>
                  <a:pt x="27" y="110"/>
                  <a:pt x="25" y="110"/>
                </a:cubicBezTo>
                <a:cubicBezTo>
                  <a:pt x="23" y="111"/>
                  <a:pt x="23" y="108"/>
                  <a:pt x="23" y="106"/>
                </a:cubicBezTo>
                <a:cubicBezTo>
                  <a:pt x="22" y="97"/>
                  <a:pt x="21" y="89"/>
                  <a:pt x="19" y="80"/>
                </a:cubicBezTo>
                <a:cubicBezTo>
                  <a:pt x="18" y="70"/>
                  <a:pt x="17" y="60"/>
                  <a:pt x="15" y="51"/>
                </a:cubicBezTo>
                <a:cubicBezTo>
                  <a:pt x="13" y="39"/>
                  <a:pt x="13" y="27"/>
                  <a:pt x="10" y="17"/>
                </a:cubicBezTo>
                <a:cubicBezTo>
                  <a:pt x="8" y="16"/>
                  <a:pt x="7" y="17"/>
                  <a:pt x="7" y="18"/>
                </a:cubicBezTo>
                <a:cubicBezTo>
                  <a:pt x="7" y="19"/>
                  <a:pt x="7" y="19"/>
                  <a:pt x="7" y="20"/>
                </a:cubicBezTo>
                <a:cubicBezTo>
                  <a:pt x="6" y="22"/>
                  <a:pt x="3" y="22"/>
                  <a:pt x="2" y="22"/>
                </a:cubicBezTo>
                <a:cubicBezTo>
                  <a:pt x="0" y="21"/>
                  <a:pt x="2" y="20"/>
                  <a:pt x="3" y="19"/>
                </a:cubicBezTo>
                <a:cubicBezTo>
                  <a:pt x="4" y="16"/>
                  <a:pt x="5" y="13"/>
                  <a:pt x="5" y="10"/>
                </a:cubicBezTo>
                <a:cubicBezTo>
                  <a:pt x="6" y="8"/>
                  <a:pt x="7" y="7"/>
                  <a:pt x="8" y="8"/>
                </a:cubicBezTo>
                <a:cubicBezTo>
                  <a:pt x="11" y="9"/>
                  <a:pt x="13" y="7"/>
                  <a:pt x="15" y="5"/>
                </a:cubicBezTo>
                <a:cubicBezTo>
                  <a:pt x="15" y="5"/>
                  <a:pt x="16" y="4"/>
                  <a:pt x="17" y="4"/>
                </a:cubicBezTo>
                <a:cubicBezTo>
                  <a:pt x="22" y="0"/>
                  <a:pt x="24" y="1"/>
                  <a:pt x="26" y="7"/>
                </a:cubicBezTo>
                <a:cubicBezTo>
                  <a:pt x="28" y="7"/>
                  <a:pt x="29" y="5"/>
                  <a:pt x="30" y="4"/>
                </a:cubicBezTo>
                <a:cubicBezTo>
                  <a:pt x="35" y="1"/>
                  <a:pt x="36" y="2"/>
                  <a:pt x="37" y="7"/>
                </a:cubicBezTo>
                <a:cubicBezTo>
                  <a:pt x="37" y="7"/>
                  <a:pt x="37" y="8"/>
                  <a:pt x="37" y="9"/>
                </a:cubicBezTo>
                <a:cubicBezTo>
                  <a:pt x="39" y="8"/>
                  <a:pt x="40" y="7"/>
                  <a:pt x="41" y="5"/>
                </a:cubicBezTo>
                <a:cubicBezTo>
                  <a:pt x="43" y="4"/>
                  <a:pt x="43" y="5"/>
                  <a:pt x="44" y="6"/>
                </a:cubicBezTo>
                <a:cubicBezTo>
                  <a:pt x="45" y="7"/>
                  <a:pt x="45" y="8"/>
                  <a:pt x="45" y="9"/>
                </a:cubicBezTo>
                <a:cubicBezTo>
                  <a:pt x="47" y="11"/>
                  <a:pt x="48" y="11"/>
                  <a:pt x="51" y="11"/>
                </a:cubicBezTo>
                <a:cubicBezTo>
                  <a:pt x="56" y="11"/>
                  <a:pt x="57" y="7"/>
                  <a:pt x="60" y="3"/>
                </a:cubicBezTo>
                <a:cubicBezTo>
                  <a:pt x="62" y="6"/>
                  <a:pt x="60" y="7"/>
                  <a:pt x="60" y="9"/>
                </a:cubicBezTo>
                <a:cubicBezTo>
                  <a:pt x="60" y="9"/>
                  <a:pt x="60" y="10"/>
                  <a:pt x="61" y="9"/>
                </a:cubicBezTo>
                <a:cubicBezTo>
                  <a:pt x="62" y="9"/>
                  <a:pt x="63" y="7"/>
                  <a:pt x="65" y="9"/>
                </a:cubicBezTo>
                <a:cubicBezTo>
                  <a:pt x="66" y="11"/>
                  <a:pt x="66" y="13"/>
                  <a:pt x="65" y="15"/>
                </a:cubicBezTo>
                <a:cubicBezTo>
                  <a:pt x="57" y="21"/>
                  <a:pt x="57" y="30"/>
                  <a:pt x="54" y="38"/>
                </a:cubicBezTo>
                <a:cubicBezTo>
                  <a:pt x="53" y="43"/>
                  <a:pt x="51" y="49"/>
                  <a:pt x="49" y="54"/>
                </a:cubicBezTo>
                <a:cubicBezTo>
                  <a:pt x="47" y="61"/>
                  <a:pt x="46" y="67"/>
                  <a:pt x="45" y="73"/>
                </a:cubicBezTo>
                <a:cubicBezTo>
                  <a:pt x="44" y="85"/>
                  <a:pt x="43" y="97"/>
                  <a:pt x="41" y="109"/>
                </a:cubicBezTo>
                <a:cubicBezTo>
                  <a:pt x="41" y="111"/>
                  <a:pt x="41" y="114"/>
                  <a:pt x="39" y="114"/>
                </a:cubicBezTo>
                <a:cubicBezTo>
                  <a:pt x="36" y="113"/>
                  <a:pt x="38" y="111"/>
                  <a:pt x="38" y="109"/>
                </a:cubicBezTo>
                <a:cubicBezTo>
                  <a:pt x="39" y="105"/>
                  <a:pt x="39" y="100"/>
                  <a:pt x="39" y="95"/>
                </a:cubicBezTo>
                <a:cubicBezTo>
                  <a:pt x="42" y="79"/>
                  <a:pt x="44" y="62"/>
                  <a:pt x="47" y="46"/>
                </a:cubicBezTo>
                <a:cubicBezTo>
                  <a:pt x="48" y="37"/>
                  <a:pt x="50" y="27"/>
                  <a:pt x="53" y="18"/>
                </a:cubicBezTo>
                <a:cubicBezTo>
                  <a:pt x="54" y="16"/>
                  <a:pt x="53" y="15"/>
                  <a:pt x="51" y="15"/>
                </a:cubicBezTo>
                <a:cubicBezTo>
                  <a:pt x="49" y="15"/>
                  <a:pt x="47" y="14"/>
                  <a:pt x="45" y="13"/>
                </a:cubicBezTo>
                <a:cubicBezTo>
                  <a:pt x="44" y="12"/>
                  <a:pt x="40" y="12"/>
                  <a:pt x="38" y="13"/>
                </a:cubicBezTo>
                <a:cubicBezTo>
                  <a:pt x="37" y="13"/>
                  <a:pt x="36" y="13"/>
                  <a:pt x="35" y="11"/>
                </a:cubicBezTo>
                <a:cubicBezTo>
                  <a:pt x="33" y="9"/>
                  <a:pt x="34" y="7"/>
                  <a:pt x="33" y="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0698502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xit" presetSubtype="1" fill="hold" nodeType="withEffect">
                                  <p:stCondLst>
                                    <p:cond delay="0"/>
                                  </p:stCondLst>
                                  <p:childTnLst>
                                    <p:animEffect transition="out" filter="wheel(1)">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par>
                                <p:cTn id="8" presetID="27" presetClass="emph" presetSubtype="0" repeatCount="2000" fill="remove" grpId="0" nodeType="withEffect">
                                  <p:stCondLst>
                                    <p:cond delay="0"/>
                                  </p:stCondLst>
                                  <p:childTnLst>
                                    <p:animClr clrSpc="rgb" dir="cw">
                                      <p:cBhvr override="childStyle">
                                        <p:cTn id="9" dur="500" autoRev="1" fill="remove"/>
                                        <p:tgtEl>
                                          <p:spTgt spid="21"/>
                                        </p:tgtEl>
                                        <p:attrNameLst>
                                          <p:attrName>style.color</p:attrName>
                                        </p:attrNameLst>
                                      </p:cBhvr>
                                      <p:to>
                                        <a:srgbClr val="87A878"/>
                                      </p:to>
                                    </p:animClr>
                                    <p:animClr clrSpc="rgb" dir="cw">
                                      <p:cBhvr>
                                        <p:cTn id="10" dur="500" autoRev="1" fill="remove"/>
                                        <p:tgtEl>
                                          <p:spTgt spid="21"/>
                                        </p:tgtEl>
                                        <p:attrNameLst>
                                          <p:attrName>fillcolor</p:attrName>
                                        </p:attrNameLst>
                                      </p:cBhvr>
                                      <p:to>
                                        <a:srgbClr val="87A878"/>
                                      </p:to>
                                    </p:animClr>
                                    <p:set>
                                      <p:cBhvr>
                                        <p:cTn id="11" dur="500" autoRev="1" fill="remove"/>
                                        <p:tgtEl>
                                          <p:spTgt spid="21"/>
                                        </p:tgtEl>
                                        <p:attrNameLst>
                                          <p:attrName>fill.type</p:attrName>
                                        </p:attrNameLst>
                                      </p:cBhvr>
                                      <p:to>
                                        <p:strVal val="solid"/>
                                      </p:to>
                                    </p:set>
                                    <p:set>
                                      <p:cBhvr>
                                        <p:cTn id="12" dur="500" autoRev="1" fill="remove"/>
                                        <p:tgtEl>
                                          <p:spTgt spid="21"/>
                                        </p:tgtEl>
                                        <p:attrNameLst>
                                          <p:attrName>fill.on</p:attrName>
                                        </p:attrNameLst>
                                      </p:cBhvr>
                                      <p:to>
                                        <p:strVal val="true"/>
                                      </p:to>
                                    </p:set>
                                  </p:childTnLst>
                                </p:cTn>
                              </p:par>
                              <p:par>
                                <p:cTn id="13" presetID="26" presetClass="emph" presetSubtype="0" fill="hold" nodeType="withEffect">
                                  <p:stCondLst>
                                    <p:cond delay="0"/>
                                  </p:stCondLst>
                                  <p:childTnLst>
                                    <p:animEffect transition="out" filter="fade">
                                      <p:cBhvr>
                                        <p:cTn id="14" dur="2000" tmFilter="0, 0; .2, .5; .8, .5; 1, 0"/>
                                        <p:tgtEl>
                                          <p:spTgt spid="3"/>
                                        </p:tgtEl>
                                      </p:cBhvr>
                                    </p:animEffect>
                                    <p:animScale>
                                      <p:cBhvr>
                                        <p:cTn id="15" dur="100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4"/>
          <p:cNvGrpSpPr>
            <a:grpSpLocks noChangeAspect="1"/>
          </p:cNvGrpSpPr>
          <p:nvPr/>
        </p:nvGrpSpPr>
        <p:grpSpPr bwMode="auto">
          <a:xfrm>
            <a:off x="2302415" y="5069970"/>
            <a:ext cx="7845634" cy="747270"/>
            <a:chOff x="2225" y="2526"/>
            <a:chExt cx="941" cy="360"/>
          </a:xfrm>
        </p:grpSpPr>
        <p:sp>
          <p:nvSpPr>
            <p:cNvPr id="16" name="Freeform 6"/>
            <p:cNvSpPr>
              <a:spLocks/>
            </p:cNvSpPr>
            <p:nvPr/>
          </p:nvSpPr>
          <p:spPr bwMode="auto">
            <a:xfrm>
              <a:off x="2256" y="2627"/>
              <a:ext cx="910" cy="63"/>
            </a:xfrm>
            <a:custGeom>
              <a:avLst/>
              <a:gdLst>
                <a:gd name="T0" fmla="*/ 140 w 144"/>
                <a:gd name="T1" fmla="*/ 2 h 10"/>
                <a:gd name="T2" fmla="*/ 109 w 144"/>
                <a:gd name="T3" fmla="*/ 0 h 10"/>
                <a:gd name="T4" fmla="*/ 61 w 144"/>
                <a:gd name="T5" fmla="*/ 1 h 10"/>
                <a:gd name="T6" fmla="*/ 12 w 144"/>
                <a:gd name="T7" fmla="*/ 1 h 10"/>
                <a:gd name="T8" fmla="*/ 4 w 144"/>
                <a:gd name="T9" fmla="*/ 1 h 10"/>
                <a:gd name="T10" fmla="*/ 2 w 144"/>
                <a:gd name="T11" fmla="*/ 3 h 10"/>
                <a:gd name="T12" fmla="*/ 4 w 144"/>
                <a:gd name="T13" fmla="*/ 8 h 10"/>
                <a:gd name="T14" fmla="*/ 26 w 144"/>
                <a:gd name="T15" fmla="*/ 9 h 10"/>
                <a:gd name="T16" fmla="*/ 84 w 144"/>
                <a:gd name="T17" fmla="*/ 9 h 10"/>
                <a:gd name="T18" fmla="*/ 94 w 144"/>
                <a:gd name="T19" fmla="*/ 10 h 10"/>
                <a:gd name="T20" fmla="*/ 96 w 144"/>
                <a:gd name="T21" fmla="*/ 9 h 10"/>
                <a:gd name="T22" fmla="*/ 105 w 144"/>
                <a:gd name="T23" fmla="*/ 9 h 10"/>
                <a:gd name="T24" fmla="*/ 107 w 144"/>
                <a:gd name="T25" fmla="*/ 10 h 10"/>
                <a:gd name="T26" fmla="*/ 118 w 144"/>
                <a:gd name="T27" fmla="*/ 8 h 10"/>
                <a:gd name="T28" fmla="*/ 140 w 144"/>
                <a:gd name="T29" fmla="*/ 7 h 10"/>
                <a:gd name="T30" fmla="*/ 144 w 144"/>
                <a:gd name="T31" fmla="*/ 4 h 10"/>
                <a:gd name="T32" fmla="*/ 140 w 144"/>
                <a:gd name="T33"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4" h="10">
                  <a:moveTo>
                    <a:pt x="140" y="2"/>
                  </a:moveTo>
                  <a:cubicBezTo>
                    <a:pt x="130" y="1"/>
                    <a:pt x="120" y="0"/>
                    <a:pt x="109" y="0"/>
                  </a:cubicBezTo>
                  <a:cubicBezTo>
                    <a:pt x="93" y="1"/>
                    <a:pt x="77" y="1"/>
                    <a:pt x="61" y="1"/>
                  </a:cubicBezTo>
                  <a:cubicBezTo>
                    <a:pt x="45" y="0"/>
                    <a:pt x="29" y="1"/>
                    <a:pt x="12" y="1"/>
                  </a:cubicBezTo>
                  <a:cubicBezTo>
                    <a:pt x="10" y="1"/>
                    <a:pt x="7" y="1"/>
                    <a:pt x="4" y="1"/>
                  </a:cubicBezTo>
                  <a:cubicBezTo>
                    <a:pt x="2" y="1"/>
                    <a:pt x="1" y="2"/>
                    <a:pt x="2" y="3"/>
                  </a:cubicBezTo>
                  <a:cubicBezTo>
                    <a:pt x="4" y="4"/>
                    <a:pt x="0" y="8"/>
                    <a:pt x="4" y="8"/>
                  </a:cubicBezTo>
                  <a:cubicBezTo>
                    <a:pt x="11" y="8"/>
                    <a:pt x="19" y="9"/>
                    <a:pt x="26" y="9"/>
                  </a:cubicBezTo>
                  <a:cubicBezTo>
                    <a:pt x="45" y="9"/>
                    <a:pt x="65" y="9"/>
                    <a:pt x="84" y="9"/>
                  </a:cubicBezTo>
                  <a:cubicBezTo>
                    <a:pt x="88" y="9"/>
                    <a:pt x="91" y="9"/>
                    <a:pt x="94" y="10"/>
                  </a:cubicBezTo>
                  <a:cubicBezTo>
                    <a:pt x="95" y="10"/>
                    <a:pt x="95" y="9"/>
                    <a:pt x="96" y="9"/>
                  </a:cubicBezTo>
                  <a:cubicBezTo>
                    <a:pt x="105" y="9"/>
                    <a:pt x="105" y="9"/>
                    <a:pt x="105" y="9"/>
                  </a:cubicBezTo>
                  <a:cubicBezTo>
                    <a:pt x="106" y="9"/>
                    <a:pt x="106" y="9"/>
                    <a:pt x="107" y="10"/>
                  </a:cubicBezTo>
                  <a:cubicBezTo>
                    <a:pt x="110" y="9"/>
                    <a:pt x="114" y="9"/>
                    <a:pt x="118" y="8"/>
                  </a:cubicBezTo>
                  <a:cubicBezTo>
                    <a:pt x="125" y="6"/>
                    <a:pt x="133" y="8"/>
                    <a:pt x="140" y="7"/>
                  </a:cubicBezTo>
                  <a:cubicBezTo>
                    <a:pt x="142" y="6"/>
                    <a:pt x="144" y="6"/>
                    <a:pt x="144" y="4"/>
                  </a:cubicBezTo>
                  <a:cubicBezTo>
                    <a:pt x="144" y="2"/>
                    <a:pt x="142" y="2"/>
                    <a:pt x="140" y="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7"/>
            <p:cNvSpPr>
              <a:spLocks/>
            </p:cNvSpPr>
            <p:nvPr/>
          </p:nvSpPr>
          <p:spPr bwMode="auto">
            <a:xfrm>
              <a:off x="2225" y="2747"/>
              <a:ext cx="897" cy="69"/>
            </a:xfrm>
            <a:custGeom>
              <a:avLst/>
              <a:gdLst>
                <a:gd name="T0" fmla="*/ 141 w 142"/>
                <a:gd name="T1" fmla="*/ 3 h 11"/>
                <a:gd name="T2" fmla="*/ 139 w 142"/>
                <a:gd name="T3" fmla="*/ 1 h 11"/>
                <a:gd name="T4" fmla="*/ 113 w 142"/>
                <a:gd name="T5" fmla="*/ 1 h 11"/>
                <a:gd name="T6" fmla="*/ 109 w 142"/>
                <a:gd name="T7" fmla="*/ 0 h 11"/>
                <a:gd name="T8" fmla="*/ 105 w 142"/>
                <a:gd name="T9" fmla="*/ 0 h 11"/>
                <a:gd name="T10" fmla="*/ 101 w 142"/>
                <a:gd name="T11" fmla="*/ 1 h 11"/>
                <a:gd name="T12" fmla="*/ 63 w 142"/>
                <a:gd name="T13" fmla="*/ 1 h 11"/>
                <a:gd name="T14" fmla="*/ 27 w 142"/>
                <a:gd name="T15" fmla="*/ 3 h 11"/>
                <a:gd name="T16" fmla="*/ 11 w 142"/>
                <a:gd name="T17" fmla="*/ 2 h 11"/>
                <a:gd name="T18" fmla="*/ 2 w 142"/>
                <a:gd name="T19" fmla="*/ 3 h 11"/>
                <a:gd name="T20" fmla="*/ 0 w 142"/>
                <a:gd name="T21" fmla="*/ 6 h 11"/>
                <a:gd name="T22" fmla="*/ 2 w 142"/>
                <a:gd name="T23" fmla="*/ 7 h 11"/>
                <a:gd name="T24" fmla="*/ 16 w 142"/>
                <a:gd name="T25" fmla="*/ 9 h 11"/>
                <a:gd name="T26" fmla="*/ 35 w 142"/>
                <a:gd name="T27" fmla="*/ 10 h 11"/>
                <a:gd name="T28" fmla="*/ 65 w 142"/>
                <a:gd name="T29" fmla="*/ 9 h 11"/>
                <a:gd name="T30" fmla="*/ 99 w 142"/>
                <a:gd name="T31" fmla="*/ 7 h 11"/>
                <a:gd name="T32" fmla="*/ 127 w 142"/>
                <a:gd name="T33" fmla="*/ 7 h 11"/>
                <a:gd name="T34" fmla="*/ 137 w 142"/>
                <a:gd name="T35" fmla="*/ 9 h 11"/>
                <a:gd name="T36" fmla="*/ 139 w 142"/>
                <a:gd name="T37" fmla="*/ 9 h 11"/>
                <a:gd name="T38" fmla="*/ 141 w 142"/>
                <a:gd name="T39"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2" h="11">
                  <a:moveTo>
                    <a:pt x="141" y="3"/>
                  </a:moveTo>
                  <a:cubicBezTo>
                    <a:pt x="141" y="2"/>
                    <a:pt x="140" y="1"/>
                    <a:pt x="139" y="1"/>
                  </a:cubicBezTo>
                  <a:cubicBezTo>
                    <a:pt x="130" y="2"/>
                    <a:pt x="121" y="0"/>
                    <a:pt x="113" y="1"/>
                  </a:cubicBezTo>
                  <a:cubicBezTo>
                    <a:pt x="111" y="1"/>
                    <a:pt x="110" y="1"/>
                    <a:pt x="109" y="0"/>
                  </a:cubicBezTo>
                  <a:cubicBezTo>
                    <a:pt x="105" y="0"/>
                    <a:pt x="105" y="0"/>
                    <a:pt x="105" y="0"/>
                  </a:cubicBezTo>
                  <a:cubicBezTo>
                    <a:pt x="104" y="1"/>
                    <a:pt x="103" y="1"/>
                    <a:pt x="101" y="1"/>
                  </a:cubicBezTo>
                  <a:cubicBezTo>
                    <a:pt x="89" y="1"/>
                    <a:pt x="76" y="1"/>
                    <a:pt x="63" y="1"/>
                  </a:cubicBezTo>
                  <a:cubicBezTo>
                    <a:pt x="51" y="2"/>
                    <a:pt x="39" y="3"/>
                    <a:pt x="27" y="3"/>
                  </a:cubicBezTo>
                  <a:cubicBezTo>
                    <a:pt x="22" y="3"/>
                    <a:pt x="17" y="3"/>
                    <a:pt x="11" y="2"/>
                  </a:cubicBezTo>
                  <a:cubicBezTo>
                    <a:pt x="8" y="1"/>
                    <a:pt x="5" y="2"/>
                    <a:pt x="2" y="3"/>
                  </a:cubicBezTo>
                  <a:cubicBezTo>
                    <a:pt x="1" y="3"/>
                    <a:pt x="0" y="5"/>
                    <a:pt x="0" y="6"/>
                  </a:cubicBezTo>
                  <a:cubicBezTo>
                    <a:pt x="0" y="7"/>
                    <a:pt x="1" y="7"/>
                    <a:pt x="2" y="7"/>
                  </a:cubicBezTo>
                  <a:cubicBezTo>
                    <a:pt x="7" y="7"/>
                    <a:pt x="11" y="11"/>
                    <a:pt x="16" y="9"/>
                  </a:cubicBezTo>
                  <a:cubicBezTo>
                    <a:pt x="22" y="8"/>
                    <a:pt x="29" y="10"/>
                    <a:pt x="35" y="10"/>
                  </a:cubicBezTo>
                  <a:cubicBezTo>
                    <a:pt x="45" y="11"/>
                    <a:pt x="55" y="9"/>
                    <a:pt x="65" y="9"/>
                  </a:cubicBezTo>
                  <a:cubicBezTo>
                    <a:pt x="76" y="8"/>
                    <a:pt x="87" y="7"/>
                    <a:pt x="99" y="7"/>
                  </a:cubicBezTo>
                  <a:cubicBezTo>
                    <a:pt x="109" y="8"/>
                    <a:pt x="118" y="7"/>
                    <a:pt x="127" y="7"/>
                  </a:cubicBezTo>
                  <a:cubicBezTo>
                    <a:pt x="130" y="7"/>
                    <a:pt x="134" y="8"/>
                    <a:pt x="137" y="9"/>
                  </a:cubicBezTo>
                  <a:cubicBezTo>
                    <a:pt x="138" y="9"/>
                    <a:pt x="138" y="10"/>
                    <a:pt x="139" y="9"/>
                  </a:cubicBezTo>
                  <a:cubicBezTo>
                    <a:pt x="142" y="7"/>
                    <a:pt x="142" y="5"/>
                    <a:pt x="141"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8"/>
            <p:cNvSpPr>
              <a:spLocks/>
            </p:cNvSpPr>
            <p:nvPr/>
          </p:nvSpPr>
          <p:spPr bwMode="auto">
            <a:xfrm>
              <a:off x="2263" y="2526"/>
              <a:ext cx="827" cy="76"/>
            </a:xfrm>
            <a:custGeom>
              <a:avLst/>
              <a:gdLst>
                <a:gd name="T0" fmla="*/ 21 w 131"/>
                <a:gd name="T1" fmla="*/ 10 h 12"/>
                <a:gd name="T2" fmla="*/ 2 w 131"/>
                <a:gd name="T3" fmla="*/ 9 h 12"/>
                <a:gd name="T4" fmla="*/ 0 w 131"/>
                <a:gd name="T5" fmla="*/ 8 h 12"/>
                <a:gd name="T6" fmla="*/ 3 w 131"/>
                <a:gd name="T7" fmla="*/ 5 h 12"/>
                <a:gd name="T8" fmla="*/ 24 w 131"/>
                <a:gd name="T9" fmla="*/ 2 h 12"/>
                <a:gd name="T10" fmla="*/ 42 w 131"/>
                <a:gd name="T11" fmla="*/ 0 h 12"/>
                <a:gd name="T12" fmla="*/ 43 w 131"/>
                <a:gd name="T13" fmla="*/ 0 h 12"/>
                <a:gd name="T14" fmla="*/ 65 w 131"/>
                <a:gd name="T15" fmla="*/ 2 h 12"/>
                <a:gd name="T16" fmla="*/ 78 w 131"/>
                <a:gd name="T17" fmla="*/ 2 h 12"/>
                <a:gd name="T18" fmla="*/ 107 w 131"/>
                <a:gd name="T19" fmla="*/ 4 h 12"/>
                <a:gd name="T20" fmla="*/ 126 w 131"/>
                <a:gd name="T21" fmla="*/ 2 h 12"/>
                <a:gd name="T22" fmla="*/ 131 w 131"/>
                <a:gd name="T23" fmla="*/ 6 h 12"/>
                <a:gd name="T24" fmla="*/ 129 w 131"/>
                <a:gd name="T25" fmla="*/ 8 h 12"/>
                <a:gd name="T26" fmla="*/ 98 w 131"/>
                <a:gd name="T27" fmla="*/ 10 h 12"/>
                <a:gd name="T28" fmla="*/ 78 w 131"/>
                <a:gd name="T29" fmla="*/ 11 h 12"/>
                <a:gd name="T30" fmla="*/ 59 w 131"/>
                <a:gd name="T31" fmla="*/ 10 h 12"/>
                <a:gd name="T32" fmla="*/ 29 w 131"/>
                <a:gd name="T33" fmla="*/ 10 h 12"/>
                <a:gd name="T34" fmla="*/ 21 w 131"/>
                <a:gd name="T35"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2">
                  <a:moveTo>
                    <a:pt x="21" y="10"/>
                  </a:moveTo>
                  <a:cubicBezTo>
                    <a:pt x="15" y="12"/>
                    <a:pt x="8" y="9"/>
                    <a:pt x="2" y="9"/>
                  </a:cubicBezTo>
                  <a:cubicBezTo>
                    <a:pt x="1" y="9"/>
                    <a:pt x="0" y="9"/>
                    <a:pt x="0" y="8"/>
                  </a:cubicBezTo>
                  <a:cubicBezTo>
                    <a:pt x="0" y="6"/>
                    <a:pt x="1" y="5"/>
                    <a:pt x="3" y="5"/>
                  </a:cubicBezTo>
                  <a:cubicBezTo>
                    <a:pt x="10" y="4"/>
                    <a:pt x="17" y="1"/>
                    <a:pt x="24" y="2"/>
                  </a:cubicBezTo>
                  <a:cubicBezTo>
                    <a:pt x="30" y="4"/>
                    <a:pt x="37" y="3"/>
                    <a:pt x="42" y="0"/>
                  </a:cubicBezTo>
                  <a:cubicBezTo>
                    <a:pt x="43" y="0"/>
                    <a:pt x="43" y="0"/>
                    <a:pt x="43" y="0"/>
                  </a:cubicBezTo>
                  <a:cubicBezTo>
                    <a:pt x="50" y="5"/>
                    <a:pt x="58" y="1"/>
                    <a:pt x="65" y="2"/>
                  </a:cubicBezTo>
                  <a:cubicBezTo>
                    <a:pt x="69" y="2"/>
                    <a:pt x="73" y="3"/>
                    <a:pt x="78" y="2"/>
                  </a:cubicBezTo>
                  <a:cubicBezTo>
                    <a:pt x="88" y="1"/>
                    <a:pt x="97" y="4"/>
                    <a:pt x="107" y="4"/>
                  </a:cubicBezTo>
                  <a:cubicBezTo>
                    <a:pt x="113" y="4"/>
                    <a:pt x="120" y="3"/>
                    <a:pt x="126" y="2"/>
                  </a:cubicBezTo>
                  <a:cubicBezTo>
                    <a:pt x="129" y="2"/>
                    <a:pt x="131" y="2"/>
                    <a:pt x="131" y="6"/>
                  </a:cubicBezTo>
                  <a:cubicBezTo>
                    <a:pt x="131" y="7"/>
                    <a:pt x="131" y="8"/>
                    <a:pt x="129" y="8"/>
                  </a:cubicBezTo>
                  <a:cubicBezTo>
                    <a:pt x="119" y="10"/>
                    <a:pt x="108" y="8"/>
                    <a:pt x="98" y="10"/>
                  </a:cubicBezTo>
                  <a:cubicBezTo>
                    <a:pt x="91" y="11"/>
                    <a:pt x="85" y="12"/>
                    <a:pt x="78" y="11"/>
                  </a:cubicBezTo>
                  <a:cubicBezTo>
                    <a:pt x="72" y="10"/>
                    <a:pt x="65" y="10"/>
                    <a:pt x="59" y="10"/>
                  </a:cubicBezTo>
                  <a:cubicBezTo>
                    <a:pt x="49" y="9"/>
                    <a:pt x="39" y="8"/>
                    <a:pt x="29" y="10"/>
                  </a:cubicBezTo>
                  <a:cubicBezTo>
                    <a:pt x="27" y="11"/>
                    <a:pt x="25" y="10"/>
                    <a:pt x="21"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9"/>
            <p:cNvSpPr>
              <a:spLocks/>
            </p:cNvSpPr>
            <p:nvPr/>
          </p:nvSpPr>
          <p:spPr bwMode="auto">
            <a:xfrm>
              <a:off x="2244" y="2841"/>
              <a:ext cx="922" cy="45"/>
            </a:xfrm>
            <a:custGeom>
              <a:avLst/>
              <a:gdLst>
                <a:gd name="T0" fmla="*/ 90 w 146"/>
                <a:gd name="T1" fmla="*/ 7 h 7"/>
                <a:gd name="T2" fmla="*/ 54 w 146"/>
                <a:gd name="T3" fmla="*/ 7 h 7"/>
                <a:gd name="T4" fmla="*/ 16 w 146"/>
                <a:gd name="T5" fmla="*/ 7 h 7"/>
                <a:gd name="T6" fmla="*/ 4 w 146"/>
                <a:gd name="T7" fmla="*/ 6 h 7"/>
                <a:gd name="T8" fmla="*/ 0 w 146"/>
                <a:gd name="T9" fmla="*/ 3 h 7"/>
                <a:gd name="T10" fmla="*/ 4 w 146"/>
                <a:gd name="T11" fmla="*/ 1 h 7"/>
                <a:gd name="T12" fmla="*/ 26 w 146"/>
                <a:gd name="T13" fmla="*/ 1 h 7"/>
                <a:gd name="T14" fmla="*/ 38 w 146"/>
                <a:gd name="T15" fmla="*/ 0 h 7"/>
                <a:gd name="T16" fmla="*/ 74 w 146"/>
                <a:gd name="T17" fmla="*/ 0 h 7"/>
                <a:gd name="T18" fmla="*/ 108 w 146"/>
                <a:gd name="T19" fmla="*/ 0 h 7"/>
                <a:gd name="T20" fmla="*/ 134 w 146"/>
                <a:gd name="T21" fmla="*/ 0 h 7"/>
                <a:gd name="T22" fmla="*/ 144 w 146"/>
                <a:gd name="T23" fmla="*/ 2 h 7"/>
                <a:gd name="T24" fmla="*/ 146 w 146"/>
                <a:gd name="T25" fmla="*/ 3 h 7"/>
                <a:gd name="T26" fmla="*/ 144 w 146"/>
                <a:gd name="T27" fmla="*/ 5 h 7"/>
                <a:gd name="T28" fmla="*/ 136 w 146"/>
                <a:gd name="T29" fmla="*/ 6 h 7"/>
                <a:gd name="T30" fmla="*/ 106 w 146"/>
                <a:gd name="T31" fmla="*/ 6 h 7"/>
                <a:gd name="T32" fmla="*/ 90 w 146"/>
                <a:gd name="T33" fmla="*/ 7 h 7"/>
                <a:gd name="T34" fmla="*/ 90 w 146"/>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6" h="7">
                  <a:moveTo>
                    <a:pt x="90" y="7"/>
                  </a:moveTo>
                  <a:cubicBezTo>
                    <a:pt x="78" y="7"/>
                    <a:pt x="66" y="7"/>
                    <a:pt x="54" y="7"/>
                  </a:cubicBezTo>
                  <a:cubicBezTo>
                    <a:pt x="41" y="7"/>
                    <a:pt x="29" y="7"/>
                    <a:pt x="16" y="7"/>
                  </a:cubicBezTo>
                  <a:cubicBezTo>
                    <a:pt x="12" y="7"/>
                    <a:pt x="8" y="6"/>
                    <a:pt x="4" y="6"/>
                  </a:cubicBezTo>
                  <a:cubicBezTo>
                    <a:pt x="3" y="6"/>
                    <a:pt x="0" y="6"/>
                    <a:pt x="0" y="3"/>
                  </a:cubicBezTo>
                  <a:cubicBezTo>
                    <a:pt x="0" y="1"/>
                    <a:pt x="2" y="1"/>
                    <a:pt x="4" y="1"/>
                  </a:cubicBezTo>
                  <a:cubicBezTo>
                    <a:pt x="12" y="1"/>
                    <a:pt x="19" y="0"/>
                    <a:pt x="26" y="1"/>
                  </a:cubicBezTo>
                  <a:cubicBezTo>
                    <a:pt x="30" y="1"/>
                    <a:pt x="34" y="0"/>
                    <a:pt x="38" y="0"/>
                  </a:cubicBezTo>
                  <a:cubicBezTo>
                    <a:pt x="50" y="0"/>
                    <a:pt x="62" y="0"/>
                    <a:pt x="74" y="0"/>
                  </a:cubicBezTo>
                  <a:cubicBezTo>
                    <a:pt x="85" y="0"/>
                    <a:pt x="96" y="0"/>
                    <a:pt x="108" y="0"/>
                  </a:cubicBezTo>
                  <a:cubicBezTo>
                    <a:pt x="116" y="0"/>
                    <a:pt x="125" y="1"/>
                    <a:pt x="134" y="0"/>
                  </a:cubicBezTo>
                  <a:cubicBezTo>
                    <a:pt x="137" y="0"/>
                    <a:pt x="141" y="2"/>
                    <a:pt x="144" y="2"/>
                  </a:cubicBezTo>
                  <a:cubicBezTo>
                    <a:pt x="145" y="2"/>
                    <a:pt x="146" y="3"/>
                    <a:pt x="146" y="3"/>
                  </a:cubicBezTo>
                  <a:cubicBezTo>
                    <a:pt x="146" y="4"/>
                    <a:pt x="145" y="5"/>
                    <a:pt x="144" y="5"/>
                  </a:cubicBezTo>
                  <a:cubicBezTo>
                    <a:pt x="142" y="7"/>
                    <a:pt x="139" y="6"/>
                    <a:pt x="136" y="6"/>
                  </a:cubicBezTo>
                  <a:cubicBezTo>
                    <a:pt x="126" y="6"/>
                    <a:pt x="116" y="6"/>
                    <a:pt x="106" y="6"/>
                  </a:cubicBezTo>
                  <a:cubicBezTo>
                    <a:pt x="101" y="7"/>
                    <a:pt x="96" y="7"/>
                    <a:pt x="90" y="7"/>
                  </a:cubicBezTo>
                  <a:cubicBezTo>
                    <a:pt x="90" y="7"/>
                    <a:pt x="90" y="7"/>
                    <a:pt x="90" y="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23" name="图片 22"/>
          <p:cNvPicPr>
            <a:picLocks noChangeAspect="1"/>
          </p:cNvPicPr>
          <p:nvPr/>
        </p:nvPicPr>
        <p:blipFill>
          <a:blip r:embed="rId2"/>
          <a:stretch>
            <a:fillRect/>
          </a:stretch>
        </p:blipFill>
        <p:spPr>
          <a:xfrm rot="1103825">
            <a:off x="5730176" y="488691"/>
            <a:ext cx="990113" cy="1511300"/>
          </a:xfrm>
          <a:prstGeom prst="rect">
            <a:avLst/>
          </a:prstGeom>
        </p:spPr>
      </p:pic>
      <p:sp>
        <p:nvSpPr>
          <p:cNvPr id="14" name="文本框 13"/>
          <p:cNvSpPr txBox="1"/>
          <p:nvPr/>
        </p:nvSpPr>
        <p:spPr>
          <a:xfrm>
            <a:off x="2782915" y="2050929"/>
            <a:ext cx="6567805" cy="2862322"/>
          </a:xfrm>
          <a:prstGeom prst="rect">
            <a:avLst/>
          </a:prstGeom>
          <a:noFill/>
          <a:scene3d>
            <a:camera prst="orthographicFront">
              <a:rot lat="0" lon="0" rev="0"/>
            </a:camera>
            <a:lightRig rig="threePt" dir="t"/>
          </a:scene3d>
        </p:spPr>
        <p:txBody>
          <a:bodyPr wrap="square" rtlCol="0">
            <a:spAutoFit/>
          </a:bodyPr>
          <a:lstStyle/>
          <a:p>
            <a:pPr algn="ctr">
              <a:lnSpc>
                <a:spcPct val="150000"/>
              </a:lnSpc>
            </a:pPr>
            <a:r>
              <a:rPr lang="en-US" altLang="zh-CN" sz="2400" smtClean="0">
                <a:latin typeface="Courier New" panose="02070309020205020404" pitchFamily="49" charset="0"/>
                <a:ea typeface="站酷快乐体2016修订版" panose="02010600030101010101" pitchFamily="2" charset="-122"/>
                <a:cs typeface="Courier New" panose="02070309020205020404" pitchFamily="49" charset="0"/>
              </a:rPr>
              <a:t>Purpose &amp; Differences</a:t>
            </a:r>
          </a:p>
          <a:p>
            <a:pPr algn="ctr">
              <a:lnSpc>
                <a:spcPct val="150000"/>
              </a:lnSpc>
            </a:pPr>
            <a:r>
              <a:rPr lang="en-US" altLang="zh-CN" sz="2400" smtClean="0">
                <a:latin typeface="Courier New" panose="02070309020205020404" pitchFamily="49" charset="0"/>
                <a:ea typeface="站酷快乐体2016修订版" panose="02010600030101010101" pitchFamily="2" charset="-122"/>
                <a:cs typeface="Courier New" panose="02070309020205020404" pitchFamily="49" charset="0"/>
              </a:rPr>
              <a:t>Main Features</a:t>
            </a:r>
          </a:p>
          <a:p>
            <a:pPr algn="ctr">
              <a:lnSpc>
                <a:spcPct val="150000"/>
              </a:lnSpc>
            </a:pPr>
            <a:r>
              <a:rPr lang="en-US" altLang="zh-CN" sz="2400" smtClean="0">
                <a:latin typeface="Courier New" panose="02070309020205020404" pitchFamily="49" charset="0"/>
                <a:ea typeface="站酷快乐体2016修订版" panose="02010600030101010101" pitchFamily="2" charset="-122"/>
                <a:cs typeface="Courier New" panose="02070309020205020404" pitchFamily="49" charset="0"/>
              </a:rPr>
              <a:t>UI Design</a:t>
            </a:r>
          </a:p>
          <a:p>
            <a:pPr algn="ctr">
              <a:lnSpc>
                <a:spcPct val="150000"/>
              </a:lnSpc>
            </a:pPr>
            <a:r>
              <a:rPr lang="en-US" altLang="zh-CN" sz="2400" smtClean="0">
                <a:latin typeface="Courier New" panose="02070309020205020404" pitchFamily="49" charset="0"/>
                <a:ea typeface="站酷快乐体2016修订版" panose="02010600030101010101" pitchFamily="2" charset="-122"/>
                <a:cs typeface="Courier New" panose="02070309020205020404" pitchFamily="49" charset="0"/>
              </a:rPr>
              <a:t>Basic Algorithm</a:t>
            </a:r>
          </a:p>
          <a:p>
            <a:pPr algn="ctr">
              <a:lnSpc>
                <a:spcPct val="150000"/>
              </a:lnSpc>
            </a:pPr>
            <a:r>
              <a:rPr lang="en-US" altLang="zh-CN" sz="2400" smtClean="0">
                <a:latin typeface="Courier New" panose="02070309020205020404" pitchFamily="49" charset="0"/>
                <a:ea typeface="站酷快乐体2016修订版" panose="02010600030101010101" pitchFamily="2" charset="-122"/>
                <a:cs typeface="Courier New" panose="02070309020205020404" pitchFamily="49" charset="0"/>
              </a:rPr>
              <a:t>Division of Work &amp; Timeline</a:t>
            </a:r>
          </a:p>
        </p:txBody>
      </p:sp>
    </p:spTree>
    <p:extLst>
      <p:ext uri="{BB962C8B-B14F-4D97-AF65-F5344CB8AC3E}">
        <p14:creationId xmlns:p14="http://schemas.microsoft.com/office/powerpoint/2010/main" val="455030918"/>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5708308"/>
            <a:ext cx="4609742" cy="1149692"/>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 y="-12902"/>
            <a:ext cx="12192000" cy="694144"/>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13890" y="59113"/>
            <a:ext cx="12125660" cy="6773487"/>
            <a:chOff x="13890" y="59113"/>
            <a:chExt cx="12125660" cy="6773487"/>
          </a:xfrm>
        </p:grpSpPr>
        <p:sp>
          <p:nvSpPr>
            <p:cNvPr id="24" name="任意多边形 23"/>
            <p:cNvSpPr/>
            <p:nvPr userDrawn="1"/>
          </p:nvSpPr>
          <p:spPr>
            <a:xfrm>
              <a:off x="313060" y="432078"/>
              <a:ext cx="87287" cy="96870"/>
            </a:xfrm>
            <a:custGeom>
              <a:avLst/>
              <a:gdLst>
                <a:gd name="connsiteX0" fmla="*/ 0 w 266700"/>
                <a:gd name="connsiteY0" fmla="*/ 101600 h 231202"/>
                <a:gd name="connsiteX1" fmla="*/ 0 w 266700"/>
                <a:gd name="connsiteY1" fmla="*/ 101600 h 231202"/>
                <a:gd name="connsiteX2" fmla="*/ 127000 w 266700"/>
                <a:gd name="connsiteY2" fmla="*/ 0 h 231202"/>
                <a:gd name="connsiteX3" fmla="*/ 203200 w 266700"/>
                <a:gd name="connsiteY3" fmla="*/ 12700 h 231202"/>
                <a:gd name="connsiteX4" fmla="*/ 241300 w 266700"/>
                <a:gd name="connsiteY4" fmla="*/ 50800 h 231202"/>
                <a:gd name="connsiteX5" fmla="*/ 266700 w 266700"/>
                <a:gd name="connsiteY5" fmla="*/ 127000 h 231202"/>
                <a:gd name="connsiteX6" fmla="*/ 254000 w 266700"/>
                <a:gd name="connsiteY6" fmla="*/ 203200 h 231202"/>
                <a:gd name="connsiteX7" fmla="*/ 88900 w 266700"/>
                <a:gd name="connsiteY7" fmla="*/ 215900 h 231202"/>
                <a:gd name="connsiteX8" fmla="*/ 50800 w 266700"/>
                <a:gd name="connsiteY8" fmla="*/ 177800 h 231202"/>
                <a:gd name="connsiteX9" fmla="*/ 0 w 266700"/>
                <a:gd name="connsiteY9" fmla="*/ 101600 h 231202"/>
                <a:gd name="connsiteX0" fmla="*/ 0 w 267843"/>
                <a:gd name="connsiteY0" fmla="*/ 101600 h 215956"/>
                <a:gd name="connsiteX1" fmla="*/ 0 w 267843"/>
                <a:gd name="connsiteY1" fmla="*/ 101600 h 215956"/>
                <a:gd name="connsiteX2" fmla="*/ 127000 w 267843"/>
                <a:gd name="connsiteY2" fmla="*/ 0 h 215956"/>
                <a:gd name="connsiteX3" fmla="*/ 203200 w 267843"/>
                <a:gd name="connsiteY3" fmla="*/ 12700 h 215956"/>
                <a:gd name="connsiteX4" fmla="*/ 241300 w 267843"/>
                <a:gd name="connsiteY4" fmla="*/ 50800 h 215956"/>
                <a:gd name="connsiteX5" fmla="*/ 266700 w 267843"/>
                <a:gd name="connsiteY5" fmla="*/ 127000 h 215956"/>
                <a:gd name="connsiteX6" fmla="*/ 205833 w 267843"/>
                <a:gd name="connsiteY6" fmla="*/ 145400 h 215956"/>
                <a:gd name="connsiteX7" fmla="*/ 88900 w 267843"/>
                <a:gd name="connsiteY7" fmla="*/ 215900 h 215956"/>
                <a:gd name="connsiteX8" fmla="*/ 50800 w 267843"/>
                <a:gd name="connsiteY8" fmla="*/ 177800 h 215956"/>
                <a:gd name="connsiteX9" fmla="*/ 0 w 267843"/>
                <a:gd name="connsiteY9" fmla="*/ 101600 h 215956"/>
                <a:gd name="connsiteX0" fmla="*/ 0 w 258579"/>
                <a:gd name="connsiteY0" fmla="*/ 101600 h 215920"/>
                <a:gd name="connsiteX1" fmla="*/ 0 w 258579"/>
                <a:gd name="connsiteY1" fmla="*/ 101600 h 215920"/>
                <a:gd name="connsiteX2" fmla="*/ 127000 w 258579"/>
                <a:gd name="connsiteY2" fmla="*/ 0 h 215920"/>
                <a:gd name="connsiteX3" fmla="*/ 203200 w 258579"/>
                <a:gd name="connsiteY3" fmla="*/ 12700 h 215920"/>
                <a:gd name="connsiteX4" fmla="*/ 241300 w 258579"/>
                <a:gd name="connsiteY4" fmla="*/ 50800 h 215920"/>
                <a:gd name="connsiteX5" fmla="*/ 257066 w 258579"/>
                <a:gd name="connsiteY5" fmla="*/ 102916 h 215920"/>
                <a:gd name="connsiteX6" fmla="*/ 205833 w 258579"/>
                <a:gd name="connsiteY6" fmla="*/ 145400 h 215920"/>
                <a:gd name="connsiteX7" fmla="*/ 88900 w 258579"/>
                <a:gd name="connsiteY7" fmla="*/ 215900 h 215920"/>
                <a:gd name="connsiteX8" fmla="*/ 50800 w 258579"/>
                <a:gd name="connsiteY8" fmla="*/ 177800 h 215920"/>
                <a:gd name="connsiteX9" fmla="*/ 0 w 258579"/>
                <a:gd name="connsiteY9" fmla="*/ 101600 h 215920"/>
                <a:gd name="connsiteX0" fmla="*/ 0 w 241313"/>
                <a:gd name="connsiteY0" fmla="*/ 101600 h 215924"/>
                <a:gd name="connsiteX1" fmla="*/ 0 w 241313"/>
                <a:gd name="connsiteY1" fmla="*/ 101600 h 215924"/>
                <a:gd name="connsiteX2" fmla="*/ 127000 w 241313"/>
                <a:gd name="connsiteY2" fmla="*/ 0 h 215924"/>
                <a:gd name="connsiteX3" fmla="*/ 203200 w 241313"/>
                <a:gd name="connsiteY3" fmla="*/ 12700 h 215924"/>
                <a:gd name="connsiteX4" fmla="*/ 241300 w 241313"/>
                <a:gd name="connsiteY4" fmla="*/ 50800 h 215924"/>
                <a:gd name="connsiteX5" fmla="*/ 205833 w 241313"/>
                <a:gd name="connsiteY5" fmla="*/ 145400 h 215924"/>
                <a:gd name="connsiteX6" fmla="*/ 88900 w 241313"/>
                <a:gd name="connsiteY6" fmla="*/ 215900 h 215924"/>
                <a:gd name="connsiteX7" fmla="*/ 50800 w 241313"/>
                <a:gd name="connsiteY7" fmla="*/ 177800 h 215924"/>
                <a:gd name="connsiteX8" fmla="*/ 0 w 241313"/>
                <a:gd name="connsiteY8" fmla="*/ 101600 h 215924"/>
                <a:gd name="connsiteX0" fmla="*/ 0 w 241313"/>
                <a:gd name="connsiteY0" fmla="*/ 101600 h 215924"/>
                <a:gd name="connsiteX1" fmla="*/ 0 w 241313"/>
                <a:gd name="connsiteY1" fmla="*/ 101600 h 215924"/>
                <a:gd name="connsiteX2" fmla="*/ 127000 w 241313"/>
                <a:gd name="connsiteY2" fmla="*/ 0 h 215924"/>
                <a:gd name="connsiteX3" fmla="*/ 203200 w 241313"/>
                <a:gd name="connsiteY3" fmla="*/ 12700 h 215924"/>
                <a:gd name="connsiteX4" fmla="*/ 241300 w 241313"/>
                <a:gd name="connsiteY4" fmla="*/ 50800 h 215924"/>
                <a:gd name="connsiteX5" fmla="*/ 205833 w 241313"/>
                <a:gd name="connsiteY5" fmla="*/ 145400 h 215924"/>
                <a:gd name="connsiteX6" fmla="*/ 88900 w 241313"/>
                <a:gd name="connsiteY6" fmla="*/ 215900 h 215924"/>
                <a:gd name="connsiteX7" fmla="*/ 50800 w 241313"/>
                <a:gd name="connsiteY7" fmla="*/ 177800 h 215924"/>
                <a:gd name="connsiteX8" fmla="*/ 0 w 241313"/>
                <a:gd name="connsiteY8" fmla="*/ 101600 h 215924"/>
                <a:gd name="connsiteX0" fmla="*/ 50800 w 241313"/>
                <a:gd name="connsiteY0" fmla="*/ 177800 h 215924"/>
                <a:gd name="connsiteX1" fmla="*/ 0 w 241313"/>
                <a:gd name="connsiteY1" fmla="*/ 101600 h 215924"/>
                <a:gd name="connsiteX2" fmla="*/ 127000 w 241313"/>
                <a:gd name="connsiteY2" fmla="*/ 0 h 215924"/>
                <a:gd name="connsiteX3" fmla="*/ 203200 w 241313"/>
                <a:gd name="connsiteY3" fmla="*/ 12700 h 215924"/>
                <a:gd name="connsiteX4" fmla="*/ 241300 w 241313"/>
                <a:gd name="connsiteY4" fmla="*/ 50800 h 215924"/>
                <a:gd name="connsiteX5" fmla="*/ 205833 w 241313"/>
                <a:gd name="connsiteY5" fmla="*/ 145400 h 215924"/>
                <a:gd name="connsiteX6" fmla="*/ 88900 w 241313"/>
                <a:gd name="connsiteY6" fmla="*/ 215900 h 215924"/>
                <a:gd name="connsiteX7" fmla="*/ 50800 w 241313"/>
                <a:gd name="connsiteY7" fmla="*/ 177800 h 215924"/>
                <a:gd name="connsiteX0" fmla="*/ 0 w 190513"/>
                <a:gd name="connsiteY0" fmla="*/ 177800 h 215924"/>
                <a:gd name="connsiteX1" fmla="*/ 76200 w 190513"/>
                <a:gd name="connsiteY1" fmla="*/ 0 h 215924"/>
                <a:gd name="connsiteX2" fmla="*/ 152400 w 190513"/>
                <a:gd name="connsiteY2" fmla="*/ 12700 h 215924"/>
                <a:gd name="connsiteX3" fmla="*/ 190500 w 190513"/>
                <a:gd name="connsiteY3" fmla="*/ 50800 h 215924"/>
                <a:gd name="connsiteX4" fmla="*/ 155033 w 190513"/>
                <a:gd name="connsiteY4" fmla="*/ 145400 h 215924"/>
                <a:gd name="connsiteX5" fmla="*/ 38100 w 190513"/>
                <a:gd name="connsiteY5" fmla="*/ 215900 h 215924"/>
                <a:gd name="connsiteX6" fmla="*/ 0 w 190513"/>
                <a:gd name="connsiteY6" fmla="*/ 177800 h 215924"/>
                <a:gd name="connsiteX0" fmla="*/ 17103 w 207616"/>
                <a:gd name="connsiteY0" fmla="*/ 181888 h 220012"/>
                <a:gd name="connsiteX1" fmla="*/ 2557 w 207616"/>
                <a:gd name="connsiteY1" fmla="*/ 94164 h 220012"/>
                <a:gd name="connsiteX2" fmla="*/ 93303 w 207616"/>
                <a:gd name="connsiteY2" fmla="*/ 4088 h 220012"/>
                <a:gd name="connsiteX3" fmla="*/ 169503 w 207616"/>
                <a:gd name="connsiteY3" fmla="*/ 16788 h 220012"/>
                <a:gd name="connsiteX4" fmla="*/ 207603 w 207616"/>
                <a:gd name="connsiteY4" fmla="*/ 54888 h 220012"/>
                <a:gd name="connsiteX5" fmla="*/ 172136 w 207616"/>
                <a:gd name="connsiteY5" fmla="*/ 149488 h 220012"/>
                <a:gd name="connsiteX6" fmla="*/ 55203 w 207616"/>
                <a:gd name="connsiteY6" fmla="*/ 219988 h 220012"/>
                <a:gd name="connsiteX7" fmla="*/ 17103 w 207616"/>
                <a:gd name="connsiteY7" fmla="*/ 181888 h 220012"/>
                <a:gd name="connsiteX0" fmla="*/ 17103 w 207612"/>
                <a:gd name="connsiteY0" fmla="*/ 181888 h 195947"/>
                <a:gd name="connsiteX1" fmla="*/ 2557 w 207612"/>
                <a:gd name="connsiteY1" fmla="*/ 94164 h 195947"/>
                <a:gd name="connsiteX2" fmla="*/ 93303 w 207612"/>
                <a:gd name="connsiteY2" fmla="*/ 4088 h 195947"/>
                <a:gd name="connsiteX3" fmla="*/ 169503 w 207612"/>
                <a:gd name="connsiteY3" fmla="*/ 16788 h 195947"/>
                <a:gd name="connsiteX4" fmla="*/ 207603 w 207612"/>
                <a:gd name="connsiteY4" fmla="*/ 54888 h 195947"/>
                <a:gd name="connsiteX5" fmla="*/ 172136 w 207612"/>
                <a:gd name="connsiteY5" fmla="*/ 149488 h 195947"/>
                <a:gd name="connsiteX6" fmla="*/ 79289 w 207612"/>
                <a:gd name="connsiteY6" fmla="*/ 195905 h 195947"/>
                <a:gd name="connsiteX7" fmla="*/ 17103 w 207612"/>
                <a:gd name="connsiteY7" fmla="*/ 181888 h 195947"/>
                <a:gd name="connsiteX0" fmla="*/ 17103 w 208352"/>
                <a:gd name="connsiteY0" fmla="*/ 181888 h 195947"/>
                <a:gd name="connsiteX1" fmla="*/ 2557 w 208352"/>
                <a:gd name="connsiteY1" fmla="*/ 94164 h 195947"/>
                <a:gd name="connsiteX2" fmla="*/ 93303 w 208352"/>
                <a:gd name="connsiteY2" fmla="*/ 4088 h 195947"/>
                <a:gd name="connsiteX3" fmla="*/ 169503 w 208352"/>
                <a:gd name="connsiteY3" fmla="*/ 16788 h 195947"/>
                <a:gd name="connsiteX4" fmla="*/ 207603 w 208352"/>
                <a:gd name="connsiteY4" fmla="*/ 54888 h 195947"/>
                <a:gd name="connsiteX5" fmla="*/ 133603 w 208352"/>
                <a:gd name="connsiteY5" fmla="*/ 149488 h 195947"/>
                <a:gd name="connsiteX6" fmla="*/ 79289 w 208352"/>
                <a:gd name="connsiteY6" fmla="*/ 195905 h 195947"/>
                <a:gd name="connsiteX7" fmla="*/ 17103 w 208352"/>
                <a:gd name="connsiteY7" fmla="*/ 181888 h 195947"/>
                <a:gd name="connsiteX0" fmla="*/ 17103 w 176562"/>
                <a:gd name="connsiteY0" fmla="*/ 181888 h 195945"/>
                <a:gd name="connsiteX1" fmla="*/ 2557 w 176562"/>
                <a:gd name="connsiteY1" fmla="*/ 94164 h 195945"/>
                <a:gd name="connsiteX2" fmla="*/ 93303 w 176562"/>
                <a:gd name="connsiteY2" fmla="*/ 4088 h 195945"/>
                <a:gd name="connsiteX3" fmla="*/ 169503 w 176562"/>
                <a:gd name="connsiteY3" fmla="*/ 16788 h 195945"/>
                <a:gd name="connsiteX4" fmla="*/ 169070 w 176562"/>
                <a:gd name="connsiteY4" fmla="*/ 69336 h 195945"/>
                <a:gd name="connsiteX5" fmla="*/ 133603 w 176562"/>
                <a:gd name="connsiteY5" fmla="*/ 149488 h 195945"/>
                <a:gd name="connsiteX6" fmla="*/ 79289 w 176562"/>
                <a:gd name="connsiteY6" fmla="*/ 195905 h 195945"/>
                <a:gd name="connsiteX7" fmla="*/ 17103 w 176562"/>
                <a:gd name="connsiteY7" fmla="*/ 181888 h 195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562" h="195945">
                  <a:moveTo>
                    <a:pt x="17103" y="181888"/>
                  </a:moveTo>
                  <a:cubicBezTo>
                    <a:pt x="29916" y="155858"/>
                    <a:pt x="-10256" y="120194"/>
                    <a:pt x="2557" y="94164"/>
                  </a:cubicBezTo>
                  <a:cubicBezTo>
                    <a:pt x="32806" y="64139"/>
                    <a:pt x="65479" y="16984"/>
                    <a:pt x="93303" y="4088"/>
                  </a:cubicBezTo>
                  <a:cubicBezTo>
                    <a:pt x="121127" y="-8808"/>
                    <a:pt x="144103" y="12555"/>
                    <a:pt x="169503" y="16788"/>
                  </a:cubicBezTo>
                  <a:cubicBezTo>
                    <a:pt x="182203" y="29488"/>
                    <a:pt x="175053" y="47219"/>
                    <a:pt x="169070" y="69336"/>
                  </a:cubicBezTo>
                  <a:cubicBezTo>
                    <a:pt x="163087" y="91453"/>
                    <a:pt x="148567" y="128393"/>
                    <a:pt x="133603" y="149488"/>
                  </a:cubicBezTo>
                  <a:cubicBezTo>
                    <a:pt x="118640" y="170583"/>
                    <a:pt x="91403" y="197116"/>
                    <a:pt x="79289" y="195905"/>
                  </a:cubicBezTo>
                  <a:cubicBezTo>
                    <a:pt x="66589" y="183205"/>
                    <a:pt x="27066" y="196832"/>
                    <a:pt x="17103" y="181888"/>
                  </a:cubicBezTo>
                  <a:close/>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25" name="图片 24"/>
            <p:cNvPicPr>
              <a:picLocks noChangeAspect="1"/>
            </p:cNvPicPr>
            <p:nvPr userDrawn="1"/>
          </p:nvPicPr>
          <p:blipFill>
            <a:blip r:embed="rId3"/>
            <a:stretch>
              <a:fillRect/>
            </a:stretch>
          </p:blipFill>
          <p:spPr>
            <a:xfrm rot="5400000">
              <a:off x="6002344" y="695394"/>
              <a:ext cx="187311" cy="12087101"/>
            </a:xfrm>
            <a:prstGeom prst="rect">
              <a:avLst/>
            </a:prstGeom>
          </p:spPr>
        </p:pic>
        <p:pic>
          <p:nvPicPr>
            <p:cNvPr id="26" name="图片 25"/>
            <p:cNvPicPr>
              <a:picLocks noChangeAspect="1"/>
            </p:cNvPicPr>
            <p:nvPr userDrawn="1"/>
          </p:nvPicPr>
          <p:blipFill>
            <a:blip r:embed="rId3"/>
            <a:stretch>
              <a:fillRect/>
            </a:stretch>
          </p:blipFill>
          <p:spPr>
            <a:xfrm rot="16200000" flipH="1">
              <a:off x="6149567" y="-5669015"/>
              <a:ext cx="181267" cy="11697098"/>
            </a:xfrm>
            <a:prstGeom prst="rect">
              <a:avLst/>
            </a:prstGeom>
          </p:spPr>
        </p:pic>
        <p:pic>
          <p:nvPicPr>
            <p:cNvPr id="27" name="图片 26"/>
            <p:cNvPicPr>
              <a:picLocks noChangeAspect="1"/>
            </p:cNvPicPr>
            <p:nvPr userDrawn="1"/>
          </p:nvPicPr>
          <p:blipFill>
            <a:blip r:embed="rId3"/>
            <a:stretch>
              <a:fillRect/>
            </a:stretch>
          </p:blipFill>
          <p:spPr>
            <a:xfrm flipH="1">
              <a:off x="72257" y="508051"/>
              <a:ext cx="94492" cy="6097544"/>
            </a:xfrm>
            <a:prstGeom prst="rect">
              <a:avLst/>
            </a:prstGeom>
          </p:spPr>
        </p:pic>
        <p:pic>
          <p:nvPicPr>
            <p:cNvPr id="28" name="图片 27"/>
            <p:cNvPicPr>
              <a:picLocks noChangeAspect="1"/>
            </p:cNvPicPr>
            <p:nvPr userDrawn="1"/>
          </p:nvPicPr>
          <p:blipFill>
            <a:blip r:embed="rId3"/>
            <a:stretch>
              <a:fillRect/>
            </a:stretch>
          </p:blipFill>
          <p:spPr>
            <a:xfrm flipV="1">
              <a:off x="12040752" y="268295"/>
              <a:ext cx="98798" cy="6375400"/>
            </a:xfrm>
            <a:prstGeom prst="rect">
              <a:avLst/>
            </a:prstGeom>
          </p:spPr>
        </p:pic>
        <p:pic>
          <p:nvPicPr>
            <p:cNvPr id="29" name="图片 28"/>
            <p:cNvPicPr>
              <a:picLocks noChangeAspect="1"/>
            </p:cNvPicPr>
            <p:nvPr userDrawn="1"/>
          </p:nvPicPr>
          <p:blipFill>
            <a:blip r:embed="rId4"/>
            <a:stretch>
              <a:fillRect/>
            </a:stretch>
          </p:blipFill>
          <p:spPr>
            <a:xfrm rot="17484024">
              <a:off x="48674" y="24329"/>
              <a:ext cx="367564" cy="437131"/>
            </a:xfrm>
            <a:prstGeom prst="rect">
              <a:avLst/>
            </a:prstGeom>
          </p:spPr>
        </p:pic>
      </p:grpSp>
      <p:grpSp>
        <p:nvGrpSpPr>
          <p:cNvPr id="42" name="组合 41"/>
          <p:cNvGrpSpPr/>
          <p:nvPr/>
        </p:nvGrpSpPr>
        <p:grpSpPr>
          <a:xfrm>
            <a:off x="777256" y="843152"/>
            <a:ext cx="885143" cy="930894"/>
            <a:chOff x="4976925" y="1193826"/>
            <a:chExt cx="2557463" cy="2741612"/>
          </a:xfrm>
        </p:grpSpPr>
        <p:sp>
          <p:nvSpPr>
            <p:cNvPr id="32" name="椭圆 31"/>
            <p:cNvSpPr/>
            <p:nvPr/>
          </p:nvSpPr>
          <p:spPr>
            <a:xfrm rot="20800367">
              <a:off x="5295856" y="1531175"/>
              <a:ext cx="1262861" cy="1275500"/>
            </a:xfrm>
            <a:prstGeom prst="ellipse">
              <a:avLst/>
            </a:prstGeom>
            <a:solidFill>
              <a:schemeClr val="bg1">
                <a:alpha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24"/>
            <p:cNvSpPr>
              <a:spLocks noEditPoints="1"/>
            </p:cNvSpPr>
            <p:nvPr/>
          </p:nvSpPr>
          <p:spPr bwMode="auto">
            <a:xfrm rot="20800367">
              <a:off x="4976925" y="1193826"/>
              <a:ext cx="2557463" cy="2741612"/>
            </a:xfrm>
            <a:custGeom>
              <a:avLst/>
              <a:gdLst>
                <a:gd name="T0" fmla="*/ 857 w 1149"/>
                <a:gd name="T1" fmla="*/ 402 h 1232"/>
                <a:gd name="T2" fmla="*/ 822 w 1149"/>
                <a:gd name="T3" fmla="*/ 612 h 1232"/>
                <a:gd name="T4" fmla="*/ 924 w 1149"/>
                <a:gd name="T5" fmla="*/ 849 h 1232"/>
                <a:gd name="T6" fmla="*/ 1135 w 1149"/>
                <a:gd name="T7" fmla="*/ 1124 h 1232"/>
                <a:gd name="T8" fmla="*/ 1121 w 1149"/>
                <a:gd name="T9" fmla="*/ 1211 h 1232"/>
                <a:gd name="T10" fmla="*/ 1037 w 1149"/>
                <a:gd name="T11" fmla="*/ 1213 h 1232"/>
                <a:gd name="T12" fmla="*/ 799 w 1149"/>
                <a:gd name="T13" fmla="*/ 981 h 1232"/>
                <a:gd name="T14" fmla="*/ 515 w 1149"/>
                <a:gd name="T15" fmla="*/ 794 h 1232"/>
                <a:gd name="T16" fmla="*/ 124 w 1149"/>
                <a:gd name="T17" fmla="*/ 572 h 1232"/>
                <a:gd name="T18" fmla="*/ 450 w 1149"/>
                <a:gd name="T19" fmla="*/ 18 h 1232"/>
                <a:gd name="T20" fmla="*/ 484 w 1149"/>
                <a:gd name="T21" fmla="*/ 52 h 1232"/>
                <a:gd name="T22" fmla="*/ 533 w 1149"/>
                <a:gd name="T23" fmla="*/ 73 h 1232"/>
                <a:gd name="T24" fmla="*/ 777 w 1149"/>
                <a:gd name="T25" fmla="*/ 171 h 1232"/>
                <a:gd name="T26" fmla="*/ 857 w 1149"/>
                <a:gd name="T27" fmla="*/ 402 h 1232"/>
                <a:gd name="T28" fmla="*/ 473 w 1149"/>
                <a:gd name="T29" fmla="*/ 117 h 1232"/>
                <a:gd name="T30" fmla="*/ 189 w 1149"/>
                <a:gd name="T31" fmla="*/ 394 h 1232"/>
                <a:gd name="T32" fmla="*/ 471 w 1149"/>
                <a:gd name="T33" fmla="*/ 680 h 1232"/>
                <a:gd name="T34" fmla="*/ 749 w 1149"/>
                <a:gd name="T35" fmla="*/ 399 h 1232"/>
                <a:gd name="T36" fmla="*/ 473 w 1149"/>
                <a:gd name="T37" fmla="*/ 117 h 1232"/>
                <a:gd name="T38" fmla="*/ 371 w 1149"/>
                <a:gd name="T39" fmla="*/ 716 h 1232"/>
                <a:gd name="T40" fmla="*/ 374 w 1149"/>
                <a:gd name="T41" fmla="*/ 725 h 1232"/>
                <a:gd name="T42" fmla="*/ 507 w 1149"/>
                <a:gd name="T43" fmla="*/ 745 h 1232"/>
                <a:gd name="T44" fmla="*/ 823 w 1149"/>
                <a:gd name="T45" fmla="*/ 932 h 1232"/>
                <a:gd name="T46" fmla="*/ 1009 w 1149"/>
                <a:gd name="T47" fmla="*/ 1145 h 1232"/>
                <a:gd name="T48" fmla="*/ 1092 w 1149"/>
                <a:gd name="T49" fmla="*/ 1168 h 1232"/>
                <a:gd name="T50" fmla="*/ 1076 w 1149"/>
                <a:gd name="T51" fmla="*/ 1084 h 1232"/>
                <a:gd name="T52" fmla="*/ 880 w 1149"/>
                <a:gd name="T53" fmla="*/ 868 h 1232"/>
                <a:gd name="T54" fmla="*/ 781 w 1149"/>
                <a:gd name="T55" fmla="*/ 751 h 1232"/>
                <a:gd name="T56" fmla="*/ 781 w 1149"/>
                <a:gd name="T57" fmla="*/ 552 h 1232"/>
                <a:gd name="T58" fmla="*/ 768 w 1149"/>
                <a:gd name="T59" fmla="*/ 524 h 1232"/>
                <a:gd name="T60" fmla="*/ 374 w 1149"/>
                <a:gd name="T61" fmla="*/ 712 h 1232"/>
                <a:gd name="T62" fmla="*/ 371 w 1149"/>
                <a:gd name="T63" fmla="*/ 716 h 1232"/>
                <a:gd name="T64" fmla="*/ 806 w 1149"/>
                <a:gd name="T65" fmla="*/ 478 h 1232"/>
                <a:gd name="T66" fmla="*/ 807 w 1149"/>
                <a:gd name="T67" fmla="*/ 321 h 1232"/>
                <a:gd name="T68" fmla="*/ 793 w 1149"/>
                <a:gd name="T69" fmla="*/ 352 h 1232"/>
                <a:gd name="T70" fmla="*/ 793 w 1149"/>
                <a:gd name="T71" fmla="*/ 447 h 1232"/>
                <a:gd name="T72" fmla="*/ 806 w 1149"/>
                <a:gd name="T73" fmla="*/ 478 h 1232"/>
                <a:gd name="T74" fmla="*/ 143 w 1149"/>
                <a:gd name="T75" fmla="*/ 350 h 1232"/>
                <a:gd name="T76" fmla="*/ 129 w 1149"/>
                <a:gd name="T77" fmla="*/ 350 h 1232"/>
                <a:gd name="T78" fmla="*/ 129 w 1149"/>
                <a:gd name="T79" fmla="*/ 479 h 1232"/>
                <a:gd name="T80" fmla="*/ 143 w 1149"/>
                <a:gd name="T81" fmla="*/ 448 h 1232"/>
                <a:gd name="T82" fmla="*/ 143 w 1149"/>
                <a:gd name="T83" fmla="*/ 350 h 1232"/>
                <a:gd name="T84" fmla="*/ 760 w 1149"/>
                <a:gd name="T85" fmla="*/ 268 h 1232"/>
                <a:gd name="T86" fmla="*/ 731 w 1149"/>
                <a:gd name="T87" fmla="*/ 197 h 1232"/>
                <a:gd name="T88" fmla="*/ 760 w 1149"/>
                <a:gd name="T89" fmla="*/ 268 h 1232"/>
                <a:gd name="T90" fmla="*/ 760 w 1149"/>
                <a:gd name="T91" fmla="*/ 268 h 1232"/>
                <a:gd name="T92" fmla="*/ 150 w 1149"/>
                <a:gd name="T93" fmla="*/ 287 h 1232"/>
                <a:gd name="T94" fmla="*/ 129 w 1149"/>
                <a:gd name="T95" fmla="*/ 347 h 1232"/>
                <a:gd name="T96" fmla="*/ 143 w 1149"/>
                <a:gd name="T97" fmla="*/ 347 h 1232"/>
                <a:gd name="T98" fmla="*/ 150 w 1149"/>
                <a:gd name="T99" fmla="*/ 287 h 1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49" h="1232">
                  <a:moveTo>
                    <a:pt x="857" y="402"/>
                  </a:moveTo>
                  <a:cubicBezTo>
                    <a:pt x="861" y="472"/>
                    <a:pt x="833" y="541"/>
                    <a:pt x="822" y="612"/>
                  </a:cubicBezTo>
                  <a:cubicBezTo>
                    <a:pt x="802" y="715"/>
                    <a:pt x="824" y="791"/>
                    <a:pt x="924" y="849"/>
                  </a:cubicBezTo>
                  <a:cubicBezTo>
                    <a:pt x="1032" y="907"/>
                    <a:pt x="1098" y="1006"/>
                    <a:pt x="1135" y="1124"/>
                  </a:cubicBezTo>
                  <a:cubicBezTo>
                    <a:pt x="1144" y="1155"/>
                    <a:pt x="1149" y="1188"/>
                    <a:pt x="1121" y="1211"/>
                  </a:cubicBezTo>
                  <a:cubicBezTo>
                    <a:pt x="1096" y="1232"/>
                    <a:pt x="1066" y="1224"/>
                    <a:pt x="1037" y="1213"/>
                  </a:cubicBezTo>
                  <a:cubicBezTo>
                    <a:pt x="928" y="1164"/>
                    <a:pt x="844" y="1089"/>
                    <a:pt x="799" y="981"/>
                  </a:cubicBezTo>
                  <a:cubicBezTo>
                    <a:pt x="746" y="849"/>
                    <a:pt x="655" y="790"/>
                    <a:pt x="515" y="794"/>
                  </a:cubicBezTo>
                  <a:cubicBezTo>
                    <a:pt x="342" y="798"/>
                    <a:pt x="204" y="730"/>
                    <a:pt x="124" y="572"/>
                  </a:cubicBezTo>
                  <a:cubicBezTo>
                    <a:pt x="0" y="327"/>
                    <a:pt x="177" y="28"/>
                    <a:pt x="450" y="18"/>
                  </a:cubicBezTo>
                  <a:cubicBezTo>
                    <a:pt x="468" y="18"/>
                    <a:pt x="501" y="0"/>
                    <a:pt x="484" y="52"/>
                  </a:cubicBezTo>
                  <a:cubicBezTo>
                    <a:pt x="471" y="90"/>
                    <a:pt x="517" y="82"/>
                    <a:pt x="533" y="73"/>
                  </a:cubicBezTo>
                  <a:cubicBezTo>
                    <a:pt x="653" y="12"/>
                    <a:pt x="716" y="97"/>
                    <a:pt x="777" y="171"/>
                  </a:cubicBezTo>
                  <a:cubicBezTo>
                    <a:pt x="832" y="236"/>
                    <a:pt x="857" y="314"/>
                    <a:pt x="857" y="402"/>
                  </a:cubicBezTo>
                  <a:close/>
                  <a:moveTo>
                    <a:pt x="473" y="117"/>
                  </a:moveTo>
                  <a:cubicBezTo>
                    <a:pt x="320" y="113"/>
                    <a:pt x="193" y="240"/>
                    <a:pt x="189" y="394"/>
                  </a:cubicBezTo>
                  <a:cubicBezTo>
                    <a:pt x="187" y="552"/>
                    <a:pt x="311" y="678"/>
                    <a:pt x="471" y="680"/>
                  </a:cubicBezTo>
                  <a:cubicBezTo>
                    <a:pt x="624" y="681"/>
                    <a:pt x="747" y="557"/>
                    <a:pt x="749" y="399"/>
                  </a:cubicBezTo>
                  <a:cubicBezTo>
                    <a:pt x="753" y="247"/>
                    <a:pt x="628" y="119"/>
                    <a:pt x="473" y="117"/>
                  </a:cubicBezTo>
                  <a:close/>
                  <a:moveTo>
                    <a:pt x="371" y="716"/>
                  </a:moveTo>
                  <a:cubicBezTo>
                    <a:pt x="369" y="720"/>
                    <a:pt x="371" y="721"/>
                    <a:pt x="374" y="725"/>
                  </a:cubicBezTo>
                  <a:cubicBezTo>
                    <a:pt x="415" y="751"/>
                    <a:pt x="462" y="749"/>
                    <a:pt x="507" y="745"/>
                  </a:cubicBezTo>
                  <a:cubicBezTo>
                    <a:pt x="660" y="734"/>
                    <a:pt x="759" y="790"/>
                    <a:pt x="823" y="932"/>
                  </a:cubicBezTo>
                  <a:cubicBezTo>
                    <a:pt x="863" y="1021"/>
                    <a:pt x="923" y="1096"/>
                    <a:pt x="1009" y="1145"/>
                  </a:cubicBezTo>
                  <a:cubicBezTo>
                    <a:pt x="1033" y="1161"/>
                    <a:pt x="1065" y="1193"/>
                    <a:pt x="1092" y="1168"/>
                  </a:cubicBezTo>
                  <a:cubicBezTo>
                    <a:pt x="1118" y="1144"/>
                    <a:pt x="1088" y="1110"/>
                    <a:pt x="1076" y="1084"/>
                  </a:cubicBezTo>
                  <a:cubicBezTo>
                    <a:pt x="1037" y="989"/>
                    <a:pt x="965" y="923"/>
                    <a:pt x="880" y="868"/>
                  </a:cubicBezTo>
                  <a:cubicBezTo>
                    <a:pt x="836" y="840"/>
                    <a:pt x="783" y="812"/>
                    <a:pt x="781" y="751"/>
                  </a:cubicBezTo>
                  <a:cubicBezTo>
                    <a:pt x="780" y="684"/>
                    <a:pt x="760" y="617"/>
                    <a:pt x="781" y="552"/>
                  </a:cubicBezTo>
                  <a:cubicBezTo>
                    <a:pt x="786" y="538"/>
                    <a:pt x="796" y="524"/>
                    <a:pt x="768" y="524"/>
                  </a:cubicBezTo>
                  <a:cubicBezTo>
                    <a:pt x="684" y="685"/>
                    <a:pt x="550" y="742"/>
                    <a:pt x="374" y="712"/>
                  </a:cubicBezTo>
                  <a:cubicBezTo>
                    <a:pt x="372" y="712"/>
                    <a:pt x="371" y="715"/>
                    <a:pt x="371" y="716"/>
                  </a:cubicBezTo>
                  <a:close/>
                  <a:moveTo>
                    <a:pt x="806" y="478"/>
                  </a:moveTo>
                  <a:cubicBezTo>
                    <a:pt x="820" y="425"/>
                    <a:pt x="822" y="374"/>
                    <a:pt x="807" y="321"/>
                  </a:cubicBezTo>
                  <a:cubicBezTo>
                    <a:pt x="779" y="321"/>
                    <a:pt x="789" y="339"/>
                    <a:pt x="793" y="352"/>
                  </a:cubicBezTo>
                  <a:cubicBezTo>
                    <a:pt x="793" y="383"/>
                    <a:pt x="793" y="416"/>
                    <a:pt x="793" y="447"/>
                  </a:cubicBezTo>
                  <a:cubicBezTo>
                    <a:pt x="789" y="463"/>
                    <a:pt x="777" y="478"/>
                    <a:pt x="806" y="478"/>
                  </a:cubicBezTo>
                  <a:close/>
                  <a:moveTo>
                    <a:pt x="143" y="350"/>
                  </a:moveTo>
                  <a:cubicBezTo>
                    <a:pt x="138" y="344"/>
                    <a:pt x="134" y="344"/>
                    <a:pt x="129" y="350"/>
                  </a:cubicBezTo>
                  <a:cubicBezTo>
                    <a:pt x="115" y="394"/>
                    <a:pt x="116" y="437"/>
                    <a:pt x="129" y="479"/>
                  </a:cubicBezTo>
                  <a:cubicBezTo>
                    <a:pt x="134" y="469"/>
                    <a:pt x="139" y="459"/>
                    <a:pt x="143" y="448"/>
                  </a:cubicBezTo>
                  <a:cubicBezTo>
                    <a:pt x="144" y="415"/>
                    <a:pt x="143" y="381"/>
                    <a:pt x="143" y="350"/>
                  </a:cubicBezTo>
                  <a:close/>
                  <a:moveTo>
                    <a:pt x="760" y="268"/>
                  </a:moveTo>
                  <a:cubicBezTo>
                    <a:pt x="781" y="236"/>
                    <a:pt x="773" y="218"/>
                    <a:pt x="731" y="197"/>
                  </a:cubicBezTo>
                  <a:cubicBezTo>
                    <a:pt x="745" y="229"/>
                    <a:pt x="753" y="247"/>
                    <a:pt x="760" y="268"/>
                  </a:cubicBezTo>
                  <a:cubicBezTo>
                    <a:pt x="760" y="266"/>
                    <a:pt x="760" y="268"/>
                    <a:pt x="760" y="268"/>
                  </a:cubicBezTo>
                  <a:close/>
                  <a:moveTo>
                    <a:pt x="150" y="287"/>
                  </a:moveTo>
                  <a:cubicBezTo>
                    <a:pt x="134" y="308"/>
                    <a:pt x="125" y="326"/>
                    <a:pt x="129" y="347"/>
                  </a:cubicBezTo>
                  <a:cubicBezTo>
                    <a:pt x="134" y="347"/>
                    <a:pt x="138" y="347"/>
                    <a:pt x="143" y="347"/>
                  </a:cubicBezTo>
                  <a:cubicBezTo>
                    <a:pt x="155" y="331"/>
                    <a:pt x="163" y="312"/>
                    <a:pt x="150" y="287"/>
                  </a:cubicBezTo>
                  <a:close/>
                </a:path>
              </a:pathLst>
            </a:custGeom>
            <a:solidFill>
              <a:srgbClr val="04040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1" name="文本框 30"/>
          <p:cNvSpPr txBox="1"/>
          <p:nvPr/>
        </p:nvSpPr>
        <p:spPr>
          <a:xfrm>
            <a:off x="1919497" y="913151"/>
            <a:ext cx="6008376" cy="854080"/>
          </a:xfrm>
          <a:prstGeom prst="rect">
            <a:avLst/>
          </a:prstGeom>
          <a:noFill/>
        </p:spPr>
        <p:txBody>
          <a:bodyPr wrap="none" rtlCol="0">
            <a:spAutoFit/>
          </a:bodyPr>
          <a:lstStyle/>
          <a:p>
            <a:pPr>
              <a:lnSpc>
                <a:spcPct val="150000"/>
              </a:lnSpc>
            </a:pPr>
            <a:r>
              <a:rPr lang="en-US" altLang="zh-CN" sz="3600" smtClean="0">
                <a:latin typeface="Courier New" panose="02070309020205020404" pitchFamily="49" charset="0"/>
                <a:ea typeface="站酷快乐体2016修订版" panose="02010600030101010101" pitchFamily="2" charset="-122"/>
                <a:cs typeface="Courier New" panose="02070309020205020404" pitchFamily="49" charset="0"/>
              </a:rPr>
              <a:t>Purpose &amp; Differences</a:t>
            </a:r>
            <a:endParaRPr lang="en-US" sz="3600" smtClean="0">
              <a:latin typeface="Courier New" panose="02070309020205020404" pitchFamily="49" charset="0"/>
              <a:ea typeface="站酷快乐体2016修订版" panose="02010600030101010101" pitchFamily="2" charset="-122"/>
              <a:cs typeface="Courier New" panose="02070309020205020404" pitchFamily="49" charset="0"/>
            </a:endParaRPr>
          </a:p>
        </p:txBody>
      </p:sp>
      <p:sp>
        <p:nvSpPr>
          <p:cNvPr id="33" name="文本框 32"/>
          <p:cNvSpPr txBox="1"/>
          <p:nvPr/>
        </p:nvSpPr>
        <p:spPr>
          <a:xfrm>
            <a:off x="731886" y="2050546"/>
            <a:ext cx="10743728" cy="3416320"/>
          </a:xfrm>
          <a:prstGeom prst="rect">
            <a:avLst/>
          </a:prstGeom>
          <a:noFill/>
        </p:spPr>
        <p:txBody>
          <a:bodyPr wrap="square" rtlCol="0">
            <a:spAutoFit/>
          </a:bodyPr>
          <a:lstStyle/>
          <a:p>
            <a:pPr>
              <a:lnSpc>
                <a:spcPct val="150000"/>
              </a:lnSpc>
            </a:pPr>
            <a:r>
              <a:rPr lang="en-US" sz="2400" smtClean="0">
                <a:latin typeface="Myriad Pro" panose="020B0503030403020204" pitchFamily="34" charset="0"/>
                <a:ea typeface="站酷快乐体2016修订版" panose="02010600030101010101" pitchFamily="2" charset="-122"/>
                <a:cs typeface="Courier New" panose="02070309020205020404" pitchFamily="49" charset="0"/>
              </a:rPr>
              <a:t>The</a:t>
            </a:r>
            <a:r>
              <a:rPr lang="en-US" sz="2400" smtClean="0">
                <a:solidFill>
                  <a:srgbClr val="00B050"/>
                </a:solidFill>
                <a:latin typeface="Myriad Pro" panose="020B0503030403020204" pitchFamily="34" charset="0"/>
                <a:ea typeface="站酷快乐体2016修订版" panose="02010600030101010101" pitchFamily="2" charset="-122"/>
                <a:cs typeface="Courier New" panose="02070309020205020404" pitchFamily="49" charset="0"/>
              </a:rPr>
              <a:t> automatic melody generator</a:t>
            </a:r>
            <a:r>
              <a:rPr lang="en-US" sz="2400" smtClean="0">
                <a:latin typeface="Myriad Pro" panose="020B0503030403020204" pitchFamily="34" charset="0"/>
                <a:ea typeface="站酷快乐体2016修订版" panose="02010600030101010101" pitchFamily="2" charset="-122"/>
                <a:cs typeface="Courier New" panose="02070309020205020404" pitchFamily="49" charset="0"/>
              </a:rPr>
              <a:t> provides </a:t>
            </a:r>
            <a:r>
              <a:rPr lang="en-US" sz="2400" smtClean="0">
                <a:solidFill>
                  <a:srgbClr val="00B050"/>
                </a:solidFill>
                <a:latin typeface="Myriad Pro" panose="020B0503030403020204" pitchFamily="34" charset="0"/>
                <a:ea typeface="站酷快乐体2016修订版" panose="02010600030101010101" pitchFamily="2" charset="-122"/>
                <a:cs typeface="Courier New" panose="02070309020205020404" pitchFamily="49" charset="0"/>
              </a:rPr>
              <a:t>the amateur users </a:t>
            </a:r>
            <a:r>
              <a:rPr lang="en-US" sz="2400" smtClean="0">
                <a:latin typeface="Myriad Pro" panose="020B0503030403020204" pitchFamily="34" charset="0"/>
                <a:ea typeface="站酷快乐体2016修订版" panose="02010600030101010101" pitchFamily="2" charset="-122"/>
                <a:cs typeface="Courier New" panose="02070309020205020404" pitchFamily="49" charset="0"/>
              </a:rPr>
              <a:t>with the opportunity to </a:t>
            </a:r>
            <a:r>
              <a:rPr lang="en-US" sz="2400" smtClean="0">
                <a:solidFill>
                  <a:srgbClr val="00B050"/>
                </a:solidFill>
                <a:latin typeface="Myriad Pro" panose="020B0503030403020204" pitchFamily="34" charset="0"/>
                <a:ea typeface="站酷快乐体2016修订版" panose="02010600030101010101" pitchFamily="2" charset="-122"/>
                <a:cs typeface="Courier New" panose="02070309020205020404" pitchFamily="49" charset="0"/>
              </a:rPr>
              <a:t>compose</a:t>
            </a:r>
            <a:r>
              <a:rPr lang="en-US" sz="2400" smtClean="0">
                <a:latin typeface="Myriad Pro" panose="020B0503030403020204" pitchFamily="34" charset="0"/>
                <a:ea typeface="站酷快乐体2016修订版" panose="02010600030101010101" pitchFamily="2" charset="-122"/>
                <a:cs typeface="Courier New" panose="02070309020205020404" pitchFamily="49" charset="0"/>
              </a:rPr>
              <a:t> pieces of melody.</a:t>
            </a:r>
          </a:p>
          <a:p>
            <a:pPr>
              <a:lnSpc>
                <a:spcPct val="150000"/>
              </a:lnSpc>
            </a:pPr>
            <a:endParaRPr lang="en-US" sz="2400" smtClean="0">
              <a:latin typeface="Myriad Pro" panose="020B0503030403020204" pitchFamily="34" charset="0"/>
              <a:ea typeface="站酷快乐体2016修订版" panose="02010600030101010101" pitchFamily="2" charset="-122"/>
              <a:cs typeface="Courier New" panose="02070309020205020404" pitchFamily="49" charset="0"/>
            </a:endParaRPr>
          </a:p>
          <a:p>
            <a:pPr>
              <a:lnSpc>
                <a:spcPct val="150000"/>
              </a:lnSpc>
            </a:pPr>
            <a:r>
              <a:rPr lang="en-US" sz="2400" smtClean="0">
                <a:latin typeface="Myriad Pro" panose="020B0503030403020204" pitchFamily="34" charset="0"/>
                <a:ea typeface="站酷快乐体2016修订版" panose="02010600030101010101" pitchFamily="2" charset="-122"/>
                <a:cs typeface="Courier New" panose="02070309020205020404" pitchFamily="49" charset="0"/>
              </a:rPr>
              <a:t>Target User:</a:t>
            </a:r>
          </a:p>
          <a:p>
            <a:pPr>
              <a:lnSpc>
                <a:spcPct val="150000"/>
              </a:lnSpc>
            </a:pPr>
            <a:r>
              <a:rPr lang="en-US" sz="2400" smtClean="0">
                <a:latin typeface="Myriad Pro" panose="020B0503030403020204" pitchFamily="34" charset="0"/>
                <a:ea typeface="站酷快乐体2016修订版" panose="02010600030101010101" pitchFamily="2" charset="-122"/>
                <a:cs typeface="Courier New" panose="02070309020205020404" pitchFamily="49" charset="0"/>
              </a:rPr>
              <a:t>	all people who are interested in music</a:t>
            </a:r>
          </a:p>
          <a:p>
            <a:pPr>
              <a:lnSpc>
                <a:spcPct val="150000"/>
              </a:lnSpc>
            </a:pPr>
            <a:r>
              <a:rPr lang="en-US" sz="2400">
                <a:latin typeface="Myriad Pro" panose="020B0503030403020204" pitchFamily="34" charset="0"/>
                <a:ea typeface="站酷快乐体2016修订版" panose="02010600030101010101" pitchFamily="2" charset="-122"/>
                <a:cs typeface="Courier New" panose="02070309020205020404" pitchFamily="49" charset="0"/>
              </a:rPr>
              <a:t>	</a:t>
            </a:r>
            <a:r>
              <a:rPr lang="en-US" sz="2400" smtClean="0">
                <a:latin typeface="Myriad Pro" panose="020B0503030403020204" pitchFamily="34" charset="0"/>
                <a:ea typeface="站酷快乐体2016修订版" panose="02010600030101010101" pitchFamily="2" charset="-122"/>
                <a:cs typeface="Courier New" panose="02070309020205020404" pitchFamily="49" charset="0"/>
              </a:rPr>
              <a:t>especially those </a:t>
            </a:r>
            <a:r>
              <a:rPr lang="en-US" sz="2400" smtClean="0">
                <a:solidFill>
                  <a:srgbClr val="00B050"/>
                </a:solidFill>
                <a:latin typeface="Myriad Pro" panose="020B0503030403020204" pitchFamily="34" charset="0"/>
                <a:ea typeface="站酷快乐体2016修订版" panose="02010600030101010101" pitchFamily="2" charset="-122"/>
                <a:cs typeface="Courier New" panose="02070309020205020404" pitchFamily="49" charset="0"/>
              </a:rPr>
              <a:t>who lack knowledge in music theory</a:t>
            </a:r>
          </a:p>
        </p:txBody>
      </p:sp>
      <p:sp>
        <p:nvSpPr>
          <p:cNvPr id="2" name="文本框 1"/>
          <p:cNvSpPr txBox="1"/>
          <p:nvPr/>
        </p:nvSpPr>
        <p:spPr>
          <a:xfrm>
            <a:off x="7572954" y="3290937"/>
            <a:ext cx="3805272" cy="748731"/>
          </a:xfrm>
          <a:prstGeom prst="rect">
            <a:avLst/>
          </a:prstGeom>
          <a:noFill/>
        </p:spPr>
        <p:txBody>
          <a:bodyPr wrap="none" rtlCol="0">
            <a:spAutoFit/>
          </a:bodyPr>
          <a:lstStyle/>
          <a:p>
            <a:pPr>
              <a:lnSpc>
                <a:spcPct val="150000"/>
              </a:lnSpc>
            </a:pPr>
            <a:r>
              <a:rPr lang="en-US" sz="3200" smtClean="0">
                <a:latin typeface="Myriad Pro" panose="020B0503030403020204" pitchFamily="34" charset="0"/>
                <a:ea typeface="冬青黑體簡體中文 W3" panose="020B0300000000000000" pitchFamily="34" charset="-122"/>
              </a:rPr>
              <a:t>Generate? Compose?</a:t>
            </a:r>
          </a:p>
        </p:txBody>
      </p:sp>
    </p:spTree>
    <p:extLst>
      <p:ext uri="{BB962C8B-B14F-4D97-AF65-F5344CB8AC3E}">
        <p14:creationId xmlns:p14="http://schemas.microsoft.com/office/powerpoint/2010/main" val="33983316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5708308"/>
            <a:ext cx="4609742" cy="1149692"/>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 y="-12902"/>
            <a:ext cx="12192000" cy="694144"/>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13890" y="59113"/>
            <a:ext cx="12125660" cy="6773487"/>
            <a:chOff x="13890" y="59113"/>
            <a:chExt cx="12125660" cy="6773487"/>
          </a:xfrm>
        </p:grpSpPr>
        <p:sp>
          <p:nvSpPr>
            <p:cNvPr id="24" name="任意多边形 23"/>
            <p:cNvSpPr/>
            <p:nvPr userDrawn="1"/>
          </p:nvSpPr>
          <p:spPr>
            <a:xfrm>
              <a:off x="313060" y="432078"/>
              <a:ext cx="87287" cy="96870"/>
            </a:xfrm>
            <a:custGeom>
              <a:avLst/>
              <a:gdLst>
                <a:gd name="connsiteX0" fmla="*/ 0 w 266700"/>
                <a:gd name="connsiteY0" fmla="*/ 101600 h 231202"/>
                <a:gd name="connsiteX1" fmla="*/ 0 w 266700"/>
                <a:gd name="connsiteY1" fmla="*/ 101600 h 231202"/>
                <a:gd name="connsiteX2" fmla="*/ 127000 w 266700"/>
                <a:gd name="connsiteY2" fmla="*/ 0 h 231202"/>
                <a:gd name="connsiteX3" fmla="*/ 203200 w 266700"/>
                <a:gd name="connsiteY3" fmla="*/ 12700 h 231202"/>
                <a:gd name="connsiteX4" fmla="*/ 241300 w 266700"/>
                <a:gd name="connsiteY4" fmla="*/ 50800 h 231202"/>
                <a:gd name="connsiteX5" fmla="*/ 266700 w 266700"/>
                <a:gd name="connsiteY5" fmla="*/ 127000 h 231202"/>
                <a:gd name="connsiteX6" fmla="*/ 254000 w 266700"/>
                <a:gd name="connsiteY6" fmla="*/ 203200 h 231202"/>
                <a:gd name="connsiteX7" fmla="*/ 88900 w 266700"/>
                <a:gd name="connsiteY7" fmla="*/ 215900 h 231202"/>
                <a:gd name="connsiteX8" fmla="*/ 50800 w 266700"/>
                <a:gd name="connsiteY8" fmla="*/ 177800 h 231202"/>
                <a:gd name="connsiteX9" fmla="*/ 0 w 266700"/>
                <a:gd name="connsiteY9" fmla="*/ 101600 h 231202"/>
                <a:gd name="connsiteX0" fmla="*/ 0 w 267843"/>
                <a:gd name="connsiteY0" fmla="*/ 101600 h 215956"/>
                <a:gd name="connsiteX1" fmla="*/ 0 w 267843"/>
                <a:gd name="connsiteY1" fmla="*/ 101600 h 215956"/>
                <a:gd name="connsiteX2" fmla="*/ 127000 w 267843"/>
                <a:gd name="connsiteY2" fmla="*/ 0 h 215956"/>
                <a:gd name="connsiteX3" fmla="*/ 203200 w 267843"/>
                <a:gd name="connsiteY3" fmla="*/ 12700 h 215956"/>
                <a:gd name="connsiteX4" fmla="*/ 241300 w 267843"/>
                <a:gd name="connsiteY4" fmla="*/ 50800 h 215956"/>
                <a:gd name="connsiteX5" fmla="*/ 266700 w 267843"/>
                <a:gd name="connsiteY5" fmla="*/ 127000 h 215956"/>
                <a:gd name="connsiteX6" fmla="*/ 205833 w 267843"/>
                <a:gd name="connsiteY6" fmla="*/ 145400 h 215956"/>
                <a:gd name="connsiteX7" fmla="*/ 88900 w 267843"/>
                <a:gd name="connsiteY7" fmla="*/ 215900 h 215956"/>
                <a:gd name="connsiteX8" fmla="*/ 50800 w 267843"/>
                <a:gd name="connsiteY8" fmla="*/ 177800 h 215956"/>
                <a:gd name="connsiteX9" fmla="*/ 0 w 267843"/>
                <a:gd name="connsiteY9" fmla="*/ 101600 h 215956"/>
                <a:gd name="connsiteX0" fmla="*/ 0 w 258579"/>
                <a:gd name="connsiteY0" fmla="*/ 101600 h 215920"/>
                <a:gd name="connsiteX1" fmla="*/ 0 w 258579"/>
                <a:gd name="connsiteY1" fmla="*/ 101600 h 215920"/>
                <a:gd name="connsiteX2" fmla="*/ 127000 w 258579"/>
                <a:gd name="connsiteY2" fmla="*/ 0 h 215920"/>
                <a:gd name="connsiteX3" fmla="*/ 203200 w 258579"/>
                <a:gd name="connsiteY3" fmla="*/ 12700 h 215920"/>
                <a:gd name="connsiteX4" fmla="*/ 241300 w 258579"/>
                <a:gd name="connsiteY4" fmla="*/ 50800 h 215920"/>
                <a:gd name="connsiteX5" fmla="*/ 257066 w 258579"/>
                <a:gd name="connsiteY5" fmla="*/ 102916 h 215920"/>
                <a:gd name="connsiteX6" fmla="*/ 205833 w 258579"/>
                <a:gd name="connsiteY6" fmla="*/ 145400 h 215920"/>
                <a:gd name="connsiteX7" fmla="*/ 88900 w 258579"/>
                <a:gd name="connsiteY7" fmla="*/ 215900 h 215920"/>
                <a:gd name="connsiteX8" fmla="*/ 50800 w 258579"/>
                <a:gd name="connsiteY8" fmla="*/ 177800 h 215920"/>
                <a:gd name="connsiteX9" fmla="*/ 0 w 258579"/>
                <a:gd name="connsiteY9" fmla="*/ 101600 h 215920"/>
                <a:gd name="connsiteX0" fmla="*/ 0 w 241313"/>
                <a:gd name="connsiteY0" fmla="*/ 101600 h 215924"/>
                <a:gd name="connsiteX1" fmla="*/ 0 w 241313"/>
                <a:gd name="connsiteY1" fmla="*/ 101600 h 215924"/>
                <a:gd name="connsiteX2" fmla="*/ 127000 w 241313"/>
                <a:gd name="connsiteY2" fmla="*/ 0 h 215924"/>
                <a:gd name="connsiteX3" fmla="*/ 203200 w 241313"/>
                <a:gd name="connsiteY3" fmla="*/ 12700 h 215924"/>
                <a:gd name="connsiteX4" fmla="*/ 241300 w 241313"/>
                <a:gd name="connsiteY4" fmla="*/ 50800 h 215924"/>
                <a:gd name="connsiteX5" fmla="*/ 205833 w 241313"/>
                <a:gd name="connsiteY5" fmla="*/ 145400 h 215924"/>
                <a:gd name="connsiteX6" fmla="*/ 88900 w 241313"/>
                <a:gd name="connsiteY6" fmla="*/ 215900 h 215924"/>
                <a:gd name="connsiteX7" fmla="*/ 50800 w 241313"/>
                <a:gd name="connsiteY7" fmla="*/ 177800 h 215924"/>
                <a:gd name="connsiteX8" fmla="*/ 0 w 241313"/>
                <a:gd name="connsiteY8" fmla="*/ 101600 h 215924"/>
                <a:gd name="connsiteX0" fmla="*/ 0 w 241313"/>
                <a:gd name="connsiteY0" fmla="*/ 101600 h 215924"/>
                <a:gd name="connsiteX1" fmla="*/ 0 w 241313"/>
                <a:gd name="connsiteY1" fmla="*/ 101600 h 215924"/>
                <a:gd name="connsiteX2" fmla="*/ 127000 w 241313"/>
                <a:gd name="connsiteY2" fmla="*/ 0 h 215924"/>
                <a:gd name="connsiteX3" fmla="*/ 203200 w 241313"/>
                <a:gd name="connsiteY3" fmla="*/ 12700 h 215924"/>
                <a:gd name="connsiteX4" fmla="*/ 241300 w 241313"/>
                <a:gd name="connsiteY4" fmla="*/ 50800 h 215924"/>
                <a:gd name="connsiteX5" fmla="*/ 205833 w 241313"/>
                <a:gd name="connsiteY5" fmla="*/ 145400 h 215924"/>
                <a:gd name="connsiteX6" fmla="*/ 88900 w 241313"/>
                <a:gd name="connsiteY6" fmla="*/ 215900 h 215924"/>
                <a:gd name="connsiteX7" fmla="*/ 50800 w 241313"/>
                <a:gd name="connsiteY7" fmla="*/ 177800 h 215924"/>
                <a:gd name="connsiteX8" fmla="*/ 0 w 241313"/>
                <a:gd name="connsiteY8" fmla="*/ 101600 h 215924"/>
                <a:gd name="connsiteX0" fmla="*/ 50800 w 241313"/>
                <a:gd name="connsiteY0" fmla="*/ 177800 h 215924"/>
                <a:gd name="connsiteX1" fmla="*/ 0 w 241313"/>
                <a:gd name="connsiteY1" fmla="*/ 101600 h 215924"/>
                <a:gd name="connsiteX2" fmla="*/ 127000 w 241313"/>
                <a:gd name="connsiteY2" fmla="*/ 0 h 215924"/>
                <a:gd name="connsiteX3" fmla="*/ 203200 w 241313"/>
                <a:gd name="connsiteY3" fmla="*/ 12700 h 215924"/>
                <a:gd name="connsiteX4" fmla="*/ 241300 w 241313"/>
                <a:gd name="connsiteY4" fmla="*/ 50800 h 215924"/>
                <a:gd name="connsiteX5" fmla="*/ 205833 w 241313"/>
                <a:gd name="connsiteY5" fmla="*/ 145400 h 215924"/>
                <a:gd name="connsiteX6" fmla="*/ 88900 w 241313"/>
                <a:gd name="connsiteY6" fmla="*/ 215900 h 215924"/>
                <a:gd name="connsiteX7" fmla="*/ 50800 w 241313"/>
                <a:gd name="connsiteY7" fmla="*/ 177800 h 215924"/>
                <a:gd name="connsiteX0" fmla="*/ 0 w 190513"/>
                <a:gd name="connsiteY0" fmla="*/ 177800 h 215924"/>
                <a:gd name="connsiteX1" fmla="*/ 76200 w 190513"/>
                <a:gd name="connsiteY1" fmla="*/ 0 h 215924"/>
                <a:gd name="connsiteX2" fmla="*/ 152400 w 190513"/>
                <a:gd name="connsiteY2" fmla="*/ 12700 h 215924"/>
                <a:gd name="connsiteX3" fmla="*/ 190500 w 190513"/>
                <a:gd name="connsiteY3" fmla="*/ 50800 h 215924"/>
                <a:gd name="connsiteX4" fmla="*/ 155033 w 190513"/>
                <a:gd name="connsiteY4" fmla="*/ 145400 h 215924"/>
                <a:gd name="connsiteX5" fmla="*/ 38100 w 190513"/>
                <a:gd name="connsiteY5" fmla="*/ 215900 h 215924"/>
                <a:gd name="connsiteX6" fmla="*/ 0 w 190513"/>
                <a:gd name="connsiteY6" fmla="*/ 177800 h 215924"/>
                <a:gd name="connsiteX0" fmla="*/ 17103 w 207616"/>
                <a:gd name="connsiteY0" fmla="*/ 181888 h 220012"/>
                <a:gd name="connsiteX1" fmla="*/ 2557 w 207616"/>
                <a:gd name="connsiteY1" fmla="*/ 94164 h 220012"/>
                <a:gd name="connsiteX2" fmla="*/ 93303 w 207616"/>
                <a:gd name="connsiteY2" fmla="*/ 4088 h 220012"/>
                <a:gd name="connsiteX3" fmla="*/ 169503 w 207616"/>
                <a:gd name="connsiteY3" fmla="*/ 16788 h 220012"/>
                <a:gd name="connsiteX4" fmla="*/ 207603 w 207616"/>
                <a:gd name="connsiteY4" fmla="*/ 54888 h 220012"/>
                <a:gd name="connsiteX5" fmla="*/ 172136 w 207616"/>
                <a:gd name="connsiteY5" fmla="*/ 149488 h 220012"/>
                <a:gd name="connsiteX6" fmla="*/ 55203 w 207616"/>
                <a:gd name="connsiteY6" fmla="*/ 219988 h 220012"/>
                <a:gd name="connsiteX7" fmla="*/ 17103 w 207616"/>
                <a:gd name="connsiteY7" fmla="*/ 181888 h 220012"/>
                <a:gd name="connsiteX0" fmla="*/ 17103 w 207612"/>
                <a:gd name="connsiteY0" fmla="*/ 181888 h 195947"/>
                <a:gd name="connsiteX1" fmla="*/ 2557 w 207612"/>
                <a:gd name="connsiteY1" fmla="*/ 94164 h 195947"/>
                <a:gd name="connsiteX2" fmla="*/ 93303 w 207612"/>
                <a:gd name="connsiteY2" fmla="*/ 4088 h 195947"/>
                <a:gd name="connsiteX3" fmla="*/ 169503 w 207612"/>
                <a:gd name="connsiteY3" fmla="*/ 16788 h 195947"/>
                <a:gd name="connsiteX4" fmla="*/ 207603 w 207612"/>
                <a:gd name="connsiteY4" fmla="*/ 54888 h 195947"/>
                <a:gd name="connsiteX5" fmla="*/ 172136 w 207612"/>
                <a:gd name="connsiteY5" fmla="*/ 149488 h 195947"/>
                <a:gd name="connsiteX6" fmla="*/ 79289 w 207612"/>
                <a:gd name="connsiteY6" fmla="*/ 195905 h 195947"/>
                <a:gd name="connsiteX7" fmla="*/ 17103 w 207612"/>
                <a:gd name="connsiteY7" fmla="*/ 181888 h 195947"/>
                <a:gd name="connsiteX0" fmla="*/ 17103 w 208352"/>
                <a:gd name="connsiteY0" fmla="*/ 181888 h 195947"/>
                <a:gd name="connsiteX1" fmla="*/ 2557 w 208352"/>
                <a:gd name="connsiteY1" fmla="*/ 94164 h 195947"/>
                <a:gd name="connsiteX2" fmla="*/ 93303 w 208352"/>
                <a:gd name="connsiteY2" fmla="*/ 4088 h 195947"/>
                <a:gd name="connsiteX3" fmla="*/ 169503 w 208352"/>
                <a:gd name="connsiteY3" fmla="*/ 16788 h 195947"/>
                <a:gd name="connsiteX4" fmla="*/ 207603 w 208352"/>
                <a:gd name="connsiteY4" fmla="*/ 54888 h 195947"/>
                <a:gd name="connsiteX5" fmla="*/ 133603 w 208352"/>
                <a:gd name="connsiteY5" fmla="*/ 149488 h 195947"/>
                <a:gd name="connsiteX6" fmla="*/ 79289 w 208352"/>
                <a:gd name="connsiteY6" fmla="*/ 195905 h 195947"/>
                <a:gd name="connsiteX7" fmla="*/ 17103 w 208352"/>
                <a:gd name="connsiteY7" fmla="*/ 181888 h 195947"/>
                <a:gd name="connsiteX0" fmla="*/ 17103 w 176562"/>
                <a:gd name="connsiteY0" fmla="*/ 181888 h 195945"/>
                <a:gd name="connsiteX1" fmla="*/ 2557 w 176562"/>
                <a:gd name="connsiteY1" fmla="*/ 94164 h 195945"/>
                <a:gd name="connsiteX2" fmla="*/ 93303 w 176562"/>
                <a:gd name="connsiteY2" fmla="*/ 4088 h 195945"/>
                <a:gd name="connsiteX3" fmla="*/ 169503 w 176562"/>
                <a:gd name="connsiteY3" fmla="*/ 16788 h 195945"/>
                <a:gd name="connsiteX4" fmla="*/ 169070 w 176562"/>
                <a:gd name="connsiteY4" fmla="*/ 69336 h 195945"/>
                <a:gd name="connsiteX5" fmla="*/ 133603 w 176562"/>
                <a:gd name="connsiteY5" fmla="*/ 149488 h 195945"/>
                <a:gd name="connsiteX6" fmla="*/ 79289 w 176562"/>
                <a:gd name="connsiteY6" fmla="*/ 195905 h 195945"/>
                <a:gd name="connsiteX7" fmla="*/ 17103 w 176562"/>
                <a:gd name="connsiteY7" fmla="*/ 181888 h 195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562" h="195945">
                  <a:moveTo>
                    <a:pt x="17103" y="181888"/>
                  </a:moveTo>
                  <a:cubicBezTo>
                    <a:pt x="29916" y="155858"/>
                    <a:pt x="-10256" y="120194"/>
                    <a:pt x="2557" y="94164"/>
                  </a:cubicBezTo>
                  <a:cubicBezTo>
                    <a:pt x="32806" y="64139"/>
                    <a:pt x="65479" y="16984"/>
                    <a:pt x="93303" y="4088"/>
                  </a:cubicBezTo>
                  <a:cubicBezTo>
                    <a:pt x="121127" y="-8808"/>
                    <a:pt x="144103" y="12555"/>
                    <a:pt x="169503" y="16788"/>
                  </a:cubicBezTo>
                  <a:cubicBezTo>
                    <a:pt x="182203" y="29488"/>
                    <a:pt x="175053" y="47219"/>
                    <a:pt x="169070" y="69336"/>
                  </a:cubicBezTo>
                  <a:cubicBezTo>
                    <a:pt x="163087" y="91453"/>
                    <a:pt x="148567" y="128393"/>
                    <a:pt x="133603" y="149488"/>
                  </a:cubicBezTo>
                  <a:cubicBezTo>
                    <a:pt x="118640" y="170583"/>
                    <a:pt x="91403" y="197116"/>
                    <a:pt x="79289" y="195905"/>
                  </a:cubicBezTo>
                  <a:cubicBezTo>
                    <a:pt x="66589" y="183205"/>
                    <a:pt x="27066" y="196832"/>
                    <a:pt x="17103" y="181888"/>
                  </a:cubicBezTo>
                  <a:close/>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25" name="图片 24"/>
            <p:cNvPicPr>
              <a:picLocks noChangeAspect="1"/>
            </p:cNvPicPr>
            <p:nvPr userDrawn="1"/>
          </p:nvPicPr>
          <p:blipFill>
            <a:blip r:embed="rId2"/>
            <a:stretch>
              <a:fillRect/>
            </a:stretch>
          </p:blipFill>
          <p:spPr>
            <a:xfrm rot="5400000">
              <a:off x="6002344" y="695394"/>
              <a:ext cx="187311" cy="12087101"/>
            </a:xfrm>
            <a:prstGeom prst="rect">
              <a:avLst/>
            </a:prstGeom>
          </p:spPr>
        </p:pic>
        <p:pic>
          <p:nvPicPr>
            <p:cNvPr id="26" name="图片 25"/>
            <p:cNvPicPr>
              <a:picLocks noChangeAspect="1"/>
            </p:cNvPicPr>
            <p:nvPr userDrawn="1"/>
          </p:nvPicPr>
          <p:blipFill>
            <a:blip r:embed="rId2"/>
            <a:stretch>
              <a:fillRect/>
            </a:stretch>
          </p:blipFill>
          <p:spPr>
            <a:xfrm rot="16200000" flipH="1">
              <a:off x="6149567" y="-5669015"/>
              <a:ext cx="181267" cy="11697098"/>
            </a:xfrm>
            <a:prstGeom prst="rect">
              <a:avLst/>
            </a:prstGeom>
          </p:spPr>
        </p:pic>
        <p:pic>
          <p:nvPicPr>
            <p:cNvPr id="27" name="图片 26"/>
            <p:cNvPicPr>
              <a:picLocks noChangeAspect="1"/>
            </p:cNvPicPr>
            <p:nvPr userDrawn="1"/>
          </p:nvPicPr>
          <p:blipFill>
            <a:blip r:embed="rId2"/>
            <a:stretch>
              <a:fillRect/>
            </a:stretch>
          </p:blipFill>
          <p:spPr>
            <a:xfrm flipH="1">
              <a:off x="72257" y="508051"/>
              <a:ext cx="94492" cy="6097544"/>
            </a:xfrm>
            <a:prstGeom prst="rect">
              <a:avLst/>
            </a:prstGeom>
          </p:spPr>
        </p:pic>
        <p:pic>
          <p:nvPicPr>
            <p:cNvPr id="28" name="图片 27"/>
            <p:cNvPicPr>
              <a:picLocks noChangeAspect="1"/>
            </p:cNvPicPr>
            <p:nvPr userDrawn="1"/>
          </p:nvPicPr>
          <p:blipFill>
            <a:blip r:embed="rId2"/>
            <a:stretch>
              <a:fillRect/>
            </a:stretch>
          </p:blipFill>
          <p:spPr>
            <a:xfrm flipV="1">
              <a:off x="12040752" y="268295"/>
              <a:ext cx="98798" cy="6375400"/>
            </a:xfrm>
            <a:prstGeom prst="rect">
              <a:avLst/>
            </a:prstGeom>
          </p:spPr>
        </p:pic>
        <p:pic>
          <p:nvPicPr>
            <p:cNvPr id="29" name="图片 28"/>
            <p:cNvPicPr>
              <a:picLocks noChangeAspect="1"/>
            </p:cNvPicPr>
            <p:nvPr userDrawn="1"/>
          </p:nvPicPr>
          <p:blipFill>
            <a:blip r:embed="rId3"/>
            <a:stretch>
              <a:fillRect/>
            </a:stretch>
          </p:blipFill>
          <p:spPr>
            <a:xfrm rot="17484024">
              <a:off x="48674" y="24329"/>
              <a:ext cx="367564" cy="437131"/>
            </a:xfrm>
            <a:prstGeom prst="rect">
              <a:avLst/>
            </a:prstGeom>
          </p:spPr>
        </p:pic>
      </p:grpSp>
      <p:sp>
        <p:nvSpPr>
          <p:cNvPr id="31" name="文本框 30"/>
          <p:cNvSpPr txBox="1"/>
          <p:nvPr/>
        </p:nvSpPr>
        <p:spPr>
          <a:xfrm>
            <a:off x="697808" y="880247"/>
            <a:ext cx="3789820" cy="854080"/>
          </a:xfrm>
          <a:prstGeom prst="rect">
            <a:avLst/>
          </a:prstGeom>
          <a:noFill/>
        </p:spPr>
        <p:txBody>
          <a:bodyPr wrap="none" rtlCol="0">
            <a:spAutoFit/>
          </a:bodyPr>
          <a:lstStyle/>
          <a:p>
            <a:pPr>
              <a:lnSpc>
                <a:spcPct val="150000"/>
              </a:lnSpc>
            </a:pPr>
            <a:r>
              <a:rPr lang="en-US" sz="3600" smtClean="0">
                <a:latin typeface="Courier New" panose="02070309020205020404" pitchFamily="49" charset="0"/>
                <a:ea typeface="站酷快乐体2016修订版" panose="02010600030101010101" pitchFamily="2" charset="-122"/>
                <a:cs typeface="Courier New" panose="02070309020205020404" pitchFamily="49" charset="0"/>
              </a:rPr>
              <a:t>Main Features</a:t>
            </a:r>
          </a:p>
        </p:txBody>
      </p:sp>
      <p:sp>
        <p:nvSpPr>
          <p:cNvPr id="33" name="文本框 32"/>
          <p:cNvSpPr txBox="1"/>
          <p:nvPr/>
        </p:nvSpPr>
        <p:spPr>
          <a:xfrm>
            <a:off x="697808" y="2247204"/>
            <a:ext cx="10743728" cy="3600986"/>
          </a:xfrm>
          <a:prstGeom prst="rect">
            <a:avLst/>
          </a:prstGeom>
          <a:noFill/>
        </p:spPr>
        <p:txBody>
          <a:bodyPr wrap="square" rtlCol="0">
            <a:spAutoFit/>
          </a:bodyPr>
          <a:lstStyle/>
          <a:p>
            <a:pPr marL="457200" indent="-457200">
              <a:lnSpc>
                <a:spcPct val="150000"/>
              </a:lnSpc>
              <a:buAutoNum type="arabicPeriod"/>
            </a:pPr>
            <a:r>
              <a:rPr lang="en-US" sz="2800" smtClean="0">
                <a:latin typeface="Myriad Pro" panose="020B0503030403020204" pitchFamily="34" charset="0"/>
                <a:ea typeface="站酷快乐体2016修订版" panose="02010600030101010101" pitchFamily="2" charset="-122"/>
                <a:cs typeface="Courier New" panose="02070309020205020404" pitchFamily="49" charset="0"/>
              </a:rPr>
              <a:t>Automatically Composing Music</a:t>
            </a:r>
          </a:p>
          <a:p>
            <a:pPr>
              <a:lnSpc>
                <a:spcPct val="150000"/>
              </a:lnSpc>
            </a:pPr>
            <a:r>
              <a:rPr lang="en-US" sz="2800">
                <a:latin typeface="Myriad Pro" panose="020B0503030403020204" pitchFamily="34" charset="0"/>
                <a:ea typeface="站酷快乐体2016修订版" panose="02010600030101010101" pitchFamily="2" charset="-122"/>
                <a:cs typeface="Courier New" panose="02070309020205020404" pitchFamily="49" charset="0"/>
              </a:rPr>
              <a:t>	</a:t>
            </a:r>
            <a:r>
              <a:rPr lang="en-US" sz="2800" smtClean="0">
                <a:latin typeface="Myriad Pro" panose="020B0503030403020204" pitchFamily="34" charset="0"/>
                <a:ea typeface="站酷快乐体2016修订版" panose="02010600030101010101" pitchFamily="2" charset="-122"/>
                <a:cs typeface="Courier New" panose="02070309020205020404" pitchFamily="49" charset="0"/>
              </a:rPr>
              <a:t> – </a:t>
            </a:r>
            <a:r>
              <a:rPr lang="en-US" sz="2800" smtClean="0">
                <a:solidFill>
                  <a:srgbClr val="00B050"/>
                </a:solidFill>
                <a:latin typeface="Myriad Pro" panose="020B0503030403020204" pitchFamily="34" charset="0"/>
                <a:ea typeface="站酷快乐体2016修订版" panose="02010600030101010101" pitchFamily="2" charset="-122"/>
                <a:cs typeface="Courier New" panose="02070309020205020404" pitchFamily="49" charset="0"/>
              </a:rPr>
              <a:t>Software</a:t>
            </a:r>
          </a:p>
          <a:p>
            <a:pPr marL="457200" indent="-457200">
              <a:lnSpc>
                <a:spcPct val="150000"/>
              </a:lnSpc>
              <a:buAutoNum type="arabicPeriod" startAt="2"/>
            </a:pPr>
            <a:r>
              <a:rPr lang="en-US" sz="2800" smtClean="0">
                <a:latin typeface="Myriad Pro" panose="020B0503030403020204" pitchFamily="34" charset="0"/>
                <a:ea typeface="站酷快乐体2016修订版" panose="02010600030101010101" pitchFamily="2" charset="-122"/>
                <a:cs typeface="Courier New" panose="02070309020205020404" pitchFamily="49" charset="0"/>
              </a:rPr>
              <a:t>Semi-automatically Composing Music </a:t>
            </a:r>
          </a:p>
          <a:p>
            <a:pPr>
              <a:lnSpc>
                <a:spcPct val="150000"/>
              </a:lnSpc>
            </a:pPr>
            <a:r>
              <a:rPr lang="en-US" sz="2800">
                <a:latin typeface="Myriad Pro" panose="020B0503030403020204" pitchFamily="34" charset="0"/>
                <a:ea typeface="站酷快乐体2016修订版" panose="02010600030101010101" pitchFamily="2" charset="-122"/>
                <a:cs typeface="Courier New" panose="02070309020205020404" pitchFamily="49" charset="0"/>
              </a:rPr>
              <a:t>	</a:t>
            </a:r>
            <a:r>
              <a:rPr lang="en-US" sz="2800" smtClean="0">
                <a:latin typeface="Myriad Pro" panose="020B0503030403020204" pitchFamily="34" charset="0"/>
                <a:ea typeface="站酷快乐体2016修订版" panose="02010600030101010101" pitchFamily="2" charset="-122"/>
                <a:cs typeface="Courier New" panose="02070309020205020404" pitchFamily="49" charset="0"/>
              </a:rPr>
              <a:t>– </a:t>
            </a:r>
            <a:r>
              <a:rPr lang="en-US" sz="2800" smtClean="0">
                <a:solidFill>
                  <a:srgbClr val="00B050"/>
                </a:solidFill>
                <a:latin typeface="Myriad Pro" panose="020B0503030403020204" pitchFamily="34" charset="0"/>
                <a:ea typeface="站酷快乐体2016修订版" panose="02010600030101010101" pitchFamily="2" charset="-122"/>
                <a:cs typeface="Courier New" panose="02070309020205020404" pitchFamily="49" charset="0"/>
              </a:rPr>
              <a:t>Software + User</a:t>
            </a:r>
          </a:p>
          <a:p>
            <a:pPr>
              <a:lnSpc>
                <a:spcPct val="150000"/>
              </a:lnSpc>
            </a:pPr>
            <a:endParaRPr lang="en-US" sz="2000" smtClean="0">
              <a:latin typeface="Myriad Pro" panose="020B0503030403020204" pitchFamily="34" charset="0"/>
              <a:ea typeface="站酷快乐体2016修订版" panose="02010600030101010101" pitchFamily="2" charset="-122"/>
              <a:cs typeface="Courier New" panose="02070309020205020404" pitchFamily="49" charset="0"/>
            </a:endParaRPr>
          </a:p>
          <a:p>
            <a:pPr>
              <a:lnSpc>
                <a:spcPct val="150000"/>
              </a:lnSpc>
            </a:pPr>
            <a:endParaRPr lang="en-US" sz="2000">
              <a:latin typeface="Myriad Pro" panose="020B0503030403020204" pitchFamily="34" charset="0"/>
              <a:ea typeface="站酷快乐体2016修订版" panose="02010600030101010101" pitchFamily="2" charset="-122"/>
              <a:cs typeface="Courier New" panose="02070309020205020404" pitchFamily="49" charset="0"/>
            </a:endParaRPr>
          </a:p>
        </p:txBody>
      </p:sp>
      <p:grpSp>
        <p:nvGrpSpPr>
          <p:cNvPr id="34" name="Group 4"/>
          <p:cNvGrpSpPr>
            <a:grpSpLocks noChangeAspect="1"/>
          </p:cNvGrpSpPr>
          <p:nvPr/>
        </p:nvGrpSpPr>
        <p:grpSpPr bwMode="auto">
          <a:xfrm>
            <a:off x="7893422" y="477211"/>
            <a:ext cx="3840743" cy="2710873"/>
            <a:chOff x="2682" y="832"/>
            <a:chExt cx="1890" cy="1334"/>
          </a:xfrm>
        </p:grpSpPr>
        <p:sp>
          <p:nvSpPr>
            <p:cNvPr id="35" name="Freeform 5"/>
            <p:cNvSpPr>
              <a:spLocks/>
            </p:cNvSpPr>
            <p:nvPr/>
          </p:nvSpPr>
          <p:spPr bwMode="auto">
            <a:xfrm>
              <a:off x="3199" y="1747"/>
              <a:ext cx="74" cy="83"/>
            </a:xfrm>
            <a:custGeom>
              <a:avLst/>
              <a:gdLst>
                <a:gd name="T0" fmla="*/ 13 w 28"/>
                <a:gd name="T1" fmla="*/ 1 h 31"/>
                <a:gd name="T2" fmla="*/ 0 w 28"/>
                <a:gd name="T3" fmla="*/ 4 h 31"/>
                <a:gd name="T4" fmla="*/ 2 w 28"/>
                <a:gd name="T5" fmla="*/ 15 h 31"/>
                <a:gd name="T6" fmla="*/ 13 w 28"/>
                <a:gd name="T7" fmla="*/ 31 h 31"/>
                <a:gd name="T8" fmla="*/ 20 w 28"/>
                <a:gd name="T9" fmla="*/ 30 h 31"/>
                <a:gd name="T10" fmla="*/ 27 w 28"/>
                <a:gd name="T11" fmla="*/ 11 h 31"/>
                <a:gd name="T12" fmla="*/ 25 w 28"/>
                <a:gd name="T13" fmla="*/ 0 h 31"/>
                <a:gd name="T14" fmla="*/ 13 w 28"/>
                <a:gd name="T15" fmla="*/ 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1">
                  <a:moveTo>
                    <a:pt x="13" y="1"/>
                  </a:moveTo>
                  <a:cubicBezTo>
                    <a:pt x="5" y="2"/>
                    <a:pt x="0" y="3"/>
                    <a:pt x="0" y="4"/>
                  </a:cubicBezTo>
                  <a:cubicBezTo>
                    <a:pt x="2" y="15"/>
                    <a:pt x="2" y="15"/>
                    <a:pt x="2" y="15"/>
                  </a:cubicBezTo>
                  <a:cubicBezTo>
                    <a:pt x="3" y="20"/>
                    <a:pt x="7" y="26"/>
                    <a:pt x="13" y="31"/>
                  </a:cubicBezTo>
                  <a:cubicBezTo>
                    <a:pt x="14" y="31"/>
                    <a:pt x="19" y="30"/>
                    <a:pt x="20" y="30"/>
                  </a:cubicBezTo>
                  <a:cubicBezTo>
                    <a:pt x="25" y="23"/>
                    <a:pt x="28" y="17"/>
                    <a:pt x="27" y="11"/>
                  </a:cubicBezTo>
                  <a:cubicBezTo>
                    <a:pt x="25" y="0"/>
                    <a:pt x="25" y="0"/>
                    <a:pt x="25" y="0"/>
                  </a:cubicBezTo>
                  <a:cubicBezTo>
                    <a:pt x="25" y="0"/>
                    <a:pt x="19" y="0"/>
                    <a:pt x="1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6"/>
            <p:cNvSpPr>
              <a:spLocks/>
            </p:cNvSpPr>
            <p:nvPr/>
          </p:nvSpPr>
          <p:spPr bwMode="auto">
            <a:xfrm>
              <a:off x="3324" y="1626"/>
              <a:ext cx="78" cy="193"/>
            </a:xfrm>
            <a:custGeom>
              <a:avLst/>
              <a:gdLst>
                <a:gd name="T0" fmla="*/ 26 w 29"/>
                <a:gd name="T1" fmla="*/ 3 h 72"/>
                <a:gd name="T2" fmla="*/ 13 w 29"/>
                <a:gd name="T3" fmla="*/ 1 h 72"/>
                <a:gd name="T4" fmla="*/ 0 w 29"/>
                <a:gd name="T5" fmla="*/ 6 h 72"/>
                <a:gd name="T6" fmla="*/ 2 w 29"/>
                <a:gd name="T7" fmla="*/ 31 h 72"/>
                <a:gd name="T8" fmla="*/ 15 w 29"/>
                <a:gd name="T9" fmla="*/ 71 h 72"/>
                <a:gd name="T10" fmla="*/ 22 w 29"/>
                <a:gd name="T11" fmla="*/ 71 h 72"/>
                <a:gd name="T12" fmla="*/ 28 w 29"/>
                <a:gd name="T13" fmla="*/ 29 h 72"/>
                <a:gd name="T14" fmla="*/ 26 w 29"/>
                <a:gd name="T15" fmla="*/ 3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72">
                  <a:moveTo>
                    <a:pt x="26" y="3"/>
                  </a:moveTo>
                  <a:cubicBezTo>
                    <a:pt x="26" y="1"/>
                    <a:pt x="20" y="0"/>
                    <a:pt x="13" y="1"/>
                  </a:cubicBezTo>
                  <a:cubicBezTo>
                    <a:pt x="6" y="1"/>
                    <a:pt x="0" y="4"/>
                    <a:pt x="0" y="6"/>
                  </a:cubicBezTo>
                  <a:cubicBezTo>
                    <a:pt x="2" y="31"/>
                    <a:pt x="2" y="31"/>
                    <a:pt x="2" y="31"/>
                  </a:cubicBezTo>
                  <a:cubicBezTo>
                    <a:pt x="4" y="45"/>
                    <a:pt x="8" y="58"/>
                    <a:pt x="15" y="71"/>
                  </a:cubicBezTo>
                  <a:cubicBezTo>
                    <a:pt x="16" y="72"/>
                    <a:pt x="22" y="72"/>
                    <a:pt x="22" y="71"/>
                  </a:cubicBezTo>
                  <a:cubicBezTo>
                    <a:pt x="27" y="57"/>
                    <a:pt x="29" y="43"/>
                    <a:pt x="28" y="29"/>
                  </a:cubicBezTo>
                  <a:lnTo>
                    <a:pt x="2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7"/>
            <p:cNvSpPr>
              <a:spLocks/>
            </p:cNvSpPr>
            <p:nvPr/>
          </p:nvSpPr>
          <p:spPr bwMode="auto">
            <a:xfrm>
              <a:off x="3453" y="1516"/>
              <a:ext cx="85" cy="309"/>
            </a:xfrm>
            <a:custGeom>
              <a:avLst/>
              <a:gdLst>
                <a:gd name="T0" fmla="*/ 26 w 32"/>
                <a:gd name="T1" fmla="*/ 6 h 115"/>
                <a:gd name="T2" fmla="*/ 13 w 32"/>
                <a:gd name="T3" fmla="*/ 1 h 115"/>
                <a:gd name="T4" fmla="*/ 0 w 32"/>
                <a:gd name="T5" fmla="*/ 8 h 115"/>
                <a:gd name="T6" fmla="*/ 4 w 32"/>
                <a:gd name="T7" fmla="*/ 48 h 115"/>
                <a:gd name="T8" fmla="*/ 20 w 32"/>
                <a:gd name="T9" fmla="*/ 113 h 115"/>
                <a:gd name="T10" fmla="*/ 26 w 32"/>
                <a:gd name="T11" fmla="*/ 112 h 115"/>
                <a:gd name="T12" fmla="*/ 26 w 32"/>
                <a:gd name="T13" fmla="*/ 112 h 115"/>
                <a:gd name="T14" fmla="*/ 29 w 32"/>
                <a:gd name="T15" fmla="*/ 45 h 115"/>
                <a:gd name="T16" fmla="*/ 26 w 32"/>
                <a:gd name="T17" fmla="*/ 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15">
                  <a:moveTo>
                    <a:pt x="26" y="6"/>
                  </a:moveTo>
                  <a:cubicBezTo>
                    <a:pt x="26" y="2"/>
                    <a:pt x="20" y="0"/>
                    <a:pt x="13" y="1"/>
                  </a:cubicBezTo>
                  <a:cubicBezTo>
                    <a:pt x="6" y="2"/>
                    <a:pt x="0" y="4"/>
                    <a:pt x="0" y="8"/>
                  </a:cubicBezTo>
                  <a:cubicBezTo>
                    <a:pt x="4" y="48"/>
                    <a:pt x="4" y="48"/>
                    <a:pt x="4" y="48"/>
                  </a:cubicBezTo>
                  <a:cubicBezTo>
                    <a:pt x="6" y="70"/>
                    <a:pt x="11" y="92"/>
                    <a:pt x="20" y="113"/>
                  </a:cubicBezTo>
                  <a:cubicBezTo>
                    <a:pt x="20" y="115"/>
                    <a:pt x="26" y="114"/>
                    <a:pt x="26" y="112"/>
                  </a:cubicBezTo>
                  <a:cubicBezTo>
                    <a:pt x="26" y="112"/>
                    <a:pt x="26" y="112"/>
                    <a:pt x="26" y="112"/>
                  </a:cubicBezTo>
                  <a:cubicBezTo>
                    <a:pt x="30" y="90"/>
                    <a:pt x="32" y="68"/>
                    <a:pt x="29" y="45"/>
                  </a:cubicBezTo>
                  <a:lnTo>
                    <a:pt x="26"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8"/>
            <p:cNvSpPr>
              <a:spLocks/>
            </p:cNvSpPr>
            <p:nvPr/>
          </p:nvSpPr>
          <p:spPr bwMode="auto">
            <a:xfrm>
              <a:off x="3597" y="1581"/>
              <a:ext cx="75" cy="244"/>
            </a:xfrm>
            <a:custGeom>
              <a:avLst/>
              <a:gdLst>
                <a:gd name="T0" fmla="*/ 26 w 28"/>
                <a:gd name="T1" fmla="*/ 5 h 91"/>
                <a:gd name="T2" fmla="*/ 12 w 28"/>
                <a:gd name="T3" fmla="*/ 1 h 91"/>
                <a:gd name="T4" fmla="*/ 0 w 28"/>
                <a:gd name="T5" fmla="*/ 6 h 91"/>
                <a:gd name="T6" fmla="*/ 2 w 28"/>
                <a:gd name="T7" fmla="*/ 38 h 91"/>
                <a:gd name="T8" fmla="*/ 14 w 28"/>
                <a:gd name="T9" fmla="*/ 90 h 91"/>
                <a:gd name="T10" fmla="*/ 20 w 28"/>
                <a:gd name="T11" fmla="*/ 89 h 91"/>
                <a:gd name="T12" fmla="*/ 27 w 28"/>
                <a:gd name="T13" fmla="*/ 37 h 91"/>
                <a:gd name="T14" fmla="*/ 26 w 28"/>
                <a:gd name="T15" fmla="*/ 5 h 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91">
                  <a:moveTo>
                    <a:pt x="26" y="5"/>
                  </a:moveTo>
                  <a:cubicBezTo>
                    <a:pt x="26" y="2"/>
                    <a:pt x="20" y="0"/>
                    <a:pt x="12" y="1"/>
                  </a:cubicBezTo>
                  <a:cubicBezTo>
                    <a:pt x="5" y="1"/>
                    <a:pt x="0" y="4"/>
                    <a:pt x="0" y="6"/>
                  </a:cubicBezTo>
                  <a:cubicBezTo>
                    <a:pt x="2" y="38"/>
                    <a:pt x="2" y="38"/>
                    <a:pt x="2" y="38"/>
                  </a:cubicBezTo>
                  <a:cubicBezTo>
                    <a:pt x="2" y="55"/>
                    <a:pt x="7" y="73"/>
                    <a:pt x="14" y="90"/>
                  </a:cubicBezTo>
                  <a:cubicBezTo>
                    <a:pt x="14" y="91"/>
                    <a:pt x="20" y="90"/>
                    <a:pt x="20" y="89"/>
                  </a:cubicBezTo>
                  <a:cubicBezTo>
                    <a:pt x="26" y="72"/>
                    <a:pt x="28" y="54"/>
                    <a:pt x="27" y="37"/>
                  </a:cubicBezTo>
                  <a:lnTo>
                    <a:pt x="26"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9"/>
            <p:cNvSpPr>
              <a:spLocks/>
            </p:cNvSpPr>
            <p:nvPr/>
          </p:nvSpPr>
          <p:spPr bwMode="auto">
            <a:xfrm>
              <a:off x="3737" y="1624"/>
              <a:ext cx="72" cy="201"/>
            </a:xfrm>
            <a:custGeom>
              <a:avLst/>
              <a:gdLst>
                <a:gd name="T0" fmla="*/ 26 w 27"/>
                <a:gd name="T1" fmla="*/ 4 h 75"/>
                <a:gd name="T2" fmla="*/ 13 w 27"/>
                <a:gd name="T3" fmla="*/ 0 h 75"/>
                <a:gd name="T4" fmla="*/ 0 w 27"/>
                <a:gd name="T5" fmla="*/ 4 h 75"/>
                <a:gd name="T6" fmla="*/ 0 w 27"/>
                <a:gd name="T7" fmla="*/ 31 h 75"/>
                <a:gd name="T8" fmla="*/ 15 w 27"/>
                <a:gd name="T9" fmla="*/ 74 h 75"/>
                <a:gd name="T10" fmla="*/ 21 w 27"/>
                <a:gd name="T11" fmla="*/ 73 h 75"/>
                <a:gd name="T12" fmla="*/ 26 w 27"/>
                <a:gd name="T13" fmla="*/ 30 h 75"/>
                <a:gd name="T14" fmla="*/ 26 w 27"/>
                <a:gd name="T15" fmla="*/ 4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75">
                  <a:moveTo>
                    <a:pt x="26" y="4"/>
                  </a:moveTo>
                  <a:cubicBezTo>
                    <a:pt x="26" y="2"/>
                    <a:pt x="20" y="0"/>
                    <a:pt x="13" y="0"/>
                  </a:cubicBezTo>
                  <a:cubicBezTo>
                    <a:pt x="6" y="0"/>
                    <a:pt x="0" y="2"/>
                    <a:pt x="0" y="4"/>
                  </a:cubicBezTo>
                  <a:cubicBezTo>
                    <a:pt x="0" y="13"/>
                    <a:pt x="0" y="22"/>
                    <a:pt x="0" y="31"/>
                  </a:cubicBezTo>
                  <a:cubicBezTo>
                    <a:pt x="1" y="46"/>
                    <a:pt x="6" y="61"/>
                    <a:pt x="15" y="74"/>
                  </a:cubicBezTo>
                  <a:cubicBezTo>
                    <a:pt x="15" y="75"/>
                    <a:pt x="21" y="74"/>
                    <a:pt x="21" y="73"/>
                  </a:cubicBezTo>
                  <a:cubicBezTo>
                    <a:pt x="25" y="58"/>
                    <a:pt x="27" y="44"/>
                    <a:pt x="26" y="30"/>
                  </a:cubicBezTo>
                  <a:cubicBezTo>
                    <a:pt x="26" y="21"/>
                    <a:pt x="26" y="13"/>
                    <a:pt x="26"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0"/>
            <p:cNvSpPr>
              <a:spLocks/>
            </p:cNvSpPr>
            <p:nvPr/>
          </p:nvSpPr>
          <p:spPr bwMode="auto">
            <a:xfrm>
              <a:off x="3897" y="1495"/>
              <a:ext cx="94" cy="341"/>
            </a:xfrm>
            <a:custGeom>
              <a:avLst/>
              <a:gdLst>
                <a:gd name="T0" fmla="*/ 26 w 35"/>
                <a:gd name="T1" fmla="*/ 6 h 127"/>
                <a:gd name="T2" fmla="*/ 13 w 35"/>
                <a:gd name="T3" fmla="*/ 2 h 127"/>
                <a:gd name="T4" fmla="*/ 1 w 35"/>
                <a:gd name="T5" fmla="*/ 10 h 127"/>
                <a:gd name="T6" fmla="*/ 7 w 35"/>
                <a:gd name="T7" fmla="*/ 54 h 127"/>
                <a:gd name="T8" fmla="*/ 21 w 35"/>
                <a:gd name="T9" fmla="*/ 125 h 127"/>
                <a:gd name="T10" fmla="*/ 28 w 35"/>
                <a:gd name="T11" fmla="*/ 125 h 127"/>
                <a:gd name="T12" fmla="*/ 28 w 35"/>
                <a:gd name="T13" fmla="*/ 125 h 127"/>
                <a:gd name="T14" fmla="*/ 32 w 35"/>
                <a:gd name="T15" fmla="*/ 51 h 127"/>
                <a:gd name="T16" fmla="*/ 26 w 35"/>
                <a:gd name="T17" fmla="*/ 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127">
                  <a:moveTo>
                    <a:pt x="26" y="6"/>
                  </a:moveTo>
                  <a:cubicBezTo>
                    <a:pt x="26" y="2"/>
                    <a:pt x="20" y="0"/>
                    <a:pt x="13" y="2"/>
                  </a:cubicBezTo>
                  <a:cubicBezTo>
                    <a:pt x="6" y="3"/>
                    <a:pt x="0" y="6"/>
                    <a:pt x="1" y="10"/>
                  </a:cubicBezTo>
                  <a:cubicBezTo>
                    <a:pt x="4" y="24"/>
                    <a:pt x="5" y="39"/>
                    <a:pt x="7" y="54"/>
                  </a:cubicBezTo>
                  <a:cubicBezTo>
                    <a:pt x="9" y="78"/>
                    <a:pt x="14" y="101"/>
                    <a:pt x="21" y="125"/>
                  </a:cubicBezTo>
                  <a:cubicBezTo>
                    <a:pt x="22" y="127"/>
                    <a:pt x="28" y="126"/>
                    <a:pt x="28" y="125"/>
                  </a:cubicBezTo>
                  <a:cubicBezTo>
                    <a:pt x="28" y="125"/>
                    <a:pt x="28" y="125"/>
                    <a:pt x="28" y="125"/>
                  </a:cubicBezTo>
                  <a:cubicBezTo>
                    <a:pt x="33" y="100"/>
                    <a:pt x="35" y="75"/>
                    <a:pt x="32" y="51"/>
                  </a:cubicBezTo>
                  <a:cubicBezTo>
                    <a:pt x="30" y="36"/>
                    <a:pt x="28" y="21"/>
                    <a:pt x="26"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1"/>
            <p:cNvSpPr>
              <a:spLocks/>
            </p:cNvSpPr>
            <p:nvPr/>
          </p:nvSpPr>
          <p:spPr bwMode="auto">
            <a:xfrm>
              <a:off x="4031" y="1355"/>
              <a:ext cx="75" cy="478"/>
            </a:xfrm>
            <a:custGeom>
              <a:avLst/>
              <a:gdLst>
                <a:gd name="T0" fmla="*/ 26 w 28"/>
                <a:gd name="T1" fmla="*/ 8 h 178"/>
                <a:gd name="T2" fmla="*/ 13 w 28"/>
                <a:gd name="T3" fmla="*/ 0 h 178"/>
                <a:gd name="T4" fmla="*/ 0 w 28"/>
                <a:gd name="T5" fmla="*/ 9 h 178"/>
                <a:gd name="T6" fmla="*/ 2 w 28"/>
                <a:gd name="T7" fmla="*/ 72 h 178"/>
                <a:gd name="T8" fmla="*/ 6 w 28"/>
                <a:gd name="T9" fmla="*/ 124 h 178"/>
                <a:gd name="T10" fmla="*/ 20 w 28"/>
                <a:gd name="T11" fmla="*/ 176 h 178"/>
                <a:gd name="T12" fmla="*/ 26 w 28"/>
                <a:gd name="T13" fmla="*/ 173 h 178"/>
                <a:gd name="T14" fmla="*/ 27 w 28"/>
                <a:gd name="T15" fmla="*/ 124 h 178"/>
                <a:gd name="T16" fmla="*/ 28 w 28"/>
                <a:gd name="T17" fmla="*/ 72 h 178"/>
                <a:gd name="T18" fmla="*/ 26 w 28"/>
                <a:gd name="T19" fmla="*/ 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178">
                  <a:moveTo>
                    <a:pt x="26" y="8"/>
                  </a:moveTo>
                  <a:cubicBezTo>
                    <a:pt x="26" y="4"/>
                    <a:pt x="20" y="0"/>
                    <a:pt x="13" y="0"/>
                  </a:cubicBezTo>
                  <a:cubicBezTo>
                    <a:pt x="6" y="0"/>
                    <a:pt x="0" y="4"/>
                    <a:pt x="0" y="9"/>
                  </a:cubicBezTo>
                  <a:cubicBezTo>
                    <a:pt x="2" y="72"/>
                    <a:pt x="2" y="72"/>
                    <a:pt x="2" y="72"/>
                  </a:cubicBezTo>
                  <a:cubicBezTo>
                    <a:pt x="3" y="90"/>
                    <a:pt x="4" y="107"/>
                    <a:pt x="6" y="124"/>
                  </a:cubicBezTo>
                  <a:cubicBezTo>
                    <a:pt x="8" y="141"/>
                    <a:pt x="10" y="160"/>
                    <a:pt x="20" y="176"/>
                  </a:cubicBezTo>
                  <a:cubicBezTo>
                    <a:pt x="21" y="178"/>
                    <a:pt x="26" y="175"/>
                    <a:pt x="26" y="173"/>
                  </a:cubicBezTo>
                  <a:cubicBezTo>
                    <a:pt x="23" y="157"/>
                    <a:pt x="26" y="141"/>
                    <a:pt x="27" y="124"/>
                  </a:cubicBezTo>
                  <a:cubicBezTo>
                    <a:pt x="28" y="106"/>
                    <a:pt x="28" y="89"/>
                    <a:pt x="28" y="72"/>
                  </a:cubicBezTo>
                  <a:lnTo>
                    <a:pt x="2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2"/>
            <p:cNvSpPr>
              <a:spLocks/>
            </p:cNvSpPr>
            <p:nvPr/>
          </p:nvSpPr>
          <p:spPr bwMode="auto">
            <a:xfrm>
              <a:off x="4157" y="1277"/>
              <a:ext cx="83" cy="545"/>
            </a:xfrm>
            <a:custGeom>
              <a:avLst/>
              <a:gdLst>
                <a:gd name="T0" fmla="*/ 26 w 31"/>
                <a:gd name="T1" fmla="*/ 9 h 203"/>
                <a:gd name="T2" fmla="*/ 13 w 31"/>
                <a:gd name="T3" fmla="*/ 0 h 203"/>
                <a:gd name="T4" fmla="*/ 1 w 31"/>
                <a:gd name="T5" fmla="*/ 12 h 203"/>
                <a:gd name="T6" fmla="*/ 6 w 31"/>
                <a:gd name="T7" fmla="*/ 83 h 203"/>
                <a:gd name="T8" fmla="*/ 8 w 31"/>
                <a:gd name="T9" fmla="*/ 112 h 203"/>
                <a:gd name="T10" fmla="*/ 11 w 31"/>
                <a:gd name="T11" fmla="*/ 142 h 203"/>
                <a:gd name="T12" fmla="*/ 15 w 31"/>
                <a:gd name="T13" fmla="*/ 171 h 203"/>
                <a:gd name="T14" fmla="*/ 16 w 31"/>
                <a:gd name="T15" fmla="*/ 185 h 203"/>
                <a:gd name="T16" fmla="*/ 17 w 31"/>
                <a:gd name="T17" fmla="*/ 192 h 203"/>
                <a:gd name="T18" fmla="*/ 16 w 31"/>
                <a:gd name="T19" fmla="*/ 198 h 203"/>
                <a:gd name="T20" fmla="*/ 18 w 31"/>
                <a:gd name="T21" fmla="*/ 201 h 203"/>
                <a:gd name="T22" fmla="*/ 22 w 31"/>
                <a:gd name="T23" fmla="*/ 201 h 203"/>
                <a:gd name="T24" fmla="*/ 25 w 31"/>
                <a:gd name="T25" fmla="*/ 193 h 203"/>
                <a:gd name="T26" fmla="*/ 27 w 31"/>
                <a:gd name="T27" fmla="*/ 186 h 203"/>
                <a:gd name="T28" fmla="*/ 29 w 31"/>
                <a:gd name="T29" fmla="*/ 171 h 203"/>
                <a:gd name="T30" fmla="*/ 31 w 31"/>
                <a:gd name="T31" fmla="*/ 141 h 203"/>
                <a:gd name="T32" fmla="*/ 31 w 31"/>
                <a:gd name="T33" fmla="*/ 111 h 203"/>
                <a:gd name="T34" fmla="*/ 31 w 31"/>
                <a:gd name="T35" fmla="*/ 82 h 203"/>
                <a:gd name="T36" fmla="*/ 26 w 31"/>
                <a:gd name="T37" fmla="*/ 9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203">
                  <a:moveTo>
                    <a:pt x="26" y="9"/>
                  </a:moveTo>
                  <a:cubicBezTo>
                    <a:pt x="26" y="4"/>
                    <a:pt x="19" y="0"/>
                    <a:pt x="13" y="0"/>
                  </a:cubicBezTo>
                  <a:cubicBezTo>
                    <a:pt x="5" y="1"/>
                    <a:pt x="0" y="6"/>
                    <a:pt x="1" y="12"/>
                  </a:cubicBezTo>
                  <a:cubicBezTo>
                    <a:pt x="3" y="35"/>
                    <a:pt x="5" y="59"/>
                    <a:pt x="6" y="83"/>
                  </a:cubicBezTo>
                  <a:cubicBezTo>
                    <a:pt x="7" y="93"/>
                    <a:pt x="7" y="103"/>
                    <a:pt x="8" y="112"/>
                  </a:cubicBezTo>
                  <a:cubicBezTo>
                    <a:pt x="9" y="122"/>
                    <a:pt x="10" y="132"/>
                    <a:pt x="11" y="142"/>
                  </a:cubicBezTo>
                  <a:cubicBezTo>
                    <a:pt x="15" y="171"/>
                    <a:pt x="15" y="171"/>
                    <a:pt x="15" y="171"/>
                  </a:cubicBezTo>
                  <a:cubicBezTo>
                    <a:pt x="15" y="175"/>
                    <a:pt x="16" y="180"/>
                    <a:pt x="16" y="185"/>
                  </a:cubicBezTo>
                  <a:cubicBezTo>
                    <a:pt x="17" y="187"/>
                    <a:pt x="17" y="190"/>
                    <a:pt x="17" y="192"/>
                  </a:cubicBezTo>
                  <a:cubicBezTo>
                    <a:pt x="17" y="195"/>
                    <a:pt x="17" y="197"/>
                    <a:pt x="16" y="198"/>
                  </a:cubicBezTo>
                  <a:cubicBezTo>
                    <a:pt x="16" y="199"/>
                    <a:pt x="17" y="200"/>
                    <a:pt x="18" y="201"/>
                  </a:cubicBezTo>
                  <a:cubicBezTo>
                    <a:pt x="19" y="202"/>
                    <a:pt x="21" y="203"/>
                    <a:pt x="22" y="201"/>
                  </a:cubicBezTo>
                  <a:cubicBezTo>
                    <a:pt x="24" y="198"/>
                    <a:pt x="24" y="196"/>
                    <a:pt x="25" y="193"/>
                  </a:cubicBezTo>
                  <a:cubicBezTo>
                    <a:pt x="26" y="191"/>
                    <a:pt x="26" y="188"/>
                    <a:pt x="27" y="186"/>
                  </a:cubicBezTo>
                  <a:cubicBezTo>
                    <a:pt x="27" y="181"/>
                    <a:pt x="28" y="176"/>
                    <a:pt x="29" y="171"/>
                  </a:cubicBezTo>
                  <a:cubicBezTo>
                    <a:pt x="30" y="161"/>
                    <a:pt x="31" y="151"/>
                    <a:pt x="31" y="141"/>
                  </a:cubicBezTo>
                  <a:cubicBezTo>
                    <a:pt x="31" y="131"/>
                    <a:pt x="31" y="121"/>
                    <a:pt x="31" y="111"/>
                  </a:cubicBezTo>
                  <a:cubicBezTo>
                    <a:pt x="31" y="101"/>
                    <a:pt x="31" y="91"/>
                    <a:pt x="31" y="82"/>
                  </a:cubicBezTo>
                  <a:cubicBezTo>
                    <a:pt x="30" y="58"/>
                    <a:pt x="29" y="33"/>
                    <a:pt x="26"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3"/>
            <p:cNvSpPr>
              <a:spLocks noEditPoints="1"/>
            </p:cNvSpPr>
            <p:nvPr/>
          </p:nvSpPr>
          <p:spPr bwMode="auto">
            <a:xfrm>
              <a:off x="2682" y="832"/>
              <a:ext cx="1890" cy="1334"/>
            </a:xfrm>
            <a:custGeom>
              <a:avLst/>
              <a:gdLst>
                <a:gd name="T0" fmla="*/ 697 w 706"/>
                <a:gd name="T1" fmla="*/ 10 h 497"/>
                <a:gd name="T2" fmla="*/ 36 w 706"/>
                <a:gd name="T3" fmla="*/ 0 h 497"/>
                <a:gd name="T4" fmla="*/ 36 w 706"/>
                <a:gd name="T5" fmla="*/ 26 h 497"/>
                <a:gd name="T6" fmla="*/ 56 w 706"/>
                <a:gd name="T7" fmla="*/ 27 h 497"/>
                <a:gd name="T8" fmla="*/ 52 w 706"/>
                <a:gd name="T9" fmla="*/ 237 h 497"/>
                <a:gd name="T10" fmla="*/ 50 w 706"/>
                <a:gd name="T11" fmla="*/ 368 h 497"/>
                <a:gd name="T12" fmla="*/ 47 w 706"/>
                <a:gd name="T13" fmla="*/ 421 h 497"/>
                <a:gd name="T14" fmla="*/ 50 w 706"/>
                <a:gd name="T15" fmla="*/ 441 h 497"/>
                <a:gd name="T16" fmla="*/ 62 w 706"/>
                <a:gd name="T17" fmla="*/ 453 h 497"/>
                <a:gd name="T18" fmla="*/ 344 w 706"/>
                <a:gd name="T19" fmla="*/ 455 h 497"/>
                <a:gd name="T20" fmla="*/ 354 w 706"/>
                <a:gd name="T21" fmla="*/ 496 h 497"/>
                <a:gd name="T22" fmla="*/ 360 w 706"/>
                <a:gd name="T23" fmla="*/ 496 h 497"/>
                <a:gd name="T24" fmla="*/ 370 w 706"/>
                <a:gd name="T25" fmla="*/ 464 h 497"/>
                <a:gd name="T26" fmla="*/ 488 w 706"/>
                <a:gd name="T27" fmla="*/ 455 h 497"/>
                <a:gd name="T28" fmla="*/ 586 w 706"/>
                <a:gd name="T29" fmla="*/ 456 h 497"/>
                <a:gd name="T30" fmla="*/ 626 w 706"/>
                <a:gd name="T31" fmla="*/ 458 h 497"/>
                <a:gd name="T32" fmla="*/ 655 w 706"/>
                <a:gd name="T33" fmla="*/ 450 h 497"/>
                <a:gd name="T34" fmla="*/ 660 w 706"/>
                <a:gd name="T35" fmla="*/ 441 h 497"/>
                <a:gd name="T36" fmla="*/ 660 w 706"/>
                <a:gd name="T37" fmla="*/ 433 h 497"/>
                <a:gd name="T38" fmla="*/ 660 w 706"/>
                <a:gd name="T39" fmla="*/ 419 h 497"/>
                <a:gd name="T40" fmla="*/ 659 w 706"/>
                <a:gd name="T41" fmla="*/ 405 h 497"/>
                <a:gd name="T42" fmla="*/ 659 w 706"/>
                <a:gd name="T43" fmla="*/ 403 h 497"/>
                <a:gd name="T44" fmla="*/ 659 w 706"/>
                <a:gd name="T45" fmla="*/ 353 h 497"/>
                <a:gd name="T46" fmla="*/ 659 w 706"/>
                <a:gd name="T47" fmla="*/ 87 h 497"/>
                <a:gd name="T48" fmla="*/ 698 w 706"/>
                <a:gd name="T49" fmla="*/ 16 h 497"/>
                <a:gd name="T50" fmla="*/ 697 w 706"/>
                <a:gd name="T51" fmla="*/ 10 h 497"/>
                <a:gd name="T52" fmla="*/ 632 w 706"/>
                <a:gd name="T53" fmla="*/ 265 h 497"/>
                <a:gd name="T54" fmla="*/ 632 w 706"/>
                <a:gd name="T55" fmla="*/ 399 h 497"/>
                <a:gd name="T56" fmla="*/ 632 w 706"/>
                <a:gd name="T57" fmla="*/ 406 h 497"/>
                <a:gd name="T58" fmla="*/ 633 w 706"/>
                <a:gd name="T59" fmla="*/ 411 h 497"/>
                <a:gd name="T60" fmla="*/ 634 w 706"/>
                <a:gd name="T61" fmla="*/ 432 h 497"/>
                <a:gd name="T62" fmla="*/ 634 w 706"/>
                <a:gd name="T63" fmla="*/ 433 h 497"/>
                <a:gd name="T64" fmla="*/ 607 w 706"/>
                <a:gd name="T65" fmla="*/ 433 h 497"/>
                <a:gd name="T66" fmla="*/ 566 w 706"/>
                <a:gd name="T67" fmla="*/ 430 h 497"/>
                <a:gd name="T68" fmla="*/ 276 w 706"/>
                <a:gd name="T69" fmla="*/ 431 h 497"/>
                <a:gd name="T70" fmla="*/ 118 w 706"/>
                <a:gd name="T71" fmla="*/ 432 h 497"/>
                <a:gd name="T72" fmla="*/ 68 w 706"/>
                <a:gd name="T73" fmla="*/ 433 h 497"/>
                <a:gd name="T74" fmla="*/ 67 w 706"/>
                <a:gd name="T75" fmla="*/ 432 h 497"/>
                <a:gd name="T76" fmla="*/ 66 w 706"/>
                <a:gd name="T77" fmla="*/ 395 h 497"/>
                <a:gd name="T78" fmla="*/ 67 w 706"/>
                <a:gd name="T79" fmla="*/ 342 h 497"/>
                <a:gd name="T80" fmla="*/ 62 w 706"/>
                <a:gd name="T81" fmla="*/ 27 h 497"/>
                <a:gd name="T82" fmla="*/ 62 w 706"/>
                <a:gd name="T83" fmla="*/ 26 h 497"/>
                <a:gd name="T84" fmla="*/ 640 w 706"/>
                <a:gd name="T85" fmla="*/ 19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06" h="497">
                  <a:moveTo>
                    <a:pt x="697" y="10"/>
                  </a:moveTo>
                  <a:cubicBezTo>
                    <a:pt x="697" y="10"/>
                    <a:pt x="697" y="10"/>
                    <a:pt x="697" y="10"/>
                  </a:cubicBezTo>
                  <a:cubicBezTo>
                    <a:pt x="561" y="3"/>
                    <a:pt x="424" y="0"/>
                    <a:pt x="287" y="0"/>
                  </a:cubicBezTo>
                  <a:cubicBezTo>
                    <a:pt x="36" y="0"/>
                    <a:pt x="36" y="0"/>
                    <a:pt x="36" y="0"/>
                  </a:cubicBezTo>
                  <a:cubicBezTo>
                    <a:pt x="16" y="0"/>
                    <a:pt x="0" y="6"/>
                    <a:pt x="0" y="13"/>
                  </a:cubicBezTo>
                  <a:cubicBezTo>
                    <a:pt x="0" y="20"/>
                    <a:pt x="16" y="26"/>
                    <a:pt x="36" y="26"/>
                  </a:cubicBezTo>
                  <a:cubicBezTo>
                    <a:pt x="56" y="26"/>
                    <a:pt x="56" y="26"/>
                    <a:pt x="56" y="26"/>
                  </a:cubicBezTo>
                  <a:cubicBezTo>
                    <a:pt x="56" y="26"/>
                    <a:pt x="56" y="27"/>
                    <a:pt x="56" y="27"/>
                  </a:cubicBezTo>
                  <a:cubicBezTo>
                    <a:pt x="56" y="27"/>
                    <a:pt x="56" y="27"/>
                    <a:pt x="56" y="27"/>
                  </a:cubicBezTo>
                  <a:cubicBezTo>
                    <a:pt x="54" y="97"/>
                    <a:pt x="53" y="167"/>
                    <a:pt x="52" y="237"/>
                  </a:cubicBezTo>
                  <a:cubicBezTo>
                    <a:pt x="51" y="272"/>
                    <a:pt x="50" y="307"/>
                    <a:pt x="50" y="342"/>
                  </a:cubicBezTo>
                  <a:cubicBezTo>
                    <a:pt x="50" y="368"/>
                    <a:pt x="50" y="368"/>
                    <a:pt x="50" y="368"/>
                  </a:cubicBezTo>
                  <a:cubicBezTo>
                    <a:pt x="50" y="376"/>
                    <a:pt x="48" y="385"/>
                    <a:pt x="48" y="394"/>
                  </a:cubicBezTo>
                  <a:cubicBezTo>
                    <a:pt x="47" y="403"/>
                    <a:pt x="47" y="412"/>
                    <a:pt x="47" y="421"/>
                  </a:cubicBezTo>
                  <a:cubicBezTo>
                    <a:pt x="47" y="426"/>
                    <a:pt x="47" y="431"/>
                    <a:pt x="48" y="436"/>
                  </a:cubicBezTo>
                  <a:cubicBezTo>
                    <a:pt x="49" y="437"/>
                    <a:pt x="49" y="439"/>
                    <a:pt x="50" y="441"/>
                  </a:cubicBezTo>
                  <a:cubicBezTo>
                    <a:pt x="51" y="443"/>
                    <a:pt x="52" y="445"/>
                    <a:pt x="53" y="446"/>
                  </a:cubicBezTo>
                  <a:cubicBezTo>
                    <a:pt x="55" y="449"/>
                    <a:pt x="58" y="452"/>
                    <a:pt x="62" y="453"/>
                  </a:cubicBezTo>
                  <a:cubicBezTo>
                    <a:pt x="134" y="453"/>
                    <a:pt x="205" y="454"/>
                    <a:pt x="277" y="455"/>
                  </a:cubicBezTo>
                  <a:cubicBezTo>
                    <a:pt x="299" y="455"/>
                    <a:pt x="322" y="455"/>
                    <a:pt x="344" y="455"/>
                  </a:cubicBezTo>
                  <a:cubicBezTo>
                    <a:pt x="344" y="464"/>
                    <a:pt x="344" y="464"/>
                    <a:pt x="344" y="464"/>
                  </a:cubicBezTo>
                  <a:cubicBezTo>
                    <a:pt x="344" y="475"/>
                    <a:pt x="347" y="485"/>
                    <a:pt x="354" y="496"/>
                  </a:cubicBezTo>
                  <a:cubicBezTo>
                    <a:pt x="354" y="496"/>
                    <a:pt x="354" y="496"/>
                    <a:pt x="354" y="496"/>
                  </a:cubicBezTo>
                  <a:cubicBezTo>
                    <a:pt x="354" y="497"/>
                    <a:pt x="360" y="497"/>
                    <a:pt x="360" y="496"/>
                  </a:cubicBezTo>
                  <a:cubicBezTo>
                    <a:pt x="360" y="496"/>
                    <a:pt x="360" y="496"/>
                    <a:pt x="360" y="496"/>
                  </a:cubicBezTo>
                  <a:cubicBezTo>
                    <a:pt x="366" y="485"/>
                    <a:pt x="370" y="475"/>
                    <a:pt x="370" y="464"/>
                  </a:cubicBezTo>
                  <a:cubicBezTo>
                    <a:pt x="370" y="455"/>
                    <a:pt x="370" y="455"/>
                    <a:pt x="370" y="455"/>
                  </a:cubicBezTo>
                  <a:cubicBezTo>
                    <a:pt x="409" y="455"/>
                    <a:pt x="448" y="455"/>
                    <a:pt x="488" y="455"/>
                  </a:cubicBezTo>
                  <a:cubicBezTo>
                    <a:pt x="567" y="455"/>
                    <a:pt x="567" y="455"/>
                    <a:pt x="567" y="455"/>
                  </a:cubicBezTo>
                  <a:cubicBezTo>
                    <a:pt x="572" y="455"/>
                    <a:pt x="579" y="456"/>
                    <a:pt x="586" y="456"/>
                  </a:cubicBezTo>
                  <a:cubicBezTo>
                    <a:pt x="592" y="457"/>
                    <a:pt x="599" y="457"/>
                    <a:pt x="606" y="458"/>
                  </a:cubicBezTo>
                  <a:cubicBezTo>
                    <a:pt x="612" y="458"/>
                    <a:pt x="619" y="459"/>
                    <a:pt x="626" y="458"/>
                  </a:cubicBezTo>
                  <a:cubicBezTo>
                    <a:pt x="630" y="458"/>
                    <a:pt x="634" y="458"/>
                    <a:pt x="638" y="457"/>
                  </a:cubicBezTo>
                  <a:cubicBezTo>
                    <a:pt x="644" y="457"/>
                    <a:pt x="651" y="455"/>
                    <a:pt x="655" y="450"/>
                  </a:cubicBezTo>
                  <a:cubicBezTo>
                    <a:pt x="658" y="446"/>
                    <a:pt x="658" y="446"/>
                    <a:pt x="658" y="446"/>
                  </a:cubicBezTo>
                  <a:cubicBezTo>
                    <a:pt x="659" y="444"/>
                    <a:pt x="659" y="443"/>
                    <a:pt x="660" y="441"/>
                  </a:cubicBezTo>
                  <a:cubicBezTo>
                    <a:pt x="660" y="439"/>
                    <a:pt x="660" y="437"/>
                    <a:pt x="660" y="435"/>
                  </a:cubicBezTo>
                  <a:cubicBezTo>
                    <a:pt x="660" y="433"/>
                    <a:pt x="660" y="433"/>
                    <a:pt x="660" y="433"/>
                  </a:cubicBezTo>
                  <a:cubicBezTo>
                    <a:pt x="660" y="432"/>
                    <a:pt x="660" y="431"/>
                    <a:pt x="660" y="431"/>
                  </a:cubicBezTo>
                  <a:cubicBezTo>
                    <a:pt x="660" y="427"/>
                    <a:pt x="660" y="423"/>
                    <a:pt x="660" y="419"/>
                  </a:cubicBezTo>
                  <a:cubicBezTo>
                    <a:pt x="659" y="408"/>
                    <a:pt x="659" y="408"/>
                    <a:pt x="659" y="408"/>
                  </a:cubicBezTo>
                  <a:cubicBezTo>
                    <a:pt x="659" y="405"/>
                    <a:pt x="659" y="405"/>
                    <a:pt x="659" y="405"/>
                  </a:cubicBezTo>
                  <a:cubicBezTo>
                    <a:pt x="659" y="405"/>
                    <a:pt x="659" y="405"/>
                    <a:pt x="659" y="405"/>
                  </a:cubicBezTo>
                  <a:cubicBezTo>
                    <a:pt x="659" y="403"/>
                    <a:pt x="659" y="403"/>
                    <a:pt x="659" y="403"/>
                  </a:cubicBezTo>
                  <a:cubicBezTo>
                    <a:pt x="659" y="398"/>
                    <a:pt x="659" y="398"/>
                    <a:pt x="659" y="398"/>
                  </a:cubicBezTo>
                  <a:cubicBezTo>
                    <a:pt x="659" y="353"/>
                    <a:pt x="659" y="353"/>
                    <a:pt x="659" y="353"/>
                  </a:cubicBezTo>
                  <a:cubicBezTo>
                    <a:pt x="659" y="264"/>
                    <a:pt x="659" y="264"/>
                    <a:pt x="659" y="264"/>
                  </a:cubicBezTo>
                  <a:cubicBezTo>
                    <a:pt x="659" y="87"/>
                    <a:pt x="659" y="87"/>
                    <a:pt x="659" y="87"/>
                  </a:cubicBezTo>
                  <a:cubicBezTo>
                    <a:pt x="659" y="56"/>
                    <a:pt x="656" y="29"/>
                    <a:pt x="651" y="18"/>
                  </a:cubicBezTo>
                  <a:cubicBezTo>
                    <a:pt x="667" y="17"/>
                    <a:pt x="682" y="17"/>
                    <a:pt x="698" y="16"/>
                  </a:cubicBezTo>
                  <a:cubicBezTo>
                    <a:pt x="698" y="16"/>
                    <a:pt x="698" y="16"/>
                    <a:pt x="698" y="16"/>
                  </a:cubicBezTo>
                  <a:cubicBezTo>
                    <a:pt x="706" y="16"/>
                    <a:pt x="706" y="10"/>
                    <a:pt x="697" y="10"/>
                  </a:cubicBezTo>
                  <a:close/>
                  <a:moveTo>
                    <a:pt x="632" y="87"/>
                  </a:moveTo>
                  <a:cubicBezTo>
                    <a:pt x="632" y="265"/>
                    <a:pt x="632" y="265"/>
                    <a:pt x="632" y="265"/>
                  </a:cubicBezTo>
                  <a:cubicBezTo>
                    <a:pt x="632" y="354"/>
                    <a:pt x="632" y="354"/>
                    <a:pt x="632" y="354"/>
                  </a:cubicBezTo>
                  <a:cubicBezTo>
                    <a:pt x="632" y="399"/>
                    <a:pt x="632" y="399"/>
                    <a:pt x="632" y="399"/>
                  </a:cubicBezTo>
                  <a:cubicBezTo>
                    <a:pt x="632" y="404"/>
                    <a:pt x="632" y="404"/>
                    <a:pt x="632" y="404"/>
                  </a:cubicBezTo>
                  <a:cubicBezTo>
                    <a:pt x="632" y="406"/>
                    <a:pt x="632" y="406"/>
                    <a:pt x="632" y="406"/>
                  </a:cubicBezTo>
                  <a:cubicBezTo>
                    <a:pt x="632" y="408"/>
                    <a:pt x="632" y="408"/>
                    <a:pt x="632" y="408"/>
                  </a:cubicBezTo>
                  <a:cubicBezTo>
                    <a:pt x="633" y="411"/>
                    <a:pt x="633" y="411"/>
                    <a:pt x="633" y="411"/>
                  </a:cubicBezTo>
                  <a:cubicBezTo>
                    <a:pt x="634" y="422"/>
                    <a:pt x="634" y="422"/>
                    <a:pt x="634" y="422"/>
                  </a:cubicBezTo>
                  <a:cubicBezTo>
                    <a:pt x="634" y="425"/>
                    <a:pt x="634" y="429"/>
                    <a:pt x="634" y="432"/>
                  </a:cubicBezTo>
                  <a:cubicBezTo>
                    <a:pt x="634" y="433"/>
                    <a:pt x="634" y="433"/>
                    <a:pt x="634" y="433"/>
                  </a:cubicBezTo>
                  <a:cubicBezTo>
                    <a:pt x="634" y="433"/>
                    <a:pt x="634" y="433"/>
                    <a:pt x="634" y="433"/>
                  </a:cubicBezTo>
                  <a:cubicBezTo>
                    <a:pt x="632" y="433"/>
                    <a:pt x="628" y="433"/>
                    <a:pt x="626" y="433"/>
                  </a:cubicBezTo>
                  <a:cubicBezTo>
                    <a:pt x="620" y="433"/>
                    <a:pt x="613" y="433"/>
                    <a:pt x="607" y="433"/>
                  </a:cubicBezTo>
                  <a:cubicBezTo>
                    <a:pt x="600" y="433"/>
                    <a:pt x="594" y="432"/>
                    <a:pt x="587" y="431"/>
                  </a:cubicBezTo>
                  <a:cubicBezTo>
                    <a:pt x="580" y="431"/>
                    <a:pt x="574" y="430"/>
                    <a:pt x="566" y="430"/>
                  </a:cubicBezTo>
                  <a:cubicBezTo>
                    <a:pt x="487" y="430"/>
                    <a:pt x="487" y="430"/>
                    <a:pt x="487" y="430"/>
                  </a:cubicBezTo>
                  <a:cubicBezTo>
                    <a:pt x="417" y="430"/>
                    <a:pt x="346" y="431"/>
                    <a:pt x="276" y="431"/>
                  </a:cubicBezTo>
                  <a:cubicBezTo>
                    <a:pt x="170" y="431"/>
                    <a:pt x="170" y="431"/>
                    <a:pt x="170" y="431"/>
                  </a:cubicBezTo>
                  <a:cubicBezTo>
                    <a:pt x="118" y="432"/>
                    <a:pt x="118" y="432"/>
                    <a:pt x="118" y="432"/>
                  </a:cubicBezTo>
                  <a:cubicBezTo>
                    <a:pt x="102" y="431"/>
                    <a:pt x="77" y="435"/>
                    <a:pt x="69" y="434"/>
                  </a:cubicBezTo>
                  <a:cubicBezTo>
                    <a:pt x="69" y="434"/>
                    <a:pt x="68" y="434"/>
                    <a:pt x="68" y="433"/>
                  </a:cubicBezTo>
                  <a:cubicBezTo>
                    <a:pt x="68" y="433"/>
                    <a:pt x="68" y="433"/>
                    <a:pt x="68" y="433"/>
                  </a:cubicBezTo>
                  <a:cubicBezTo>
                    <a:pt x="68" y="433"/>
                    <a:pt x="68" y="433"/>
                    <a:pt x="67" y="432"/>
                  </a:cubicBezTo>
                  <a:cubicBezTo>
                    <a:pt x="66" y="429"/>
                    <a:pt x="66" y="425"/>
                    <a:pt x="66" y="421"/>
                  </a:cubicBezTo>
                  <a:cubicBezTo>
                    <a:pt x="66" y="413"/>
                    <a:pt x="66" y="404"/>
                    <a:pt x="66" y="395"/>
                  </a:cubicBezTo>
                  <a:cubicBezTo>
                    <a:pt x="67" y="387"/>
                    <a:pt x="68" y="378"/>
                    <a:pt x="68" y="369"/>
                  </a:cubicBezTo>
                  <a:cubicBezTo>
                    <a:pt x="67" y="342"/>
                    <a:pt x="67" y="342"/>
                    <a:pt x="67" y="342"/>
                  </a:cubicBezTo>
                  <a:cubicBezTo>
                    <a:pt x="67" y="307"/>
                    <a:pt x="66" y="272"/>
                    <a:pt x="66" y="237"/>
                  </a:cubicBezTo>
                  <a:cubicBezTo>
                    <a:pt x="64" y="167"/>
                    <a:pt x="63" y="97"/>
                    <a:pt x="62" y="27"/>
                  </a:cubicBezTo>
                  <a:cubicBezTo>
                    <a:pt x="62" y="27"/>
                    <a:pt x="62" y="27"/>
                    <a:pt x="62" y="27"/>
                  </a:cubicBezTo>
                  <a:cubicBezTo>
                    <a:pt x="62" y="27"/>
                    <a:pt x="62" y="26"/>
                    <a:pt x="62" y="26"/>
                  </a:cubicBezTo>
                  <a:cubicBezTo>
                    <a:pt x="286" y="26"/>
                    <a:pt x="286" y="26"/>
                    <a:pt x="286" y="26"/>
                  </a:cubicBezTo>
                  <a:cubicBezTo>
                    <a:pt x="404" y="26"/>
                    <a:pt x="522" y="24"/>
                    <a:pt x="640" y="19"/>
                  </a:cubicBezTo>
                  <a:cubicBezTo>
                    <a:pt x="636" y="30"/>
                    <a:pt x="632" y="56"/>
                    <a:pt x="632" y="8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4"/>
            <p:cNvSpPr>
              <a:spLocks/>
            </p:cNvSpPr>
            <p:nvPr/>
          </p:nvSpPr>
          <p:spPr bwMode="auto">
            <a:xfrm>
              <a:off x="2998" y="998"/>
              <a:ext cx="1274" cy="864"/>
            </a:xfrm>
            <a:custGeom>
              <a:avLst/>
              <a:gdLst>
                <a:gd name="T0" fmla="*/ 145 w 476"/>
                <a:gd name="T1" fmla="*/ 159 h 322"/>
                <a:gd name="T2" fmla="*/ 9 w 476"/>
                <a:gd name="T3" fmla="*/ 295 h 322"/>
                <a:gd name="T4" fmla="*/ 27 w 476"/>
                <a:gd name="T5" fmla="*/ 313 h 322"/>
                <a:gd name="T6" fmla="*/ 162 w 476"/>
                <a:gd name="T7" fmla="*/ 176 h 322"/>
                <a:gd name="T8" fmla="*/ 182 w 476"/>
                <a:gd name="T9" fmla="*/ 154 h 322"/>
                <a:gd name="T10" fmla="*/ 193 w 476"/>
                <a:gd name="T11" fmla="*/ 143 h 322"/>
                <a:gd name="T12" fmla="*/ 196 w 476"/>
                <a:gd name="T13" fmla="*/ 141 h 322"/>
                <a:gd name="T14" fmla="*/ 198 w 476"/>
                <a:gd name="T15" fmla="*/ 142 h 322"/>
                <a:gd name="T16" fmla="*/ 210 w 476"/>
                <a:gd name="T17" fmla="*/ 153 h 322"/>
                <a:gd name="T18" fmla="*/ 232 w 476"/>
                <a:gd name="T19" fmla="*/ 175 h 322"/>
                <a:gd name="T20" fmla="*/ 246 w 476"/>
                <a:gd name="T21" fmla="*/ 187 h 322"/>
                <a:gd name="T22" fmla="*/ 270 w 476"/>
                <a:gd name="T23" fmla="*/ 203 h 322"/>
                <a:gd name="T24" fmla="*/ 289 w 476"/>
                <a:gd name="T25" fmla="*/ 203 h 322"/>
                <a:gd name="T26" fmla="*/ 450 w 476"/>
                <a:gd name="T27" fmla="*/ 32 h 322"/>
                <a:gd name="T28" fmla="*/ 447 w 476"/>
                <a:gd name="T29" fmla="*/ 69 h 322"/>
                <a:gd name="T30" fmla="*/ 473 w 476"/>
                <a:gd name="T31" fmla="*/ 72 h 322"/>
                <a:gd name="T32" fmla="*/ 475 w 476"/>
                <a:gd name="T33" fmla="*/ 25 h 322"/>
                <a:gd name="T34" fmla="*/ 474 w 476"/>
                <a:gd name="T35" fmla="*/ 18 h 322"/>
                <a:gd name="T36" fmla="*/ 471 w 476"/>
                <a:gd name="T37" fmla="*/ 10 h 322"/>
                <a:gd name="T38" fmla="*/ 465 w 476"/>
                <a:gd name="T39" fmla="*/ 4 h 322"/>
                <a:gd name="T40" fmla="*/ 456 w 476"/>
                <a:gd name="T41" fmla="*/ 1 h 322"/>
                <a:gd name="T42" fmla="*/ 449 w 476"/>
                <a:gd name="T43" fmla="*/ 0 h 322"/>
                <a:gd name="T44" fmla="*/ 434 w 476"/>
                <a:gd name="T45" fmla="*/ 2 h 322"/>
                <a:gd name="T46" fmla="*/ 398 w 476"/>
                <a:gd name="T47" fmla="*/ 18 h 322"/>
                <a:gd name="T48" fmla="*/ 443 w 476"/>
                <a:gd name="T49" fmla="*/ 23 h 322"/>
                <a:gd name="T50" fmla="*/ 338 w 476"/>
                <a:gd name="T51" fmla="*/ 118 h 322"/>
                <a:gd name="T52" fmla="*/ 266 w 476"/>
                <a:gd name="T53" fmla="*/ 195 h 322"/>
                <a:gd name="T54" fmla="*/ 245 w 476"/>
                <a:gd name="T55" fmla="*/ 170 h 322"/>
                <a:gd name="T56" fmla="*/ 238 w 476"/>
                <a:gd name="T57" fmla="*/ 161 h 322"/>
                <a:gd name="T58" fmla="*/ 214 w 476"/>
                <a:gd name="T59" fmla="*/ 131 h 322"/>
                <a:gd name="T60" fmla="*/ 204 w 476"/>
                <a:gd name="T61" fmla="*/ 123 h 322"/>
                <a:gd name="T62" fmla="*/ 187 w 476"/>
                <a:gd name="T63" fmla="*/ 122 h 322"/>
                <a:gd name="T64" fmla="*/ 165 w 476"/>
                <a:gd name="T65" fmla="*/ 1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6" h="322">
                  <a:moveTo>
                    <a:pt x="155" y="149"/>
                  </a:moveTo>
                  <a:cubicBezTo>
                    <a:pt x="152" y="153"/>
                    <a:pt x="148" y="156"/>
                    <a:pt x="145" y="159"/>
                  </a:cubicBezTo>
                  <a:cubicBezTo>
                    <a:pt x="131" y="173"/>
                    <a:pt x="117" y="187"/>
                    <a:pt x="103" y="201"/>
                  </a:cubicBezTo>
                  <a:cubicBezTo>
                    <a:pt x="9" y="295"/>
                    <a:pt x="9" y="295"/>
                    <a:pt x="9" y="295"/>
                  </a:cubicBezTo>
                  <a:cubicBezTo>
                    <a:pt x="2" y="302"/>
                    <a:pt x="0" y="312"/>
                    <a:pt x="5" y="317"/>
                  </a:cubicBezTo>
                  <a:cubicBezTo>
                    <a:pt x="10" y="322"/>
                    <a:pt x="20" y="320"/>
                    <a:pt x="27" y="313"/>
                  </a:cubicBezTo>
                  <a:cubicBezTo>
                    <a:pt x="121" y="219"/>
                    <a:pt x="121" y="219"/>
                    <a:pt x="121" y="219"/>
                  </a:cubicBezTo>
                  <a:cubicBezTo>
                    <a:pt x="135" y="205"/>
                    <a:pt x="149" y="191"/>
                    <a:pt x="162" y="176"/>
                  </a:cubicBezTo>
                  <a:cubicBezTo>
                    <a:pt x="166" y="172"/>
                    <a:pt x="169" y="168"/>
                    <a:pt x="172" y="165"/>
                  </a:cubicBezTo>
                  <a:cubicBezTo>
                    <a:pt x="176" y="161"/>
                    <a:pt x="178" y="157"/>
                    <a:pt x="182" y="154"/>
                  </a:cubicBezTo>
                  <a:cubicBezTo>
                    <a:pt x="185" y="150"/>
                    <a:pt x="188" y="147"/>
                    <a:pt x="191" y="144"/>
                  </a:cubicBezTo>
                  <a:cubicBezTo>
                    <a:pt x="192" y="144"/>
                    <a:pt x="192" y="143"/>
                    <a:pt x="193" y="143"/>
                  </a:cubicBezTo>
                  <a:cubicBezTo>
                    <a:pt x="194" y="142"/>
                    <a:pt x="194" y="142"/>
                    <a:pt x="194" y="142"/>
                  </a:cubicBezTo>
                  <a:cubicBezTo>
                    <a:pt x="194" y="141"/>
                    <a:pt x="195" y="141"/>
                    <a:pt x="196" y="141"/>
                  </a:cubicBezTo>
                  <a:cubicBezTo>
                    <a:pt x="196" y="141"/>
                    <a:pt x="196" y="141"/>
                    <a:pt x="196" y="141"/>
                  </a:cubicBezTo>
                  <a:cubicBezTo>
                    <a:pt x="197" y="141"/>
                    <a:pt x="197" y="141"/>
                    <a:pt x="198" y="142"/>
                  </a:cubicBezTo>
                  <a:cubicBezTo>
                    <a:pt x="199" y="143"/>
                    <a:pt x="200" y="144"/>
                    <a:pt x="202" y="145"/>
                  </a:cubicBezTo>
                  <a:cubicBezTo>
                    <a:pt x="204" y="147"/>
                    <a:pt x="207" y="149"/>
                    <a:pt x="210" y="153"/>
                  </a:cubicBezTo>
                  <a:cubicBezTo>
                    <a:pt x="216" y="158"/>
                    <a:pt x="221" y="165"/>
                    <a:pt x="227" y="171"/>
                  </a:cubicBezTo>
                  <a:cubicBezTo>
                    <a:pt x="229" y="172"/>
                    <a:pt x="230" y="174"/>
                    <a:pt x="232" y="175"/>
                  </a:cubicBezTo>
                  <a:cubicBezTo>
                    <a:pt x="237" y="179"/>
                    <a:pt x="237" y="179"/>
                    <a:pt x="237" y="179"/>
                  </a:cubicBezTo>
                  <a:cubicBezTo>
                    <a:pt x="246" y="187"/>
                    <a:pt x="246" y="187"/>
                    <a:pt x="246" y="187"/>
                  </a:cubicBezTo>
                  <a:cubicBezTo>
                    <a:pt x="266" y="203"/>
                    <a:pt x="266" y="203"/>
                    <a:pt x="266" y="203"/>
                  </a:cubicBezTo>
                  <a:cubicBezTo>
                    <a:pt x="268" y="205"/>
                    <a:pt x="269" y="205"/>
                    <a:pt x="270" y="203"/>
                  </a:cubicBezTo>
                  <a:cubicBezTo>
                    <a:pt x="270" y="203"/>
                    <a:pt x="270" y="203"/>
                    <a:pt x="270" y="203"/>
                  </a:cubicBezTo>
                  <a:cubicBezTo>
                    <a:pt x="276" y="209"/>
                    <a:pt x="284" y="208"/>
                    <a:pt x="289" y="203"/>
                  </a:cubicBezTo>
                  <a:cubicBezTo>
                    <a:pt x="357" y="136"/>
                    <a:pt x="357" y="136"/>
                    <a:pt x="357" y="136"/>
                  </a:cubicBezTo>
                  <a:cubicBezTo>
                    <a:pt x="390" y="103"/>
                    <a:pt x="421" y="68"/>
                    <a:pt x="450" y="32"/>
                  </a:cubicBezTo>
                  <a:cubicBezTo>
                    <a:pt x="450" y="37"/>
                    <a:pt x="450" y="42"/>
                    <a:pt x="449" y="47"/>
                  </a:cubicBezTo>
                  <a:cubicBezTo>
                    <a:pt x="447" y="69"/>
                    <a:pt x="447" y="69"/>
                    <a:pt x="447" y="69"/>
                  </a:cubicBezTo>
                  <a:cubicBezTo>
                    <a:pt x="447" y="73"/>
                    <a:pt x="452" y="77"/>
                    <a:pt x="460" y="77"/>
                  </a:cubicBezTo>
                  <a:cubicBezTo>
                    <a:pt x="467" y="77"/>
                    <a:pt x="472" y="75"/>
                    <a:pt x="473" y="72"/>
                  </a:cubicBezTo>
                  <a:cubicBezTo>
                    <a:pt x="475" y="49"/>
                    <a:pt x="475" y="49"/>
                    <a:pt x="475" y="49"/>
                  </a:cubicBezTo>
                  <a:cubicBezTo>
                    <a:pt x="475" y="42"/>
                    <a:pt x="476" y="34"/>
                    <a:pt x="475" y="25"/>
                  </a:cubicBezTo>
                  <a:cubicBezTo>
                    <a:pt x="475" y="23"/>
                    <a:pt x="475" y="23"/>
                    <a:pt x="475" y="23"/>
                  </a:cubicBezTo>
                  <a:cubicBezTo>
                    <a:pt x="475" y="21"/>
                    <a:pt x="474" y="20"/>
                    <a:pt x="474" y="18"/>
                  </a:cubicBezTo>
                  <a:cubicBezTo>
                    <a:pt x="473" y="14"/>
                    <a:pt x="473" y="14"/>
                    <a:pt x="473" y="14"/>
                  </a:cubicBezTo>
                  <a:cubicBezTo>
                    <a:pt x="471" y="10"/>
                    <a:pt x="471" y="10"/>
                    <a:pt x="471" y="10"/>
                  </a:cubicBezTo>
                  <a:cubicBezTo>
                    <a:pt x="470" y="9"/>
                    <a:pt x="469" y="8"/>
                    <a:pt x="468" y="7"/>
                  </a:cubicBezTo>
                  <a:cubicBezTo>
                    <a:pt x="467" y="6"/>
                    <a:pt x="466" y="5"/>
                    <a:pt x="465" y="4"/>
                  </a:cubicBezTo>
                  <a:cubicBezTo>
                    <a:pt x="461" y="2"/>
                    <a:pt x="461" y="2"/>
                    <a:pt x="461" y="2"/>
                  </a:cubicBezTo>
                  <a:cubicBezTo>
                    <a:pt x="460" y="2"/>
                    <a:pt x="458" y="1"/>
                    <a:pt x="456" y="1"/>
                  </a:cubicBezTo>
                  <a:cubicBezTo>
                    <a:pt x="455" y="1"/>
                    <a:pt x="454" y="0"/>
                    <a:pt x="452" y="0"/>
                  </a:cubicBezTo>
                  <a:cubicBezTo>
                    <a:pt x="449" y="0"/>
                    <a:pt x="449" y="0"/>
                    <a:pt x="449" y="0"/>
                  </a:cubicBezTo>
                  <a:cubicBezTo>
                    <a:pt x="447" y="0"/>
                    <a:pt x="445" y="0"/>
                    <a:pt x="444" y="1"/>
                  </a:cubicBezTo>
                  <a:cubicBezTo>
                    <a:pt x="440" y="1"/>
                    <a:pt x="437" y="1"/>
                    <a:pt x="434" y="2"/>
                  </a:cubicBezTo>
                  <a:cubicBezTo>
                    <a:pt x="421" y="4"/>
                    <a:pt x="409" y="8"/>
                    <a:pt x="398" y="12"/>
                  </a:cubicBezTo>
                  <a:cubicBezTo>
                    <a:pt x="396" y="12"/>
                    <a:pt x="396" y="18"/>
                    <a:pt x="398" y="18"/>
                  </a:cubicBezTo>
                  <a:cubicBezTo>
                    <a:pt x="411" y="21"/>
                    <a:pt x="423" y="21"/>
                    <a:pt x="435" y="23"/>
                  </a:cubicBezTo>
                  <a:cubicBezTo>
                    <a:pt x="443" y="23"/>
                    <a:pt x="443" y="23"/>
                    <a:pt x="443" y="23"/>
                  </a:cubicBezTo>
                  <a:cubicBezTo>
                    <a:pt x="444" y="23"/>
                    <a:pt x="444" y="23"/>
                    <a:pt x="444" y="23"/>
                  </a:cubicBezTo>
                  <a:cubicBezTo>
                    <a:pt x="406" y="53"/>
                    <a:pt x="371" y="85"/>
                    <a:pt x="338" y="118"/>
                  </a:cubicBezTo>
                  <a:cubicBezTo>
                    <a:pt x="270" y="185"/>
                    <a:pt x="270" y="185"/>
                    <a:pt x="270" y="185"/>
                  </a:cubicBezTo>
                  <a:cubicBezTo>
                    <a:pt x="267" y="188"/>
                    <a:pt x="266" y="191"/>
                    <a:pt x="266" y="195"/>
                  </a:cubicBezTo>
                  <a:cubicBezTo>
                    <a:pt x="253" y="180"/>
                    <a:pt x="253" y="180"/>
                    <a:pt x="253" y="180"/>
                  </a:cubicBezTo>
                  <a:cubicBezTo>
                    <a:pt x="245" y="170"/>
                    <a:pt x="245" y="170"/>
                    <a:pt x="245" y="170"/>
                  </a:cubicBezTo>
                  <a:cubicBezTo>
                    <a:pt x="241" y="165"/>
                    <a:pt x="241" y="165"/>
                    <a:pt x="241" y="165"/>
                  </a:cubicBezTo>
                  <a:cubicBezTo>
                    <a:pt x="240" y="164"/>
                    <a:pt x="239" y="163"/>
                    <a:pt x="238" y="161"/>
                  </a:cubicBezTo>
                  <a:cubicBezTo>
                    <a:pt x="233" y="155"/>
                    <a:pt x="228" y="147"/>
                    <a:pt x="223" y="141"/>
                  </a:cubicBezTo>
                  <a:cubicBezTo>
                    <a:pt x="220" y="137"/>
                    <a:pt x="217" y="134"/>
                    <a:pt x="214" y="131"/>
                  </a:cubicBezTo>
                  <a:cubicBezTo>
                    <a:pt x="212" y="129"/>
                    <a:pt x="211" y="127"/>
                    <a:pt x="208" y="126"/>
                  </a:cubicBezTo>
                  <a:cubicBezTo>
                    <a:pt x="208" y="125"/>
                    <a:pt x="206" y="124"/>
                    <a:pt x="204" y="123"/>
                  </a:cubicBezTo>
                  <a:cubicBezTo>
                    <a:pt x="203" y="122"/>
                    <a:pt x="201" y="121"/>
                    <a:pt x="200" y="121"/>
                  </a:cubicBezTo>
                  <a:cubicBezTo>
                    <a:pt x="196" y="120"/>
                    <a:pt x="191" y="120"/>
                    <a:pt x="187" y="122"/>
                  </a:cubicBezTo>
                  <a:cubicBezTo>
                    <a:pt x="182" y="124"/>
                    <a:pt x="180" y="125"/>
                    <a:pt x="178" y="127"/>
                  </a:cubicBezTo>
                  <a:cubicBezTo>
                    <a:pt x="173" y="131"/>
                    <a:pt x="169" y="134"/>
                    <a:pt x="165" y="138"/>
                  </a:cubicBezTo>
                  <a:cubicBezTo>
                    <a:pt x="162" y="142"/>
                    <a:pt x="158" y="145"/>
                    <a:pt x="155" y="14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188319257"/>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5724933"/>
            <a:ext cx="4609742" cy="1149692"/>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 y="-12902"/>
            <a:ext cx="12192000" cy="694144"/>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13890" y="59113"/>
            <a:ext cx="12125660" cy="6773487"/>
            <a:chOff x="13890" y="59113"/>
            <a:chExt cx="12125660" cy="6773487"/>
          </a:xfrm>
        </p:grpSpPr>
        <p:sp>
          <p:nvSpPr>
            <p:cNvPr id="24" name="任意多边形 23"/>
            <p:cNvSpPr/>
            <p:nvPr userDrawn="1"/>
          </p:nvSpPr>
          <p:spPr>
            <a:xfrm>
              <a:off x="313060" y="432078"/>
              <a:ext cx="87287" cy="96870"/>
            </a:xfrm>
            <a:custGeom>
              <a:avLst/>
              <a:gdLst>
                <a:gd name="connsiteX0" fmla="*/ 0 w 266700"/>
                <a:gd name="connsiteY0" fmla="*/ 101600 h 231202"/>
                <a:gd name="connsiteX1" fmla="*/ 0 w 266700"/>
                <a:gd name="connsiteY1" fmla="*/ 101600 h 231202"/>
                <a:gd name="connsiteX2" fmla="*/ 127000 w 266700"/>
                <a:gd name="connsiteY2" fmla="*/ 0 h 231202"/>
                <a:gd name="connsiteX3" fmla="*/ 203200 w 266700"/>
                <a:gd name="connsiteY3" fmla="*/ 12700 h 231202"/>
                <a:gd name="connsiteX4" fmla="*/ 241300 w 266700"/>
                <a:gd name="connsiteY4" fmla="*/ 50800 h 231202"/>
                <a:gd name="connsiteX5" fmla="*/ 266700 w 266700"/>
                <a:gd name="connsiteY5" fmla="*/ 127000 h 231202"/>
                <a:gd name="connsiteX6" fmla="*/ 254000 w 266700"/>
                <a:gd name="connsiteY6" fmla="*/ 203200 h 231202"/>
                <a:gd name="connsiteX7" fmla="*/ 88900 w 266700"/>
                <a:gd name="connsiteY7" fmla="*/ 215900 h 231202"/>
                <a:gd name="connsiteX8" fmla="*/ 50800 w 266700"/>
                <a:gd name="connsiteY8" fmla="*/ 177800 h 231202"/>
                <a:gd name="connsiteX9" fmla="*/ 0 w 266700"/>
                <a:gd name="connsiteY9" fmla="*/ 101600 h 231202"/>
                <a:gd name="connsiteX0" fmla="*/ 0 w 267843"/>
                <a:gd name="connsiteY0" fmla="*/ 101600 h 215956"/>
                <a:gd name="connsiteX1" fmla="*/ 0 w 267843"/>
                <a:gd name="connsiteY1" fmla="*/ 101600 h 215956"/>
                <a:gd name="connsiteX2" fmla="*/ 127000 w 267843"/>
                <a:gd name="connsiteY2" fmla="*/ 0 h 215956"/>
                <a:gd name="connsiteX3" fmla="*/ 203200 w 267843"/>
                <a:gd name="connsiteY3" fmla="*/ 12700 h 215956"/>
                <a:gd name="connsiteX4" fmla="*/ 241300 w 267843"/>
                <a:gd name="connsiteY4" fmla="*/ 50800 h 215956"/>
                <a:gd name="connsiteX5" fmla="*/ 266700 w 267843"/>
                <a:gd name="connsiteY5" fmla="*/ 127000 h 215956"/>
                <a:gd name="connsiteX6" fmla="*/ 205833 w 267843"/>
                <a:gd name="connsiteY6" fmla="*/ 145400 h 215956"/>
                <a:gd name="connsiteX7" fmla="*/ 88900 w 267843"/>
                <a:gd name="connsiteY7" fmla="*/ 215900 h 215956"/>
                <a:gd name="connsiteX8" fmla="*/ 50800 w 267843"/>
                <a:gd name="connsiteY8" fmla="*/ 177800 h 215956"/>
                <a:gd name="connsiteX9" fmla="*/ 0 w 267843"/>
                <a:gd name="connsiteY9" fmla="*/ 101600 h 215956"/>
                <a:gd name="connsiteX0" fmla="*/ 0 w 258579"/>
                <a:gd name="connsiteY0" fmla="*/ 101600 h 215920"/>
                <a:gd name="connsiteX1" fmla="*/ 0 w 258579"/>
                <a:gd name="connsiteY1" fmla="*/ 101600 h 215920"/>
                <a:gd name="connsiteX2" fmla="*/ 127000 w 258579"/>
                <a:gd name="connsiteY2" fmla="*/ 0 h 215920"/>
                <a:gd name="connsiteX3" fmla="*/ 203200 w 258579"/>
                <a:gd name="connsiteY3" fmla="*/ 12700 h 215920"/>
                <a:gd name="connsiteX4" fmla="*/ 241300 w 258579"/>
                <a:gd name="connsiteY4" fmla="*/ 50800 h 215920"/>
                <a:gd name="connsiteX5" fmla="*/ 257066 w 258579"/>
                <a:gd name="connsiteY5" fmla="*/ 102916 h 215920"/>
                <a:gd name="connsiteX6" fmla="*/ 205833 w 258579"/>
                <a:gd name="connsiteY6" fmla="*/ 145400 h 215920"/>
                <a:gd name="connsiteX7" fmla="*/ 88900 w 258579"/>
                <a:gd name="connsiteY7" fmla="*/ 215900 h 215920"/>
                <a:gd name="connsiteX8" fmla="*/ 50800 w 258579"/>
                <a:gd name="connsiteY8" fmla="*/ 177800 h 215920"/>
                <a:gd name="connsiteX9" fmla="*/ 0 w 258579"/>
                <a:gd name="connsiteY9" fmla="*/ 101600 h 215920"/>
                <a:gd name="connsiteX0" fmla="*/ 0 w 241313"/>
                <a:gd name="connsiteY0" fmla="*/ 101600 h 215924"/>
                <a:gd name="connsiteX1" fmla="*/ 0 w 241313"/>
                <a:gd name="connsiteY1" fmla="*/ 101600 h 215924"/>
                <a:gd name="connsiteX2" fmla="*/ 127000 w 241313"/>
                <a:gd name="connsiteY2" fmla="*/ 0 h 215924"/>
                <a:gd name="connsiteX3" fmla="*/ 203200 w 241313"/>
                <a:gd name="connsiteY3" fmla="*/ 12700 h 215924"/>
                <a:gd name="connsiteX4" fmla="*/ 241300 w 241313"/>
                <a:gd name="connsiteY4" fmla="*/ 50800 h 215924"/>
                <a:gd name="connsiteX5" fmla="*/ 205833 w 241313"/>
                <a:gd name="connsiteY5" fmla="*/ 145400 h 215924"/>
                <a:gd name="connsiteX6" fmla="*/ 88900 w 241313"/>
                <a:gd name="connsiteY6" fmla="*/ 215900 h 215924"/>
                <a:gd name="connsiteX7" fmla="*/ 50800 w 241313"/>
                <a:gd name="connsiteY7" fmla="*/ 177800 h 215924"/>
                <a:gd name="connsiteX8" fmla="*/ 0 w 241313"/>
                <a:gd name="connsiteY8" fmla="*/ 101600 h 215924"/>
                <a:gd name="connsiteX0" fmla="*/ 0 w 241313"/>
                <a:gd name="connsiteY0" fmla="*/ 101600 h 215924"/>
                <a:gd name="connsiteX1" fmla="*/ 0 w 241313"/>
                <a:gd name="connsiteY1" fmla="*/ 101600 h 215924"/>
                <a:gd name="connsiteX2" fmla="*/ 127000 w 241313"/>
                <a:gd name="connsiteY2" fmla="*/ 0 h 215924"/>
                <a:gd name="connsiteX3" fmla="*/ 203200 w 241313"/>
                <a:gd name="connsiteY3" fmla="*/ 12700 h 215924"/>
                <a:gd name="connsiteX4" fmla="*/ 241300 w 241313"/>
                <a:gd name="connsiteY4" fmla="*/ 50800 h 215924"/>
                <a:gd name="connsiteX5" fmla="*/ 205833 w 241313"/>
                <a:gd name="connsiteY5" fmla="*/ 145400 h 215924"/>
                <a:gd name="connsiteX6" fmla="*/ 88900 w 241313"/>
                <a:gd name="connsiteY6" fmla="*/ 215900 h 215924"/>
                <a:gd name="connsiteX7" fmla="*/ 50800 w 241313"/>
                <a:gd name="connsiteY7" fmla="*/ 177800 h 215924"/>
                <a:gd name="connsiteX8" fmla="*/ 0 w 241313"/>
                <a:gd name="connsiteY8" fmla="*/ 101600 h 215924"/>
                <a:gd name="connsiteX0" fmla="*/ 50800 w 241313"/>
                <a:gd name="connsiteY0" fmla="*/ 177800 h 215924"/>
                <a:gd name="connsiteX1" fmla="*/ 0 w 241313"/>
                <a:gd name="connsiteY1" fmla="*/ 101600 h 215924"/>
                <a:gd name="connsiteX2" fmla="*/ 127000 w 241313"/>
                <a:gd name="connsiteY2" fmla="*/ 0 h 215924"/>
                <a:gd name="connsiteX3" fmla="*/ 203200 w 241313"/>
                <a:gd name="connsiteY3" fmla="*/ 12700 h 215924"/>
                <a:gd name="connsiteX4" fmla="*/ 241300 w 241313"/>
                <a:gd name="connsiteY4" fmla="*/ 50800 h 215924"/>
                <a:gd name="connsiteX5" fmla="*/ 205833 w 241313"/>
                <a:gd name="connsiteY5" fmla="*/ 145400 h 215924"/>
                <a:gd name="connsiteX6" fmla="*/ 88900 w 241313"/>
                <a:gd name="connsiteY6" fmla="*/ 215900 h 215924"/>
                <a:gd name="connsiteX7" fmla="*/ 50800 w 241313"/>
                <a:gd name="connsiteY7" fmla="*/ 177800 h 215924"/>
                <a:gd name="connsiteX0" fmla="*/ 0 w 190513"/>
                <a:gd name="connsiteY0" fmla="*/ 177800 h 215924"/>
                <a:gd name="connsiteX1" fmla="*/ 76200 w 190513"/>
                <a:gd name="connsiteY1" fmla="*/ 0 h 215924"/>
                <a:gd name="connsiteX2" fmla="*/ 152400 w 190513"/>
                <a:gd name="connsiteY2" fmla="*/ 12700 h 215924"/>
                <a:gd name="connsiteX3" fmla="*/ 190500 w 190513"/>
                <a:gd name="connsiteY3" fmla="*/ 50800 h 215924"/>
                <a:gd name="connsiteX4" fmla="*/ 155033 w 190513"/>
                <a:gd name="connsiteY4" fmla="*/ 145400 h 215924"/>
                <a:gd name="connsiteX5" fmla="*/ 38100 w 190513"/>
                <a:gd name="connsiteY5" fmla="*/ 215900 h 215924"/>
                <a:gd name="connsiteX6" fmla="*/ 0 w 190513"/>
                <a:gd name="connsiteY6" fmla="*/ 177800 h 215924"/>
                <a:gd name="connsiteX0" fmla="*/ 17103 w 207616"/>
                <a:gd name="connsiteY0" fmla="*/ 181888 h 220012"/>
                <a:gd name="connsiteX1" fmla="*/ 2557 w 207616"/>
                <a:gd name="connsiteY1" fmla="*/ 94164 h 220012"/>
                <a:gd name="connsiteX2" fmla="*/ 93303 w 207616"/>
                <a:gd name="connsiteY2" fmla="*/ 4088 h 220012"/>
                <a:gd name="connsiteX3" fmla="*/ 169503 w 207616"/>
                <a:gd name="connsiteY3" fmla="*/ 16788 h 220012"/>
                <a:gd name="connsiteX4" fmla="*/ 207603 w 207616"/>
                <a:gd name="connsiteY4" fmla="*/ 54888 h 220012"/>
                <a:gd name="connsiteX5" fmla="*/ 172136 w 207616"/>
                <a:gd name="connsiteY5" fmla="*/ 149488 h 220012"/>
                <a:gd name="connsiteX6" fmla="*/ 55203 w 207616"/>
                <a:gd name="connsiteY6" fmla="*/ 219988 h 220012"/>
                <a:gd name="connsiteX7" fmla="*/ 17103 w 207616"/>
                <a:gd name="connsiteY7" fmla="*/ 181888 h 220012"/>
                <a:gd name="connsiteX0" fmla="*/ 17103 w 207612"/>
                <a:gd name="connsiteY0" fmla="*/ 181888 h 195947"/>
                <a:gd name="connsiteX1" fmla="*/ 2557 w 207612"/>
                <a:gd name="connsiteY1" fmla="*/ 94164 h 195947"/>
                <a:gd name="connsiteX2" fmla="*/ 93303 w 207612"/>
                <a:gd name="connsiteY2" fmla="*/ 4088 h 195947"/>
                <a:gd name="connsiteX3" fmla="*/ 169503 w 207612"/>
                <a:gd name="connsiteY3" fmla="*/ 16788 h 195947"/>
                <a:gd name="connsiteX4" fmla="*/ 207603 w 207612"/>
                <a:gd name="connsiteY4" fmla="*/ 54888 h 195947"/>
                <a:gd name="connsiteX5" fmla="*/ 172136 w 207612"/>
                <a:gd name="connsiteY5" fmla="*/ 149488 h 195947"/>
                <a:gd name="connsiteX6" fmla="*/ 79289 w 207612"/>
                <a:gd name="connsiteY6" fmla="*/ 195905 h 195947"/>
                <a:gd name="connsiteX7" fmla="*/ 17103 w 207612"/>
                <a:gd name="connsiteY7" fmla="*/ 181888 h 195947"/>
                <a:gd name="connsiteX0" fmla="*/ 17103 w 208352"/>
                <a:gd name="connsiteY0" fmla="*/ 181888 h 195947"/>
                <a:gd name="connsiteX1" fmla="*/ 2557 w 208352"/>
                <a:gd name="connsiteY1" fmla="*/ 94164 h 195947"/>
                <a:gd name="connsiteX2" fmla="*/ 93303 w 208352"/>
                <a:gd name="connsiteY2" fmla="*/ 4088 h 195947"/>
                <a:gd name="connsiteX3" fmla="*/ 169503 w 208352"/>
                <a:gd name="connsiteY3" fmla="*/ 16788 h 195947"/>
                <a:gd name="connsiteX4" fmla="*/ 207603 w 208352"/>
                <a:gd name="connsiteY4" fmla="*/ 54888 h 195947"/>
                <a:gd name="connsiteX5" fmla="*/ 133603 w 208352"/>
                <a:gd name="connsiteY5" fmla="*/ 149488 h 195947"/>
                <a:gd name="connsiteX6" fmla="*/ 79289 w 208352"/>
                <a:gd name="connsiteY6" fmla="*/ 195905 h 195947"/>
                <a:gd name="connsiteX7" fmla="*/ 17103 w 208352"/>
                <a:gd name="connsiteY7" fmla="*/ 181888 h 195947"/>
                <a:gd name="connsiteX0" fmla="*/ 17103 w 176562"/>
                <a:gd name="connsiteY0" fmla="*/ 181888 h 195945"/>
                <a:gd name="connsiteX1" fmla="*/ 2557 w 176562"/>
                <a:gd name="connsiteY1" fmla="*/ 94164 h 195945"/>
                <a:gd name="connsiteX2" fmla="*/ 93303 w 176562"/>
                <a:gd name="connsiteY2" fmla="*/ 4088 h 195945"/>
                <a:gd name="connsiteX3" fmla="*/ 169503 w 176562"/>
                <a:gd name="connsiteY3" fmla="*/ 16788 h 195945"/>
                <a:gd name="connsiteX4" fmla="*/ 169070 w 176562"/>
                <a:gd name="connsiteY4" fmla="*/ 69336 h 195945"/>
                <a:gd name="connsiteX5" fmla="*/ 133603 w 176562"/>
                <a:gd name="connsiteY5" fmla="*/ 149488 h 195945"/>
                <a:gd name="connsiteX6" fmla="*/ 79289 w 176562"/>
                <a:gd name="connsiteY6" fmla="*/ 195905 h 195945"/>
                <a:gd name="connsiteX7" fmla="*/ 17103 w 176562"/>
                <a:gd name="connsiteY7" fmla="*/ 181888 h 195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562" h="195945">
                  <a:moveTo>
                    <a:pt x="17103" y="181888"/>
                  </a:moveTo>
                  <a:cubicBezTo>
                    <a:pt x="29916" y="155858"/>
                    <a:pt x="-10256" y="120194"/>
                    <a:pt x="2557" y="94164"/>
                  </a:cubicBezTo>
                  <a:cubicBezTo>
                    <a:pt x="32806" y="64139"/>
                    <a:pt x="65479" y="16984"/>
                    <a:pt x="93303" y="4088"/>
                  </a:cubicBezTo>
                  <a:cubicBezTo>
                    <a:pt x="121127" y="-8808"/>
                    <a:pt x="144103" y="12555"/>
                    <a:pt x="169503" y="16788"/>
                  </a:cubicBezTo>
                  <a:cubicBezTo>
                    <a:pt x="182203" y="29488"/>
                    <a:pt x="175053" y="47219"/>
                    <a:pt x="169070" y="69336"/>
                  </a:cubicBezTo>
                  <a:cubicBezTo>
                    <a:pt x="163087" y="91453"/>
                    <a:pt x="148567" y="128393"/>
                    <a:pt x="133603" y="149488"/>
                  </a:cubicBezTo>
                  <a:cubicBezTo>
                    <a:pt x="118640" y="170583"/>
                    <a:pt x="91403" y="197116"/>
                    <a:pt x="79289" y="195905"/>
                  </a:cubicBezTo>
                  <a:cubicBezTo>
                    <a:pt x="66589" y="183205"/>
                    <a:pt x="27066" y="196832"/>
                    <a:pt x="17103" y="181888"/>
                  </a:cubicBezTo>
                  <a:close/>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25" name="图片 24"/>
            <p:cNvPicPr>
              <a:picLocks noChangeAspect="1"/>
            </p:cNvPicPr>
            <p:nvPr userDrawn="1"/>
          </p:nvPicPr>
          <p:blipFill>
            <a:blip r:embed="rId2"/>
            <a:stretch>
              <a:fillRect/>
            </a:stretch>
          </p:blipFill>
          <p:spPr>
            <a:xfrm rot="5400000">
              <a:off x="6002344" y="695394"/>
              <a:ext cx="187311" cy="12087101"/>
            </a:xfrm>
            <a:prstGeom prst="rect">
              <a:avLst/>
            </a:prstGeom>
          </p:spPr>
        </p:pic>
        <p:pic>
          <p:nvPicPr>
            <p:cNvPr id="26" name="图片 25"/>
            <p:cNvPicPr>
              <a:picLocks noChangeAspect="1"/>
            </p:cNvPicPr>
            <p:nvPr userDrawn="1"/>
          </p:nvPicPr>
          <p:blipFill>
            <a:blip r:embed="rId2"/>
            <a:stretch>
              <a:fillRect/>
            </a:stretch>
          </p:blipFill>
          <p:spPr>
            <a:xfrm rot="16200000" flipH="1">
              <a:off x="6149567" y="-5669015"/>
              <a:ext cx="181267" cy="11697098"/>
            </a:xfrm>
            <a:prstGeom prst="rect">
              <a:avLst/>
            </a:prstGeom>
          </p:spPr>
        </p:pic>
        <p:pic>
          <p:nvPicPr>
            <p:cNvPr id="27" name="图片 26"/>
            <p:cNvPicPr>
              <a:picLocks noChangeAspect="1"/>
            </p:cNvPicPr>
            <p:nvPr userDrawn="1"/>
          </p:nvPicPr>
          <p:blipFill>
            <a:blip r:embed="rId2"/>
            <a:stretch>
              <a:fillRect/>
            </a:stretch>
          </p:blipFill>
          <p:spPr>
            <a:xfrm flipH="1">
              <a:off x="72257" y="508051"/>
              <a:ext cx="94492" cy="6097544"/>
            </a:xfrm>
            <a:prstGeom prst="rect">
              <a:avLst/>
            </a:prstGeom>
          </p:spPr>
        </p:pic>
        <p:pic>
          <p:nvPicPr>
            <p:cNvPr id="28" name="图片 27"/>
            <p:cNvPicPr>
              <a:picLocks noChangeAspect="1"/>
            </p:cNvPicPr>
            <p:nvPr userDrawn="1"/>
          </p:nvPicPr>
          <p:blipFill>
            <a:blip r:embed="rId2"/>
            <a:stretch>
              <a:fillRect/>
            </a:stretch>
          </p:blipFill>
          <p:spPr>
            <a:xfrm flipV="1">
              <a:off x="12040752" y="268295"/>
              <a:ext cx="98798" cy="6375400"/>
            </a:xfrm>
            <a:prstGeom prst="rect">
              <a:avLst/>
            </a:prstGeom>
          </p:spPr>
        </p:pic>
        <p:pic>
          <p:nvPicPr>
            <p:cNvPr id="29" name="图片 28"/>
            <p:cNvPicPr>
              <a:picLocks noChangeAspect="1"/>
            </p:cNvPicPr>
            <p:nvPr userDrawn="1"/>
          </p:nvPicPr>
          <p:blipFill>
            <a:blip r:embed="rId3"/>
            <a:stretch>
              <a:fillRect/>
            </a:stretch>
          </p:blipFill>
          <p:spPr>
            <a:xfrm rot="17484024">
              <a:off x="48674" y="24329"/>
              <a:ext cx="367564" cy="437131"/>
            </a:xfrm>
            <a:prstGeom prst="rect">
              <a:avLst/>
            </a:prstGeom>
          </p:spPr>
        </p:pic>
      </p:gr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6936" y="-12902"/>
            <a:ext cx="5138125" cy="6858000"/>
          </a:xfrm>
          <a:prstGeom prst="rect">
            <a:avLst/>
          </a:prstGeom>
        </p:spPr>
      </p:pic>
    </p:spTree>
    <p:extLst>
      <p:ext uri="{BB962C8B-B14F-4D97-AF65-F5344CB8AC3E}">
        <p14:creationId xmlns:p14="http://schemas.microsoft.com/office/powerpoint/2010/main" val="322770822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5708308"/>
            <a:ext cx="4609742" cy="1149692"/>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 y="-12902"/>
            <a:ext cx="12192000" cy="694144"/>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13890" y="59113"/>
            <a:ext cx="12125660" cy="6773487"/>
            <a:chOff x="13890" y="59113"/>
            <a:chExt cx="12125660" cy="6773487"/>
          </a:xfrm>
        </p:grpSpPr>
        <p:sp>
          <p:nvSpPr>
            <p:cNvPr id="24" name="任意多边形 23"/>
            <p:cNvSpPr/>
            <p:nvPr userDrawn="1"/>
          </p:nvSpPr>
          <p:spPr>
            <a:xfrm>
              <a:off x="313060" y="432078"/>
              <a:ext cx="87287" cy="96870"/>
            </a:xfrm>
            <a:custGeom>
              <a:avLst/>
              <a:gdLst>
                <a:gd name="connsiteX0" fmla="*/ 0 w 266700"/>
                <a:gd name="connsiteY0" fmla="*/ 101600 h 231202"/>
                <a:gd name="connsiteX1" fmla="*/ 0 w 266700"/>
                <a:gd name="connsiteY1" fmla="*/ 101600 h 231202"/>
                <a:gd name="connsiteX2" fmla="*/ 127000 w 266700"/>
                <a:gd name="connsiteY2" fmla="*/ 0 h 231202"/>
                <a:gd name="connsiteX3" fmla="*/ 203200 w 266700"/>
                <a:gd name="connsiteY3" fmla="*/ 12700 h 231202"/>
                <a:gd name="connsiteX4" fmla="*/ 241300 w 266700"/>
                <a:gd name="connsiteY4" fmla="*/ 50800 h 231202"/>
                <a:gd name="connsiteX5" fmla="*/ 266700 w 266700"/>
                <a:gd name="connsiteY5" fmla="*/ 127000 h 231202"/>
                <a:gd name="connsiteX6" fmla="*/ 254000 w 266700"/>
                <a:gd name="connsiteY6" fmla="*/ 203200 h 231202"/>
                <a:gd name="connsiteX7" fmla="*/ 88900 w 266700"/>
                <a:gd name="connsiteY7" fmla="*/ 215900 h 231202"/>
                <a:gd name="connsiteX8" fmla="*/ 50800 w 266700"/>
                <a:gd name="connsiteY8" fmla="*/ 177800 h 231202"/>
                <a:gd name="connsiteX9" fmla="*/ 0 w 266700"/>
                <a:gd name="connsiteY9" fmla="*/ 101600 h 231202"/>
                <a:gd name="connsiteX0" fmla="*/ 0 w 267843"/>
                <a:gd name="connsiteY0" fmla="*/ 101600 h 215956"/>
                <a:gd name="connsiteX1" fmla="*/ 0 w 267843"/>
                <a:gd name="connsiteY1" fmla="*/ 101600 h 215956"/>
                <a:gd name="connsiteX2" fmla="*/ 127000 w 267843"/>
                <a:gd name="connsiteY2" fmla="*/ 0 h 215956"/>
                <a:gd name="connsiteX3" fmla="*/ 203200 w 267843"/>
                <a:gd name="connsiteY3" fmla="*/ 12700 h 215956"/>
                <a:gd name="connsiteX4" fmla="*/ 241300 w 267843"/>
                <a:gd name="connsiteY4" fmla="*/ 50800 h 215956"/>
                <a:gd name="connsiteX5" fmla="*/ 266700 w 267843"/>
                <a:gd name="connsiteY5" fmla="*/ 127000 h 215956"/>
                <a:gd name="connsiteX6" fmla="*/ 205833 w 267843"/>
                <a:gd name="connsiteY6" fmla="*/ 145400 h 215956"/>
                <a:gd name="connsiteX7" fmla="*/ 88900 w 267843"/>
                <a:gd name="connsiteY7" fmla="*/ 215900 h 215956"/>
                <a:gd name="connsiteX8" fmla="*/ 50800 w 267843"/>
                <a:gd name="connsiteY8" fmla="*/ 177800 h 215956"/>
                <a:gd name="connsiteX9" fmla="*/ 0 w 267843"/>
                <a:gd name="connsiteY9" fmla="*/ 101600 h 215956"/>
                <a:gd name="connsiteX0" fmla="*/ 0 w 258579"/>
                <a:gd name="connsiteY0" fmla="*/ 101600 h 215920"/>
                <a:gd name="connsiteX1" fmla="*/ 0 w 258579"/>
                <a:gd name="connsiteY1" fmla="*/ 101600 h 215920"/>
                <a:gd name="connsiteX2" fmla="*/ 127000 w 258579"/>
                <a:gd name="connsiteY2" fmla="*/ 0 h 215920"/>
                <a:gd name="connsiteX3" fmla="*/ 203200 w 258579"/>
                <a:gd name="connsiteY3" fmla="*/ 12700 h 215920"/>
                <a:gd name="connsiteX4" fmla="*/ 241300 w 258579"/>
                <a:gd name="connsiteY4" fmla="*/ 50800 h 215920"/>
                <a:gd name="connsiteX5" fmla="*/ 257066 w 258579"/>
                <a:gd name="connsiteY5" fmla="*/ 102916 h 215920"/>
                <a:gd name="connsiteX6" fmla="*/ 205833 w 258579"/>
                <a:gd name="connsiteY6" fmla="*/ 145400 h 215920"/>
                <a:gd name="connsiteX7" fmla="*/ 88900 w 258579"/>
                <a:gd name="connsiteY7" fmla="*/ 215900 h 215920"/>
                <a:gd name="connsiteX8" fmla="*/ 50800 w 258579"/>
                <a:gd name="connsiteY8" fmla="*/ 177800 h 215920"/>
                <a:gd name="connsiteX9" fmla="*/ 0 w 258579"/>
                <a:gd name="connsiteY9" fmla="*/ 101600 h 215920"/>
                <a:gd name="connsiteX0" fmla="*/ 0 w 241313"/>
                <a:gd name="connsiteY0" fmla="*/ 101600 h 215924"/>
                <a:gd name="connsiteX1" fmla="*/ 0 w 241313"/>
                <a:gd name="connsiteY1" fmla="*/ 101600 h 215924"/>
                <a:gd name="connsiteX2" fmla="*/ 127000 w 241313"/>
                <a:gd name="connsiteY2" fmla="*/ 0 h 215924"/>
                <a:gd name="connsiteX3" fmla="*/ 203200 w 241313"/>
                <a:gd name="connsiteY3" fmla="*/ 12700 h 215924"/>
                <a:gd name="connsiteX4" fmla="*/ 241300 w 241313"/>
                <a:gd name="connsiteY4" fmla="*/ 50800 h 215924"/>
                <a:gd name="connsiteX5" fmla="*/ 205833 w 241313"/>
                <a:gd name="connsiteY5" fmla="*/ 145400 h 215924"/>
                <a:gd name="connsiteX6" fmla="*/ 88900 w 241313"/>
                <a:gd name="connsiteY6" fmla="*/ 215900 h 215924"/>
                <a:gd name="connsiteX7" fmla="*/ 50800 w 241313"/>
                <a:gd name="connsiteY7" fmla="*/ 177800 h 215924"/>
                <a:gd name="connsiteX8" fmla="*/ 0 w 241313"/>
                <a:gd name="connsiteY8" fmla="*/ 101600 h 215924"/>
                <a:gd name="connsiteX0" fmla="*/ 0 w 241313"/>
                <a:gd name="connsiteY0" fmla="*/ 101600 h 215924"/>
                <a:gd name="connsiteX1" fmla="*/ 0 w 241313"/>
                <a:gd name="connsiteY1" fmla="*/ 101600 h 215924"/>
                <a:gd name="connsiteX2" fmla="*/ 127000 w 241313"/>
                <a:gd name="connsiteY2" fmla="*/ 0 h 215924"/>
                <a:gd name="connsiteX3" fmla="*/ 203200 w 241313"/>
                <a:gd name="connsiteY3" fmla="*/ 12700 h 215924"/>
                <a:gd name="connsiteX4" fmla="*/ 241300 w 241313"/>
                <a:gd name="connsiteY4" fmla="*/ 50800 h 215924"/>
                <a:gd name="connsiteX5" fmla="*/ 205833 w 241313"/>
                <a:gd name="connsiteY5" fmla="*/ 145400 h 215924"/>
                <a:gd name="connsiteX6" fmla="*/ 88900 w 241313"/>
                <a:gd name="connsiteY6" fmla="*/ 215900 h 215924"/>
                <a:gd name="connsiteX7" fmla="*/ 50800 w 241313"/>
                <a:gd name="connsiteY7" fmla="*/ 177800 h 215924"/>
                <a:gd name="connsiteX8" fmla="*/ 0 w 241313"/>
                <a:gd name="connsiteY8" fmla="*/ 101600 h 215924"/>
                <a:gd name="connsiteX0" fmla="*/ 50800 w 241313"/>
                <a:gd name="connsiteY0" fmla="*/ 177800 h 215924"/>
                <a:gd name="connsiteX1" fmla="*/ 0 w 241313"/>
                <a:gd name="connsiteY1" fmla="*/ 101600 h 215924"/>
                <a:gd name="connsiteX2" fmla="*/ 127000 w 241313"/>
                <a:gd name="connsiteY2" fmla="*/ 0 h 215924"/>
                <a:gd name="connsiteX3" fmla="*/ 203200 w 241313"/>
                <a:gd name="connsiteY3" fmla="*/ 12700 h 215924"/>
                <a:gd name="connsiteX4" fmla="*/ 241300 w 241313"/>
                <a:gd name="connsiteY4" fmla="*/ 50800 h 215924"/>
                <a:gd name="connsiteX5" fmla="*/ 205833 w 241313"/>
                <a:gd name="connsiteY5" fmla="*/ 145400 h 215924"/>
                <a:gd name="connsiteX6" fmla="*/ 88900 w 241313"/>
                <a:gd name="connsiteY6" fmla="*/ 215900 h 215924"/>
                <a:gd name="connsiteX7" fmla="*/ 50800 w 241313"/>
                <a:gd name="connsiteY7" fmla="*/ 177800 h 215924"/>
                <a:gd name="connsiteX0" fmla="*/ 0 w 190513"/>
                <a:gd name="connsiteY0" fmla="*/ 177800 h 215924"/>
                <a:gd name="connsiteX1" fmla="*/ 76200 w 190513"/>
                <a:gd name="connsiteY1" fmla="*/ 0 h 215924"/>
                <a:gd name="connsiteX2" fmla="*/ 152400 w 190513"/>
                <a:gd name="connsiteY2" fmla="*/ 12700 h 215924"/>
                <a:gd name="connsiteX3" fmla="*/ 190500 w 190513"/>
                <a:gd name="connsiteY3" fmla="*/ 50800 h 215924"/>
                <a:gd name="connsiteX4" fmla="*/ 155033 w 190513"/>
                <a:gd name="connsiteY4" fmla="*/ 145400 h 215924"/>
                <a:gd name="connsiteX5" fmla="*/ 38100 w 190513"/>
                <a:gd name="connsiteY5" fmla="*/ 215900 h 215924"/>
                <a:gd name="connsiteX6" fmla="*/ 0 w 190513"/>
                <a:gd name="connsiteY6" fmla="*/ 177800 h 215924"/>
                <a:gd name="connsiteX0" fmla="*/ 17103 w 207616"/>
                <a:gd name="connsiteY0" fmla="*/ 181888 h 220012"/>
                <a:gd name="connsiteX1" fmla="*/ 2557 w 207616"/>
                <a:gd name="connsiteY1" fmla="*/ 94164 h 220012"/>
                <a:gd name="connsiteX2" fmla="*/ 93303 w 207616"/>
                <a:gd name="connsiteY2" fmla="*/ 4088 h 220012"/>
                <a:gd name="connsiteX3" fmla="*/ 169503 w 207616"/>
                <a:gd name="connsiteY3" fmla="*/ 16788 h 220012"/>
                <a:gd name="connsiteX4" fmla="*/ 207603 w 207616"/>
                <a:gd name="connsiteY4" fmla="*/ 54888 h 220012"/>
                <a:gd name="connsiteX5" fmla="*/ 172136 w 207616"/>
                <a:gd name="connsiteY5" fmla="*/ 149488 h 220012"/>
                <a:gd name="connsiteX6" fmla="*/ 55203 w 207616"/>
                <a:gd name="connsiteY6" fmla="*/ 219988 h 220012"/>
                <a:gd name="connsiteX7" fmla="*/ 17103 w 207616"/>
                <a:gd name="connsiteY7" fmla="*/ 181888 h 220012"/>
                <a:gd name="connsiteX0" fmla="*/ 17103 w 207612"/>
                <a:gd name="connsiteY0" fmla="*/ 181888 h 195947"/>
                <a:gd name="connsiteX1" fmla="*/ 2557 w 207612"/>
                <a:gd name="connsiteY1" fmla="*/ 94164 h 195947"/>
                <a:gd name="connsiteX2" fmla="*/ 93303 w 207612"/>
                <a:gd name="connsiteY2" fmla="*/ 4088 h 195947"/>
                <a:gd name="connsiteX3" fmla="*/ 169503 w 207612"/>
                <a:gd name="connsiteY3" fmla="*/ 16788 h 195947"/>
                <a:gd name="connsiteX4" fmla="*/ 207603 w 207612"/>
                <a:gd name="connsiteY4" fmla="*/ 54888 h 195947"/>
                <a:gd name="connsiteX5" fmla="*/ 172136 w 207612"/>
                <a:gd name="connsiteY5" fmla="*/ 149488 h 195947"/>
                <a:gd name="connsiteX6" fmla="*/ 79289 w 207612"/>
                <a:gd name="connsiteY6" fmla="*/ 195905 h 195947"/>
                <a:gd name="connsiteX7" fmla="*/ 17103 w 207612"/>
                <a:gd name="connsiteY7" fmla="*/ 181888 h 195947"/>
                <a:gd name="connsiteX0" fmla="*/ 17103 w 208352"/>
                <a:gd name="connsiteY0" fmla="*/ 181888 h 195947"/>
                <a:gd name="connsiteX1" fmla="*/ 2557 w 208352"/>
                <a:gd name="connsiteY1" fmla="*/ 94164 h 195947"/>
                <a:gd name="connsiteX2" fmla="*/ 93303 w 208352"/>
                <a:gd name="connsiteY2" fmla="*/ 4088 h 195947"/>
                <a:gd name="connsiteX3" fmla="*/ 169503 w 208352"/>
                <a:gd name="connsiteY3" fmla="*/ 16788 h 195947"/>
                <a:gd name="connsiteX4" fmla="*/ 207603 w 208352"/>
                <a:gd name="connsiteY4" fmla="*/ 54888 h 195947"/>
                <a:gd name="connsiteX5" fmla="*/ 133603 w 208352"/>
                <a:gd name="connsiteY5" fmla="*/ 149488 h 195947"/>
                <a:gd name="connsiteX6" fmla="*/ 79289 w 208352"/>
                <a:gd name="connsiteY6" fmla="*/ 195905 h 195947"/>
                <a:gd name="connsiteX7" fmla="*/ 17103 w 208352"/>
                <a:gd name="connsiteY7" fmla="*/ 181888 h 195947"/>
                <a:gd name="connsiteX0" fmla="*/ 17103 w 176562"/>
                <a:gd name="connsiteY0" fmla="*/ 181888 h 195945"/>
                <a:gd name="connsiteX1" fmla="*/ 2557 w 176562"/>
                <a:gd name="connsiteY1" fmla="*/ 94164 h 195945"/>
                <a:gd name="connsiteX2" fmla="*/ 93303 w 176562"/>
                <a:gd name="connsiteY2" fmla="*/ 4088 h 195945"/>
                <a:gd name="connsiteX3" fmla="*/ 169503 w 176562"/>
                <a:gd name="connsiteY3" fmla="*/ 16788 h 195945"/>
                <a:gd name="connsiteX4" fmla="*/ 169070 w 176562"/>
                <a:gd name="connsiteY4" fmla="*/ 69336 h 195945"/>
                <a:gd name="connsiteX5" fmla="*/ 133603 w 176562"/>
                <a:gd name="connsiteY5" fmla="*/ 149488 h 195945"/>
                <a:gd name="connsiteX6" fmla="*/ 79289 w 176562"/>
                <a:gd name="connsiteY6" fmla="*/ 195905 h 195945"/>
                <a:gd name="connsiteX7" fmla="*/ 17103 w 176562"/>
                <a:gd name="connsiteY7" fmla="*/ 181888 h 195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562" h="195945">
                  <a:moveTo>
                    <a:pt x="17103" y="181888"/>
                  </a:moveTo>
                  <a:cubicBezTo>
                    <a:pt x="29916" y="155858"/>
                    <a:pt x="-10256" y="120194"/>
                    <a:pt x="2557" y="94164"/>
                  </a:cubicBezTo>
                  <a:cubicBezTo>
                    <a:pt x="32806" y="64139"/>
                    <a:pt x="65479" y="16984"/>
                    <a:pt x="93303" y="4088"/>
                  </a:cubicBezTo>
                  <a:cubicBezTo>
                    <a:pt x="121127" y="-8808"/>
                    <a:pt x="144103" y="12555"/>
                    <a:pt x="169503" y="16788"/>
                  </a:cubicBezTo>
                  <a:cubicBezTo>
                    <a:pt x="182203" y="29488"/>
                    <a:pt x="175053" y="47219"/>
                    <a:pt x="169070" y="69336"/>
                  </a:cubicBezTo>
                  <a:cubicBezTo>
                    <a:pt x="163087" y="91453"/>
                    <a:pt x="148567" y="128393"/>
                    <a:pt x="133603" y="149488"/>
                  </a:cubicBezTo>
                  <a:cubicBezTo>
                    <a:pt x="118640" y="170583"/>
                    <a:pt x="91403" y="197116"/>
                    <a:pt x="79289" y="195905"/>
                  </a:cubicBezTo>
                  <a:cubicBezTo>
                    <a:pt x="66589" y="183205"/>
                    <a:pt x="27066" y="196832"/>
                    <a:pt x="17103" y="181888"/>
                  </a:cubicBezTo>
                  <a:close/>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25" name="图片 24"/>
            <p:cNvPicPr>
              <a:picLocks noChangeAspect="1"/>
            </p:cNvPicPr>
            <p:nvPr userDrawn="1"/>
          </p:nvPicPr>
          <p:blipFill>
            <a:blip r:embed="rId2"/>
            <a:stretch>
              <a:fillRect/>
            </a:stretch>
          </p:blipFill>
          <p:spPr>
            <a:xfrm rot="5400000">
              <a:off x="6002344" y="695394"/>
              <a:ext cx="187311" cy="12087101"/>
            </a:xfrm>
            <a:prstGeom prst="rect">
              <a:avLst/>
            </a:prstGeom>
          </p:spPr>
        </p:pic>
        <p:pic>
          <p:nvPicPr>
            <p:cNvPr id="26" name="图片 25"/>
            <p:cNvPicPr>
              <a:picLocks noChangeAspect="1"/>
            </p:cNvPicPr>
            <p:nvPr userDrawn="1"/>
          </p:nvPicPr>
          <p:blipFill>
            <a:blip r:embed="rId2"/>
            <a:stretch>
              <a:fillRect/>
            </a:stretch>
          </p:blipFill>
          <p:spPr>
            <a:xfrm rot="16200000" flipH="1">
              <a:off x="6149567" y="-5669015"/>
              <a:ext cx="181267" cy="11697098"/>
            </a:xfrm>
            <a:prstGeom prst="rect">
              <a:avLst/>
            </a:prstGeom>
          </p:spPr>
        </p:pic>
        <p:pic>
          <p:nvPicPr>
            <p:cNvPr id="27" name="图片 26"/>
            <p:cNvPicPr>
              <a:picLocks noChangeAspect="1"/>
            </p:cNvPicPr>
            <p:nvPr userDrawn="1"/>
          </p:nvPicPr>
          <p:blipFill>
            <a:blip r:embed="rId2"/>
            <a:stretch>
              <a:fillRect/>
            </a:stretch>
          </p:blipFill>
          <p:spPr>
            <a:xfrm flipH="1">
              <a:off x="72257" y="508051"/>
              <a:ext cx="94492" cy="6097544"/>
            </a:xfrm>
            <a:prstGeom prst="rect">
              <a:avLst/>
            </a:prstGeom>
          </p:spPr>
        </p:pic>
        <p:pic>
          <p:nvPicPr>
            <p:cNvPr id="28" name="图片 27"/>
            <p:cNvPicPr>
              <a:picLocks noChangeAspect="1"/>
            </p:cNvPicPr>
            <p:nvPr userDrawn="1"/>
          </p:nvPicPr>
          <p:blipFill>
            <a:blip r:embed="rId2"/>
            <a:stretch>
              <a:fillRect/>
            </a:stretch>
          </p:blipFill>
          <p:spPr>
            <a:xfrm flipV="1">
              <a:off x="12040752" y="268295"/>
              <a:ext cx="98798" cy="6375400"/>
            </a:xfrm>
            <a:prstGeom prst="rect">
              <a:avLst/>
            </a:prstGeom>
          </p:spPr>
        </p:pic>
        <p:pic>
          <p:nvPicPr>
            <p:cNvPr id="29" name="图片 28"/>
            <p:cNvPicPr>
              <a:picLocks noChangeAspect="1"/>
            </p:cNvPicPr>
            <p:nvPr userDrawn="1"/>
          </p:nvPicPr>
          <p:blipFill>
            <a:blip r:embed="rId3"/>
            <a:stretch>
              <a:fillRect/>
            </a:stretch>
          </p:blipFill>
          <p:spPr>
            <a:xfrm rot="17484024">
              <a:off x="48674" y="24329"/>
              <a:ext cx="367564" cy="437131"/>
            </a:xfrm>
            <a:prstGeom prst="rect">
              <a:avLst/>
            </a:prstGeom>
          </p:spPr>
        </p:pic>
      </p:grpSp>
      <p:sp>
        <p:nvSpPr>
          <p:cNvPr id="31" name="文本框 30"/>
          <p:cNvSpPr txBox="1"/>
          <p:nvPr/>
        </p:nvSpPr>
        <p:spPr>
          <a:xfrm>
            <a:off x="5017885" y="5671654"/>
            <a:ext cx="2117887" cy="684803"/>
          </a:xfrm>
          <a:prstGeom prst="rect">
            <a:avLst/>
          </a:prstGeom>
          <a:noFill/>
        </p:spPr>
        <p:txBody>
          <a:bodyPr wrap="none" rtlCol="0">
            <a:spAutoFit/>
          </a:bodyPr>
          <a:lstStyle/>
          <a:p>
            <a:pPr>
              <a:lnSpc>
                <a:spcPct val="150000"/>
              </a:lnSpc>
            </a:pPr>
            <a:r>
              <a:rPr lang="en-US" sz="2800" smtClean="0">
                <a:latin typeface="Courier New" panose="02070309020205020404" pitchFamily="49" charset="0"/>
                <a:ea typeface="站酷快乐体2016修订版" panose="02010600030101010101" pitchFamily="2" charset="-122"/>
                <a:cs typeface="Courier New" panose="02070309020205020404" pitchFamily="49" charset="0"/>
              </a:rPr>
              <a:t>UI Design</a:t>
            </a: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3099" y="904952"/>
            <a:ext cx="6667457" cy="4741303"/>
          </a:xfrm>
          <a:prstGeom prst="rect">
            <a:avLst/>
          </a:prstGeom>
        </p:spPr>
      </p:pic>
    </p:spTree>
    <p:extLst>
      <p:ext uri="{BB962C8B-B14F-4D97-AF65-F5344CB8AC3E}">
        <p14:creationId xmlns:p14="http://schemas.microsoft.com/office/powerpoint/2010/main" val="51125362"/>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5708308"/>
            <a:ext cx="4609742" cy="1149692"/>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 y="-12902"/>
            <a:ext cx="12192000" cy="694144"/>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13890" y="59113"/>
            <a:ext cx="12125660" cy="6773487"/>
            <a:chOff x="13890" y="59113"/>
            <a:chExt cx="12125660" cy="6773487"/>
          </a:xfrm>
        </p:grpSpPr>
        <p:sp>
          <p:nvSpPr>
            <p:cNvPr id="24" name="任意多边形 23"/>
            <p:cNvSpPr/>
            <p:nvPr userDrawn="1"/>
          </p:nvSpPr>
          <p:spPr>
            <a:xfrm>
              <a:off x="313060" y="432078"/>
              <a:ext cx="87287" cy="96870"/>
            </a:xfrm>
            <a:custGeom>
              <a:avLst/>
              <a:gdLst>
                <a:gd name="connsiteX0" fmla="*/ 0 w 266700"/>
                <a:gd name="connsiteY0" fmla="*/ 101600 h 231202"/>
                <a:gd name="connsiteX1" fmla="*/ 0 w 266700"/>
                <a:gd name="connsiteY1" fmla="*/ 101600 h 231202"/>
                <a:gd name="connsiteX2" fmla="*/ 127000 w 266700"/>
                <a:gd name="connsiteY2" fmla="*/ 0 h 231202"/>
                <a:gd name="connsiteX3" fmla="*/ 203200 w 266700"/>
                <a:gd name="connsiteY3" fmla="*/ 12700 h 231202"/>
                <a:gd name="connsiteX4" fmla="*/ 241300 w 266700"/>
                <a:gd name="connsiteY4" fmla="*/ 50800 h 231202"/>
                <a:gd name="connsiteX5" fmla="*/ 266700 w 266700"/>
                <a:gd name="connsiteY5" fmla="*/ 127000 h 231202"/>
                <a:gd name="connsiteX6" fmla="*/ 254000 w 266700"/>
                <a:gd name="connsiteY6" fmla="*/ 203200 h 231202"/>
                <a:gd name="connsiteX7" fmla="*/ 88900 w 266700"/>
                <a:gd name="connsiteY7" fmla="*/ 215900 h 231202"/>
                <a:gd name="connsiteX8" fmla="*/ 50800 w 266700"/>
                <a:gd name="connsiteY8" fmla="*/ 177800 h 231202"/>
                <a:gd name="connsiteX9" fmla="*/ 0 w 266700"/>
                <a:gd name="connsiteY9" fmla="*/ 101600 h 231202"/>
                <a:gd name="connsiteX0" fmla="*/ 0 w 267843"/>
                <a:gd name="connsiteY0" fmla="*/ 101600 h 215956"/>
                <a:gd name="connsiteX1" fmla="*/ 0 w 267843"/>
                <a:gd name="connsiteY1" fmla="*/ 101600 h 215956"/>
                <a:gd name="connsiteX2" fmla="*/ 127000 w 267843"/>
                <a:gd name="connsiteY2" fmla="*/ 0 h 215956"/>
                <a:gd name="connsiteX3" fmla="*/ 203200 w 267843"/>
                <a:gd name="connsiteY3" fmla="*/ 12700 h 215956"/>
                <a:gd name="connsiteX4" fmla="*/ 241300 w 267843"/>
                <a:gd name="connsiteY4" fmla="*/ 50800 h 215956"/>
                <a:gd name="connsiteX5" fmla="*/ 266700 w 267843"/>
                <a:gd name="connsiteY5" fmla="*/ 127000 h 215956"/>
                <a:gd name="connsiteX6" fmla="*/ 205833 w 267843"/>
                <a:gd name="connsiteY6" fmla="*/ 145400 h 215956"/>
                <a:gd name="connsiteX7" fmla="*/ 88900 w 267843"/>
                <a:gd name="connsiteY7" fmla="*/ 215900 h 215956"/>
                <a:gd name="connsiteX8" fmla="*/ 50800 w 267843"/>
                <a:gd name="connsiteY8" fmla="*/ 177800 h 215956"/>
                <a:gd name="connsiteX9" fmla="*/ 0 w 267843"/>
                <a:gd name="connsiteY9" fmla="*/ 101600 h 215956"/>
                <a:gd name="connsiteX0" fmla="*/ 0 w 258579"/>
                <a:gd name="connsiteY0" fmla="*/ 101600 h 215920"/>
                <a:gd name="connsiteX1" fmla="*/ 0 w 258579"/>
                <a:gd name="connsiteY1" fmla="*/ 101600 h 215920"/>
                <a:gd name="connsiteX2" fmla="*/ 127000 w 258579"/>
                <a:gd name="connsiteY2" fmla="*/ 0 h 215920"/>
                <a:gd name="connsiteX3" fmla="*/ 203200 w 258579"/>
                <a:gd name="connsiteY3" fmla="*/ 12700 h 215920"/>
                <a:gd name="connsiteX4" fmla="*/ 241300 w 258579"/>
                <a:gd name="connsiteY4" fmla="*/ 50800 h 215920"/>
                <a:gd name="connsiteX5" fmla="*/ 257066 w 258579"/>
                <a:gd name="connsiteY5" fmla="*/ 102916 h 215920"/>
                <a:gd name="connsiteX6" fmla="*/ 205833 w 258579"/>
                <a:gd name="connsiteY6" fmla="*/ 145400 h 215920"/>
                <a:gd name="connsiteX7" fmla="*/ 88900 w 258579"/>
                <a:gd name="connsiteY7" fmla="*/ 215900 h 215920"/>
                <a:gd name="connsiteX8" fmla="*/ 50800 w 258579"/>
                <a:gd name="connsiteY8" fmla="*/ 177800 h 215920"/>
                <a:gd name="connsiteX9" fmla="*/ 0 w 258579"/>
                <a:gd name="connsiteY9" fmla="*/ 101600 h 215920"/>
                <a:gd name="connsiteX0" fmla="*/ 0 w 241313"/>
                <a:gd name="connsiteY0" fmla="*/ 101600 h 215924"/>
                <a:gd name="connsiteX1" fmla="*/ 0 w 241313"/>
                <a:gd name="connsiteY1" fmla="*/ 101600 h 215924"/>
                <a:gd name="connsiteX2" fmla="*/ 127000 w 241313"/>
                <a:gd name="connsiteY2" fmla="*/ 0 h 215924"/>
                <a:gd name="connsiteX3" fmla="*/ 203200 w 241313"/>
                <a:gd name="connsiteY3" fmla="*/ 12700 h 215924"/>
                <a:gd name="connsiteX4" fmla="*/ 241300 w 241313"/>
                <a:gd name="connsiteY4" fmla="*/ 50800 h 215924"/>
                <a:gd name="connsiteX5" fmla="*/ 205833 w 241313"/>
                <a:gd name="connsiteY5" fmla="*/ 145400 h 215924"/>
                <a:gd name="connsiteX6" fmla="*/ 88900 w 241313"/>
                <a:gd name="connsiteY6" fmla="*/ 215900 h 215924"/>
                <a:gd name="connsiteX7" fmla="*/ 50800 w 241313"/>
                <a:gd name="connsiteY7" fmla="*/ 177800 h 215924"/>
                <a:gd name="connsiteX8" fmla="*/ 0 w 241313"/>
                <a:gd name="connsiteY8" fmla="*/ 101600 h 215924"/>
                <a:gd name="connsiteX0" fmla="*/ 0 w 241313"/>
                <a:gd name="connsiteY0" fmla="*/ 101600 h 215924"/>
                <a:gd name="connsiteX1" fmla="*/ 0 w 241313"/>
                <a:gd name="connsiteY1" fmla="*/ 101600 h 215924"/>
                <a:gd name="connsiteX2" fmla="*/ 127000 w 241313"/>
                <a:gd name="connsiteY2" fmla="*/ 0 h 215924"/>
                <a:gd name="connsiteX3" fmla="*/ 203200 w 241313"/>
                <a:gd name="connsiteY3" fmla="*/ 12700 h 215924"/>
                <a:gd name="connsiteX4" fmla="*/ 241300 w 241313"/>
                <a:gd name="connsiteY4" fmla="*/ 50800 h 215924"/>
                <a:gd name="connsiteX5" fmla="*/ 205833 w 241313"/>
                <a:gd name="connsiteY5" fmla="*/ 145400 h 215924"/>
                <a:gd name="connsiteX6" fmla="*/ 88900 w 241313"/>
                <a:gd name="connsiteY6" fmla="*/ 215900 h 215924"/>
                <a:gd name="connsiteX7" fmla="*/ 50800 w 241313"/>
                <a:gd name="connsiteY7" fmla="*/ 177800 h 215924"/>
                <a:gd name="connsiteX8" fmla="*/ 0 w 241313"/>
                <a:gd name="connsiteY8" fmla="*/ 101600 h 215924"/>
                <a:gd name="connsiteX0" fmla="*/ 50800 w 241313"/>
                <a:gd name="connsiteY0" fmla="*/ 177800 h 215924"/>
                <a:gd name="connsiteX1" fmla="*/ 0 w 241313"/>
                <a:gd name="connsiteY1" fmla="*/ 101600 h 215924"/>
                <a:gd name="connsiteX2" fmla="*/ 127000 w 241313"/>
                <a:gd name="connsiteY2" fmla="*/ 0 h 215924"/>
                <a:gd name="connsiteX3" fmla="*/ 203200 w 241313"/>
                <a:gd name="connsiteY3" fmla="*/ 12700 h 215924"/>
                <a:gd name="connsiteX4" fmla="*/ 241300 w 241313"/>
                <a:gd name="connsiteY4" fmla="*/ 50800 h 215924"/>
                <a:gd name="connsiteX5" fmla="*/ 205833 w 241313"/>
                <a:gd name="connsiteY5" fmla="*/ 145400 h 215924"/>
                <a:gd name="connsiteX6" fmla="*/ 88900 w 241313"/>
                <a:gd name="connsiteY6" fmla="*/ 215900 h 215924"/>
                <a:gd name="connsiteX7" fmla="*/ 50800 w 241313"/>
                <a:gd name="connsiteY7" fmla="*/ 177800 h 215924"/>
                <a:gd name="connsiteX0" fmla="*/ 0 w 190513"/>
                <a:gd name="connsiteY0" fmla="*/ 177800 h 215924"/>
                <a:gd name="connsiteX1" fmla="*/ 76200 w 190513"/>
                <a:gd name="connsiteY1" fmla="*/ 0 h 215924"/>
                <a:gd name="connsiteX2" fmla="*/ 152400 w 190513"/>
                <a:gd name="connsiteY2" fmla="*/ 12700 h 215924"/>
                <a:gd name="connsiteX3" fmla="*/ 190500 w 190513"/>
                <a:gd name="connsiteY3" fmla="*/ 50800 h 215924"/>
                <a:gd name="connsiteX4" fmla="*/ 155033 w 190513"/>
                <a:gd name="connsiteY4" fmla="*/ 145400 h 215924"/>
                <a:gd name="connsiteX5" fmla="*/ 38100 w 190513"/>
                <a:gd name="connsiteY5" fmla="*/ 215900 h 215924"/>
                <a:gd name="connsiteX6" fmla="*/ 0 w 190513"/>
                <a:gd name="connsiteY6" fmla="*/ 177800 h 215924"/>
                <a:gd name="connsiteX0" fmla="*/ 17103 w 207616"/>
                <a:gd name="connsiteY0" fmla="*/ 181888 h 220012"/>
                <a:gd name="connsiteX1" fmla="*/ 2557 w 207616"/>
                <a:gd name="connsiteY1" fmla="*/ 94164 h 220012"/>
                <a:gd name="connsiteX2" fmla="*/ 93303 w 207616"/>
                <a:gd name="connsiteY2" fmla="*/ 4088 h 220012"/>
                <a:gd name="connsiteX3" fmla="*/ 169503 w 207616"/>
                <a:gd name="connsiteY3" fmla="*/ 16788 h 220012"/>
                <a:gd name="connsiteX4" fmla="*/ 207603 w 207616"/>
                <a:gd name="connsiteY4" fmla="*/ 54888 h 220012"/>
                <a:gd name="connsiteX5" fmla="*/ 172136 w 207616"/>
                <a:gd name="connsiteY5" fmla="*/ 149488 h 220012"/>
                <a:gd name="connsiteX6" fmla="*/ 55203 w 207616"/>
                <a:gd name="connsiteY6" fmla="*/ 219988 h 220012"/>
                <a:gd name="connsiteX7" fmla="*/ 17103 w 207616"/>
                <a:gd name="connsiteY7" fmla="*/ 181888 h 220012"/>
                <a:gd name="connsiteX0" fmla="*/ 17103 w 207612"/>
                <a:gd name="connsiteY0" fmla="*/ 181888 h 195947"/>
                <a:gd name="connsiteX1" fmla="*/ 2557 w 207612"/>
                <a:gd name="connsiteY1" fmla="*/ 94164 h 195947"/>
                <a:gd name="connsiteX2" fmla="*/ 93303 w 207612"/>
                <a:gd name="connsiteY2" fmla="*/ 4088 h 195947"/>
                <a:gd name="connsiteX3" fmla="*/ 169503 w 207612"/>
                <a:gd name="connsiteY3" fmla="*/ 16788 h 195947"/>
                <a:gd name="connsiteX4" fmla="*/ 207603 w 207612"/>
                <a:gd name="connsiteY4" fmla="*/ 54888 h 195947"/>
                <a:gd name="connsiteX5" fmla="*/ 172136 w 207612"/>
                <a:gd name="connsiteY5" fmla="*/ 149488 h 195947"/>
                <a:gd name="connsiteX6" fmla="*/ 79289 w 207612"/>
                <a:gd name="connsiteY6" fmla="*/ 195905 h 195947"/>
                <a:gd name="connsiteX7" fmla="*/ 17103 w 207612"/>
                <a:gd name="connsiteY7" fmla="*/ 181888 h 195947"/>
                <a:gd name="connsiteX0" fmla="*/ 17103 w 208352"/>
                <a:gd name="connsiteY0" fmla="*/ 181888 h 195947"/>
                <a:gd name="connsiteX1" fmla="*/ 2557 w 208352"/>
                <a:gd name="connsiteY1" fmla="*/ 94164 h 195947"/>
                <a:gd name="connsiteX2" fmla="*/ 93303 w 208352"/>
                <a:gd name="connsiteY2" fmla="*/ 4088 h 195947"/>
                <a:gd name="connsiteX3" fmla="*/ 169503 w 208352"/>
                <a:gd name="connsiteY3" fmla="*/ 16788 h 195947"/>
                <a:gd name="connsiteX4" fmla="*/ 207603 w 208352"/>
                <a:gd name="connsiteY4" fmla="*/ 54888 h 195947"/>
                <a:gd name="connsiteX5" fmla="*/ 133603 w 208352"/>
                <a:gd name="connsiteY5" fmla="*/ 149488 h 195947"/>
                <a:gd name="connsiteX6" fmla="*/ 79289 w 208352"/>
                <a:gd name="connsiteY6" fmla="*/ 195905 h 195947"/>
                <a:gd name="connsiteX7" fmla="*/ 17103 w 208352"/>
                <a:gd name="connsiteY7" fmla="*/ 181888 h 195947"/>
                <a:gd name="connsiteX0" fmla="*/ 17103 w 176562"/>
                <a:gd name="connsiteY0" fmla="*/ 181888 h 195945"/>
                <a:gd name="connsiteX1" fmla="*/ 2557 w 176562"/>
                <a:gd name="connsiteY1" fmla="*/ 94164 h 195945"/>
                <a:gd name="connsiteX2" fmla="*/ 93303 w 176562"/>
                <a:gd name="connsiteY2" fmla="*/ 4088 h 195945"/>
                <a:gd name="connsiteX3" fmla="*/ 169503 w 176562"/>
                <a:gd name="connsiteY3" fmla="*/ 16788 h 195945"/>
                <a:gd name="connsiteX4" fmla="*/ 169070 w 176562"/>
                <a:gd name="connsiteY4" fmla="*/ 69336 h 195945"/>
                <a:gd name="connsiteX5" fmla="*/ 133603 w 176562"/>
                <a:gd name="connsiteY5" fmla="*/ 149488 h 195945"/>
                <a:gd name="connsiteX6" fmla="*/ 79289 w 176562"/>
                <a:gd name="connsiteY6" fmla="*/ 195905 h 195945"/>
                <a:gd name="connsiteX7" fmla="*/ 17103 w 176562"/>
                <a:gd name="connsiteY7" fmla="*/ 181888 h 195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562" h="195945">
                  <a:moveTo>
                    <a:pt x="17103" y="181888"/>
                  </a:moveTo>
                  <a:cubicBezTo>
                    <a:pt x="29916" y="155858"/>
                    <a:pt x="-10256" y="120194"/>
                    <a:pt x="2557" y="94164"/>
                  </a:cubicBezTo>
                  <a:cubicBezTo>
                    <a:pt x="32806" y="64139"/>
                    <a:pt x="65479" y="16984"/>
                    <a:pt x="93303" y="4088"/>
                  </a:cubicBezTo>
                  <a:cubicBezTo>
                    <a:pt x="121127" y="-8808"/>
                    <a:pt x="144103" y="12555"/>
                    <a:pt x="169503" y="16788"/>
                  </a:cubicBezTo>
                  <a:cubicBezTo>
                    <a:pt x="182203" y="29488"/>
                    <a:pt x="175053" y="47219"/>
                    <a:pt x="169070" y="69336"/>
                  </a:cubicBezTo>
                  <a:cubicBezTo>
                    <a:pt x="163087" y="91453"/>
                    <a:pt x="148567" y="128393"/>
                    <a:pt x="133603" y="149488"/>
                  </a:cubicBezTo>
                  <a:cubicBezTo>
                    <a:pt x="118640" y="170583"/>
                    <a:pt x="91403" y="197116"/>
                    <a:pt x="79289" y="195905"/>
                  </a:cubicBezTo>
                  <a:cubicBezTo>
                    <a:pt x="66589" y="183205"/>
                    <a:pt x="27066" y="196832"/>
                    <a:pt x="17103" y="181888"/>
                  </a:cubicBezTo>
                  <a:close/>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25" name="图片 24"/>
            <p:cNvPicPr>
              <a:picLocks noChangeAspect="1"/>
            </p:cNvPicPr>
            <p:nvPr userDrawn="1"/>
          </p:nvPicPr>
          <p:blipFill>
            <a:blip r:embed="rId2"/>
            <a:stretch>
              <a:fillRect/>
            </a:stretch>
          </p:blipFill>
          <p:spPr>
            <a:xfrm rot="5400000">
              <a:off x="6002344" y="695394"/>
              <a:ext cx="187311" cy="12087101"/>
            </a:xfrm>
            <a:prstGeom prst="rect">
              <a:avLst/>
            </a:prstGeom>
          </p:spPr>
        </p:pic>
        <p:pic>
          <p:nvPicPr>
            <p:cNvPr id="26" name="图片 25"/>
            <p:cNvPicPr>
              <a:picLocks noChangeAspect="1"/>
            </p:cNvPicPr>
            <p:nvPr userDrawn="1"/>
          </p:nvPicPr>
          <p:blipFill>
            <a:blip r:embed="rId2"/>
            <a:stretch>
              <a:fillRect/>
            </a:stretch>
          </p:blipFill>
          <p:spPr>
            <a:xfrm rot="16200000" flipH="1">
              <a:off x="6149567" y="-5669015"/>
              <a:ext cx="181267" cy="11697098"/>
            </a:xfrm>
            <a:prstGeom prst="rect">
              <a:avLst/>
            </a:prstGeom>
          </p:spPr>
        </p:pic>
        <p:pic>
          <p:nvPicPr>
            <p:cNvPr id="27" name="图片 26"/>
            <p:cNvPicPr>
              <a:picLocks noChangeAspect="1"/>
            </p:cNvPicPr>
            <p:nvPr userDrawn="1"/>
          </p:nvPicPr>
          <p:blipFill>
            <a:blip r:embed="rId2"/>
            <a:stretch>
              <a:fillRect/>
            </a:stretch>
          </p:blipFill>
          <p:spPr>
            <a:xfrm flipH="1">
              <a:off x="72257" y="508051"/>
              <a:ext cx="94492" cy="6097544"/>
            </a:xfrm>
            <a:prstGeom prst="rect">
              <a:avLst/>
            </a:prstGeom>
          </p:spPr>
        </p:pic>
        <p:pic>
          <p:nvPicPr>
            <p:cNvPr id="28" name="图片 27"/>
            <p:cNvPicPr>
              <a:picLocks noChangeAspect="1"/>
            </p:cNvPicPr>
            <p:nvPr userDrawn="1"/>
          </p:nvPicPr>
          <p:blipFill>
            <a:blip r:embed="rId2"/>
            <a:stretch>
              <a:fillRect/>
            </a:stretch>
          </p:blipFill>
          <p:spPr>
            <a:xfrm flipV="1">
              <a:off x="12040752" y="268295"/>
              <a:ext cx="98798" cy="6375400"/>
            </a:xfrm>
            <a:prstGeom prst="rect">
              <a:avLst/>
            </a:prstGeom>
          </p:spPr>
        </p:pic>
        <p:pic>
          <p:nvPicPr>
            <p:cNvPr id="29" name="图片 28"/>
            <p:cNvPicPr>
              <a:picLocks noChangeAspect="1"/>
            </p:cNvPicPr>
            <p:nvPr userDrawn="1"/>
          </p:nvPicPr>
          <p:blipFill>
            <a:blip r:embed="rId3"/>
            <a:stretch>
              <a:fillRect/>
            </a:stretch>
          </p:blipFill>
          <p:spPr>
            <a:xfrm rot="17484024">
              <a:off x="48674" y="24329"/>
              <a:ext cx="367564" cy="437131"/>
            </a:xfrm>
            <a:prstGeom prst="rect">
              <a:avLst/>
            </a:prstGeom>
          </p:spPr>
        </p:pic>
      </p:grpSp>
      <p:sp>
        <p:nvSpPr>
          <p:cNvPr id="31" name="文本框 30"/>
          <p:cNvSpPr txBox="1"/>
          <p:nvPr/>
        </p:nvSpPr>
        <p:spPr>
          <a:xfrm>
            <a:off x="5017885" y="5671654"/>
            <a:ext cx="2117887" cy="684803"/>
          </a:xfrm>
          <a:prstGeom prst="rect">
            <a:avLst/>
          </a:prstGeom>
          <a:noFill/>
        </p:spPr>
        <p:txBody>
          <a:bodyPr wrap="none" rtlCol="0">
            <a:spAutoFit/>
          </a:bodyPr>
          <a:lstStyle/>
          <a:p>
            <a:pPr>
              <a:lnSpc>
                <a:spcPct val="150000"/>
              </a:lnSpc>
            </a:pPr>
            <a:r>
              <a:rPr lang="en-US" sz="2800" smtClean="0">
                <a:latin typeface="Courier New" panose="02070309020205020404" pitchFamily="49" charset="0"/>
                <a:ea typeface="站酷快乐体2016修订版" panose="02010600030101010101" pitchFamily="2" charset="-122"/>
                <a:cs typeface="Courier New" panose="02070309020205020404" pitchFamily="49" charset="0"/>
              </a:rPr>
              <a:t>UI Design</a:t>
            </a: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5570" y="1035826"/>
            <a:ext cx="6500860" cy="4786347"/>
          </a:xfrm>
          <a:prstGeom prst="rect">
            <a:avLst/>
          </a:prstGeom>
        </p:spPr>
      </p:pic>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3840" y="968059"/>
            <a:ext cx="6665976" cy="4740249"/>
          </a:xfrm>
          <a:prstGeom prst="rect">
            <a:avLst/>
          </a:prstGeom>
        </p:spPr>
      </p:pic>
    </p:spTree>
    <p:extLst>
      <p:ext uri="{BB962C8B-B14F-4D97-AF65-F5344CB8AC3E}">
        <p14:creationId xmlns:p14="http://schemas.microsoft.com/office/powerpoint/2010/main" val="2974991462"/>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5708308"/>
            <a:ext cx="4609742" cy="1149692"/>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 y="-12902"/>
            <a:ext cx="12192000" cy="694144"/>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13890" y="59113"/>
            <a:ext cx="12125660" cy="6773487"/>
            <a:chOff x="13890" y="59113"/>
            <a:chExt cx="12125660" cy="6773487"/>
          </a:xfrm>
        </p:grpSpPr>
        <p:sp>
          <p:nvSpPr>
            <p:cNvPr id="24" name="任意多边形 23"/>
            <p:cNvSpPr/>
            <p:nvPr userDrawn="1"/>
          </p:nvSpPr>
          <p:spPr>
            <a:xfrm>
              <a:off x="313060" y="432078"/>
              <a:ext cx="87287" cy="96870"/>
            </a:xfrm>
            <a:custGeom>
              <a:avLst/>
              <a:gdLst>
                <a:gd name="connsiteX0" fmla="*/ 0 w 266700"/>
                <a:gd name="connsiteY0" fmla="*/ 101600 h 231202"/>
                <a:gd name="connsiteX1" fmla="*/ 0 w 266700"/>
                <a:gd name="connsiteY1" fmla="*/ 101600 h 231202"/>
                <a:gd name="connsiteX2" fmla="*/ 127000 w 266700"/>
                <a:gd name="connsiteY2" fmla="*/ 0 h 231202"/>
                <a:gd name="connsiteX3" fmla="*/ 203200 w 266700"/>
                <a:gd name="connsiteY3" fmla="*/ 12700 h 231202"/>
                <a:gd name="connsiteX4" fmla="*/ 241300 w 266700"/>
                <a:gd name="connsiteY4" fmla="*/ 50800 h 231202"/>
                <a:gd name="connsiteX5" fmla="*/ 266700 w 266700"/>
                <a:gd name="connsiteY5" fmla="*/ 127000 h 231202"/>
                <a:gd name="connsiteX6" fmla="*/ 254000 w 266700"/>
                <a:gd name="connsiteY6" fmla="*/ 203200 h 231202"/>
                <a:gd name="connsiteX7" fmla="*/ 88900 w 266700"/>
                <a:gd name="connsiteY7" fmla="*/ 215900 h 231202"/>
                <a:gd name="connsiteX8" fmla="*/ 50800 w 266700"/>
                <a:gd name="connsiteY8" fmla="*/ 177800 h 231202"/>
                <a:gd name="connsiteX9" fmla="*/ 0 w 266700"/>
                <a:gd name="connsiteY9" fmla="*/ 101600 h 231202"/>
                <a:gd name="connsiteX0" fmla="*/ 0 w 267843"/>
                <a:gd name="connsiteY0" fmla="*/ 101600 h 215956"/>
                <a:gd name="connsiteX1" fmla="*/ 0 w 267843"/>
                <a:gd name="connsiteY1" fmla="*/ 101600 h 215956"/>
                <a:gd name="connsiteX2" fmla="*/ 127000 w 267843"/>
                <a:gd name="connsiteY2" fmla="*/ 0 h 215956"/>
                <a:gd name="connsiteX3" fmla="*/ 203200 w 267843"/>
                <a:gd name="connsiteY3" fmla="*/ 12700 h 215956"/>
                <a:gd name="connsiteX4" fmla="*/ 241300 w 267843"/>
                <a:gd name="connsiteY4" fmla="*/ 50800 h 215956"/>
                <a:gd name="connsiteX5" fmla="*/ 266700 w 267843"/>
                <a:gd name="connsiteY5" fmla="*/ 127000 h 215956"/>
                <a:gd name="connsiteX6" fmla="*/ 205833 w 267843"/>
                <a:gd name="connsiteY6" fmla="*/ 145400 h 215956"/>
                <a:gd name="connsiteX7" fmla="*/ 88900 w 267843"/>
                <a:gd name="connsiteY7" fmla="*/ 215900 h 215956"/>
                <a:gd name="connsiteX8" fmla="*/ 50800 w 267843"/>
                <a:gd name="connsiteY8" fmla="*/ 177800 h 215956"/>
                <a:gd name="connsiteX9" fmla="*/ 0 w 267843"/>
                <a:gd name="connsiteY9" fmla="*/ 101600 h 215956"/>
                <a:gd name="connsiteX0" fmla="*/ 0 w 258579"/>
                <a:gd name="connsiteY0" fmla="*/ 101600 h 215920"/>
                <a:gd name="connsiteX1" fmla="*/ 0 w 258579"/>
                <a:gd name="connsiteY1" fmla="*/ 101600 h 215920"/>
                <a:gd name="connsiteX2" fmla="*/ 127000 w 258579"/>
                <a:gd name="connsiteY2" fmla="*/ 0 h 215920"/>
                <a:gd name="connsiteX3" fmla="*/ 203200 w 258579"/>
                <a:gd name="connsiteY3" fmla="*/ 12700 h 215920"/>
                <a:gd name="connsiteX4" fmla="*/ 241300 w 258579"/>
                <a:gd name="connsiteY4" fmla="*/ 50800 h 215920"/>
                <a:gd name="connsiteX5" fmla="*/ 257066 w 258579"/>
                <a:gd name="connsiteY5" fmla="*/ 102916 h 215920"/>
                <a:gd name="connsiteX6" fmla="*/ 205833 w 258579"/>
                <a:gd name="connsiteY6" fmla="*/ 145400 h 215920"/>
                <a:gd name="connsiteX7" fmla="*/ 88900 w 258579"/>
                <a:gd name="connsiteY7" fmla="*/ 215900 h 215920"/>
                <a:gd name="connsiteX8" fmla="*/ 50800 w 258579"/>
                <a:gd name="connsiteY8" fmla="*/ 177800 h 215920"/>
                <a:gd name="connsiteX9" fmla="*/ 0 w 258579"/>
                <a:gd name="connsiteY9" fmla="*/ 101600 h 215920"/>
                <a:gd name="connsiteX0" fmla="*/ 0 w 241313"/>
                <a:gd name="connsiteY0" fmla="*/ 101600 h 215924"/>
                <a:gd name="connsiteX1" fmla="*/ 0 w 241313"/>
                <a:gd name="connsiteY1" fmla="*/ 101600 h 215924"/>
                <a:gd name="connsiteX2" fmla="*/ 127000 w 241313"/>
                <a:gd name="connsiteY2" fmla="*/ 0 h 215924"/>
                <a:gd name="connsiteX3" fmla="*/ 203200 w 241313"/>
                <a:gd name="connsiteY3" fmla="*/ 12700 h 215924"/>
                <a:gd name="connsiteX4" fmla="*/ 241300 w 241313"/>
                <a:gd name="connsiteY4" fmla="*/ 50800 h 215924"/>
                <a:gd name="connsiteX5" fmla="*/ 205833 w 241313"/>
                <a:gd name="connsiteY5" fmla="*/ 145400 h 215924"/>
                <a:gd name="connsiteX6" fmla="*/ 88900 w 241313"/>
                <a:gd name="connsiteY6" fmla="*/ 215900 h 215924"/>
                <a:gd name="connsiteX7" fmla="*/ 50800 w 241313"/>
                <a:gd name="connsiteY7" fmla="*/ 177800 h 215924"/>
                <a:gd name="connsiteX8" fmla="*/ 0 w 241313"/>
                <a:gd name="connsiteY8" fmla="*/ 101600 h 215924"/>
                <a:gd name="connsiteX0" fmla="*/ 0 w 241313"/>
                <a:gd name="connsiteY0" fmla="*/ 101600 h 215924"/>
                <a:gd name="connsiteX1" fmla="*/ 0 w 241313"/>
                <a:gd name="connsiteY1" fmla="*/ 101600 h 215924"/>
                <a:gd name="connsiteX2" fmla="*/ 127000 w 241313"/>
                <a:gd name="connsiteY2" fmla="*/ 0 h 215924"/>
                <a:gd name="connsiteX3" fmla="*/ 203200 w 241313"/>
                <a:gd name="connsiteY3" fmla="*/ 12700 h 215924"/>
                <a:gd name="connsiteX4" fmla="*/ 241300 w 241313"/>
                <a:gd name="connsiteY4" fmla="*/ 50800 h 215924"/>
                <a:gd name="connsiteX5" fmla="*/ 205833 w 241313"/>
                <a:gd name="connsiteY5" fmla="*/ 145400 h 215924"/>
                <a:gd name="connsiteX6" fmla="*/ 88900 w 241313"/>
                <a:gd name="connsiteY6" fmla="*/ 215900 h 215924"/>
                <a:gd name="connsiteX7" fmla="*/ 50800 w 241313"/>
                <a:gd name="connsiteY7" fmla="*/ 177800 h 215924"/>
                <a:gd name="connsiteX8" fmla="*/ 0 w 241313"/>
                <a:gd name="connsiteY8" fmla="*/ 101600 h 215924"/>
                <a:gd name="connsiteX0" fmla="*/ 50800 w 241313"/>
                <a:gd name="connsiteY0" fmla="*/ 177800 h 215924"/>
                <a:gd name="connsiteX1" fmla="*/ 0 w 241313"/>
                <a:gd name="connsiteY1" fmla="*/ 101600 h 215924"/>
                <a:gd name="connsiteX2" fmla="*/ 127000 w 241313"/>
                <a:gd name="connsiteY2" fmla="*/ 0 h 215924"/>
                <a:gd name="connsiteX3" fmla="*/ 203200 w 241313"/>
                <a:gd name="connsiteY3" fmla="*/ 12700 h 215924"/>
                <a:gd name="connsiteX4" fmla="*/ 241300 w 241313"/>
                <a:gd name="connsiteY4" fmla="*/ 50800 h 215924"/>
                <a:gd name="connsiteX5" fmla="*/ 205833 w 241313"/>
                <a:gd name="connsiteY5" fmla="*/ 145400 h 215924"/>
                <a:gd name="connsiteX6" fmla="*/ 88900 w 241313"/>
                <a:gd name="connsiteY6" fmla="*/ 215900 h 215924"/>
                <a:gd name="connsiteX7" fmla="*/ 50800 w 241313"/>
                <a:gd name="connsiteY7" fmla="*/ 177800 h 215924"/>
                <a:gd name="connsiteX0" fmla="*/ 0 w 190513"/>
                <a:gd name="connsiteY0" fmla="*/ 177800 h 215924"/>
                <a:gd name="connsiteX1" fmla="*/ 76200 w 190513"/>
                <a:gd name="connsiteY1" fmla="*/ 0 h 215924"/>
                <a:gd name="connsiteX2" fmla="*/ 152400 w 190513"/>
                <a:gd name="connsiteY2" fmla="*/ 12700 h 215924"/>
                <a:gd name="connsiteX3" fmla="*/ 190500 w 190513"/>
                <a:gd name="connsiteY3" fmla="*/ 50800 h 215924"/>
                <a:gd name="connsiteX4" fmla="*/ 155033 w 190513"/>
                <a:gd name="connsiteY4" fmla="*/ 145400 h 215924"/>
                <a:gd name="connsiteX5" fmla="*/ 38100 w 190513"/>
                <a:gd name="connsiteY5" fmla="*/ 215900 h 215924"/>
                <a:gd name="connsiteX6" fmla="*/ 0 w 190513"/>
                <a:gd name="connsiteY6" fmla="*/ 177800 h 215924"/>
                <a:gd name="connsiteX0" fmla="*/ 17103 w 207616"/>
                <a:gd name="connsiteY0" fmla="*/ 181888 h 220012"/>
                <a:gd name="connsiteX1" fmla="*/ 2557 w 207616"/>
                <a:gd name="connsiteY1" fmla="*/ 94164 h 220012"/>
                <a:gd name="connsiteX2" fmla="*/ 93303 w 207616"/>
                <a:gd name="connsiteY2" fmla="*/ 4088 h 220012"/>
                <a:gd name="connsiteX3" fmla="*/ 169503 w 207616"/>
                <a:gd name="connsiteY3" fmla="*/ 16788 h 220012"/>
                <a:gd name="connsiteX4" fmla="*/ 207603 w 207616"/>
                <a:gd name="connsiteY4" fmla="*/ 54888 h 220012"/>
                <a:gd name="connsiteX5" fmla="*/ 172136 w 207616"/>
                <a:gd name="connsiteY5" fmla="*/ 149488 h 220012"/>
                <a:gd name="connsiteX6" fmla="*/ 55203 w 207616"/>
                <a:gd name="connsiteY6" fmla="*/ 219988 h 220012"/>
                <a:gd name="connsiteX7" fmla="*/ 17103 w 207616"/>
                <a:gd name="connsiteY7" fmla="*/ 181888 h 220012"/>
                <a:gd name="connsiteX0" fmla="*/ 17103 w 207612"/>
                <a:gd name="connsiteY0" fmla="*/ 181888 h 195947"/>
                <a:gd name="connsiteX1" fmla="*/ 2557 w 207612"/>
                <a:gd name="connsiteY1" fmla="*/ 94164 h 195947"/>
                <a:gd name="connsiteX2" fmla="*/ 93303 w 207612"/>
                <a:gd name="connsiteY2" fmla="*/ 4088 h 195947"/>
                <a:gd name="connsiteX3" fmla="*/ 169503 w 207612"/>
                <a:gd name="connsiteY3" fmla="*/ 16788 h 195947"/>
                <a:gd name="connsiteX4" fmla="*/ 207603 w 207612"/>
                <a:gd name="connsiteY4" fmla="*/ 54888 h 195947"/>
                <a:gd name="connsiteX5" fmla="*/ 172136 w 207612"/>
                <a:gd name="connsiteY5" fmla="*/ 149488 h 195947"/>
                <a:gd name="connsiteX6" fmla="*/ 79289 w 207612"/>
                <a:gd name="connsiteY6" fmla="*/ 195905 h 195947"/>
                <a:gd name="connsiteX7" fmla="*/ 17103 w 207612"/>
                <a:gd name="connsiteY7" fmla="*/ 181888 h 195947"/>
                <a:gd name="connsiteX0" fmla="*/ 17103 w 208352"/>
                <a:gd name="connsiteY0" fmla="*/ 181888 h 195947"/>
                <a:gd name="connsiteX1" fmla="*/ 2557 w 208352"/>
                <a:gd name="connsiteY1" fmla="*/ 94164 h 195947"/>
                <a:gd name="connsiteX2" fmla="*/ 93303 w 208352"/>
                <a:gd name="connsiteY2" fmla="*/ 4088 h 195947"/>
                <a:gd name="connsiteX3" fmla="*/ 169503 w 208352"/>
                <a:gd name="connsiteY3" fmla="*/ 16788 h 195947"/>
                <a:gd name="connsiteX4" fmla="*/ 207603 w 208352"/>
                <a:gd name="connsiteY4" fmla="*/ 54888 h 195947"/>
                <a:gd name="connsiteX5" fmla="*/ 133603 w 208352"/>
                <a:gd name="connsiteY5" fmla="*/ 149488 h 195947"/>
                <a:gd name="connsiteX6" fmla="*/ 79289 w 208352"/>
                <a:gd name="connsiteY6" fmla="*/ 195905 h 195947"/>
                <a:gd name="connsiteX7" fmla="*/ 17103 w 208352"/>
                <a:gd name="connsiteY7" fmla="*/ 181888 h 195947"/>
                <a:gd name="connsiteX0" fmla="*/ 17103 w 176562"/>
                <a:gd name="connsiteY0" fmla="*/ 181888 h 195945"/>
                <a:gd name="connsiteX1" fmla="*/ 2557 w 176562"/>
                <a:gd name="connsiteY1" fmla="*/ 94164 h 195945"/>
                <a:gd name="connsiteX2" fmla="*/ 93303 w 176562"/>
                <a:gd name="connsiteY2" fmla="*/ 4088 h 195945"/>
                <a:gd name="connsiteX3" fmla="*/ 169503 w 176562"/>
                <a:gd name="connsiteY3" fmla="*/ 16788 h 195945"/>
                <a:gd name="connsiteX4" fmla="*/ 169070 w 176562"/>
                <a:gd name="connsiteY4" fmla="*/ 69336 h 195945"/>
                <a:gd name="connsiteX5" fmla="*/ 133603 w 176562"/>
                <a:gd name="connsiteY5" fmla="*/ 149488 h 195945"/>
                <a:gd name="connsiteX6" fmla="*/ 79289 w 176562"/>
                <a:gd name="connsiteY6" fmla="*/ 195905 h 195945"/>
                <a:gd name="connsiteX7" fmla="*/ 17103 w 176562"/>
                <a:gd name="connsiteY7" fmla="*/ 181888 h 195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562" h="195945">
                  <a:moveTo>
                    <a:pt x="17103" y="181888"/>
                  </a:moveTo>
                  <a:cubicBezTo>
                    <a:pt x="29916" y="155858"/>
                    <a:pt x="-10256" y="120194"/>
                    <a:pt x="2557" y="94164"/>
                  </a:cubicBezTo>
                  <a:cubicBezTo>
                    <a:pt x="32806" y="64139"/>
                    <a:pt x="65479" y="16984"/>
                    <a:pt x="93303" y="4088"/>
                  </a:cubicBezTo>
                  <a:cubicBezTo>
                    <a:pt x="121127" y="-8808"/>
                    <a:pt x="144103" y="12555"/>
                    <a:pt x="169503" y="16788"/>
                  </a:cubicBezTo>
                  <a:cubicBezTo>
                    <a:pt x="182203" y="29488"/>
                    <a:pt x="175053" y="47219"/>
                    <a:pt x="169070" y="69336"/>
                  </a:cubicBezTo>
                  <a:cubicBezTo>
                    <a:pt x="163087" y="91453"/>
                    <a:pt x="148567" y="128393"/>
                    <a:pt x="133603" y="149488"/>
                  </a:cubicBezTo>
                  <a:cubicBezTo>
                    <a:pt x="118640" y="170583"/>
                    <a:pt x="91403" y="197116"/>
                    <a:pt x="79289" y="195905"/>
                  </a:cubicBezTo>
                  <a:cubicBezTo>
                    <a:pt x="66589" y="183205"/>
                    <a:pt x="27066" y="196832"/>
                    <a:pt x="17103" y="181888"/>
                  </a:cubicBezTo>
                  <a:close/>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25" name="图片 24"/>
            <p:cNvPicPr>
              <a:picLocks noChangeAspect="1"/>
            </p:cNvPicPr>
            <p:nvPr userDrawn="1"/>
          </p:nvPicPr>
          <p:blipFill>
            <a:blip r:embed="rId2"/>
            <a:stretch>
              <a:fillRect/>
            </a:stretch>
          </p:blipFill>
          <p:spPr>
            <a:xfrm rot="5400000">
              <a:off x="6002344" y="695394"/>
              <a:ext cx="187311" cy="12087101"/>
            </a:xfrm>
            <a:prstGeom prst="rect">
              <a:avLst/>
            </a:prstGeom>
          </p:spPr>
        </p:pic>
        <p:pic>
          <p:nvPicPr>
            <p:cNvPr id="26" name="图片 25"/>
            <p:cNvPicPr>
              <a:picLocks noChangeAspect="1"/>
            </p:cNvPicPr>
            <p:nvPr userDrawn="1"/>
          </p:nvPicPr>
          <p:blipFill>
            <a:blip r:embed="rId2"/>
            <a:stretch>
              <a:fillRect/>
            </a:stretch>
          </p:blipFill>
          <p:spPr>
            <a:xfrm rot="16200000" flipH="1">
              <a:off x="6149567" y="-5669015"/>
              <a:ext cx="181267" cy="11697098"/>
            </a:xfrm>
            <a:prstGeom prst="rect">
              <a:avLst/>
            </a:prstGeom>
          </p:spPr>
        </p:pic>
        <p:pic>
          <p:nvPicPr>
            <p:cNvPr id="27" name="图片 26"/>
            <p:cNvPicPr>
              <a:picLocks noChangeAspect="1"/>
            </p:cNvPicPr>
            <p:nvPr userDrawn="1"/>
          </p:nvPicPr>
          <p:blipFill>
            <a:blip r:embed="rId2"/>
            <a:stretch>
              <a:fillRect/>
            </a:stretch>
          </p:blipFill>
          <p:spPr>
            <a:xfrm flipH="1">
              <a:off x="72257" y="508051"/>
              <a:ext cx="94492" cy="6097544"/>
            </a:xfrm>
            <a:prstGeom prst="rect">
              <a:avLst/>
            </a:prstGeom>
          </p:spPr>
        </p:pic>
        <p:pic>
          <p:nvPicPr>
            <p:cNvPr id="28" name="图片 27"/>
            <p:cNvPicPr>
              <a:picLocks noChangeAspect="1"/>
            </p:cNvPicPr>
            <p:nvPr userDrawn="1"/>
          </p:nvPicPr>
          <p:blipFill>
            <a:blip r:embed="rId2"/>
            <a:stretch>
              <a:fillRect/>
            </a:stretch>
          </p:blipFill>
          <p:spPr>
            <a:xfrm flipV="1">
              <a:off x="12040752" y="268295"/>
              <a:ext cx="98798" cy="6375400"/>
            </a:xfrm>
            <a:prstGeom prst="rect">
              <a:avLst/>
            </a:prstGeom>
          </p:spPr>
        </p:pic>
        <p:pic>
          <p:nvPicPr>
            <p:cNvPr id="29" name="图片 28"/>
            <p:cNvPicPr>
              <a:picLocks noChangeAspect="1"/>
            </p:cNvPicPr>
            <p:nvPr userDrawn="1"/>
          </p:nvPicPr>
          <p:blipFill>
            <a:blip r:embed="rId3"/>
            <a:stretch>
              <a:fillRect/>
            </a:stretch>
          </p:blipFill>
          <p:spPr>
            <a:xfrm rot="17484024">
              <a:off x="48674" y="24329"/>
              <a:ext cx="367564" cy="437131"/>
            </a:xfrm>
            <a:prstGeom prst="rect">
              <a:avLst/>
            </a:prstGeom>
          </p:spPr>
        </p:pic>
      </p:grpSp>
      <p:sp>
        <p:nvSpPr>
          <p:cNvPr id="31" name="文本框 30"/>
          <p:cNvSpPr txBox="1"/>
          <p:nvPr/>
        </p:nvSpPr>
        <p:spPr>
          <a:xfrm>
            <a:off x="5017885" y="5671654"/>
            <a:ext cx="2117887" cy="684803"/>
          </a:xfrm>
          <a:prstGeom prst="rect">
            <a:avLst/>
          </a:prstGeom>
          <a:noFill/>
        </p:spPr>
        <p:txBody>
          <a:bodyPr wrap="none" rtlCol="0">
            <a:spAutoFit/>
          </a:bodyPr>
          <a:lstStyle/>
          <a:p>
            <a:pPr>
              <a:lnSpc>
                <a:spcPct val="150000"/>
              </a:lnSpc>
            </a:pPr>
            <a:r>
              <a:rPr lang="en-US" sz="2800" smtClean="0">
                <a:latin typeface="Courier New" panose="02070309020205020404" pitchFamily="49" charset="0"/>
                <a:ea typeface="站酷快乐体2016修订版" panose="02010600030101010101" pitchFamily="2" charset="-122"/>
                <a:cs typeface="Courier New" panose="02070309020205020404" pitchFamily="49" charset="0"/>
              </a:rPr>
              <a:t>UI Design</a:t>
            </a: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9982" y="970074"/>
            <a:ext cx="6673691" cy="4745736"/>
          </a:xfrm>
          <a:prstGeom prst="rect">
            <a:avLst/>
          </a:prstGeom>
        </p:spPr>
      </p:pic>
    </p:spTree>
    <p:extLst>
      <p:ext uri="{BB962C8B-B14F-4D97-AF65-F5344CB8AC3E}">
        <p14:creationId xmlns:p14="http://schemas.microsoft.com/office/powerpoint/2010/main" val="541853664"/>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5708308"/>
            <a:ext cx="4609742" cy="1149692"/>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 y="-12902"/>
            <a:ext cx="12192000" cy="694144"/>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13890" y="59113"/>
            <a:ext cx="12125660" cy="6773487"/>
            <a:chOff x="13890" y="59113"/>
            <a:chExt cx="12125660" cy="6773487"/>
          </a:xfrm>
        </p:grpSpPr>
        <p:sp>
          <p:nvSpPr>
            <p:cNvPr id="24" name="任意多边形 23"/>
            <p:cNvSpPr/>
            <p:nvPr userDrawn="1"/>
          </p:nvSpPr>
          <p:spPr>
            <a:xfrm>
              <a:off x="313060" y="432078"/>
              <a:ext cx="87287" cy="96870"/>
            </a:xfrm>
            <a:custGeom>
              <a:avLst/>
              <a:gdLst>
                <a:gd name="connsiteX0" fmla="*/ 0 w 266700"/>
                <a:gd name="connsiteY0" fmla="*/ 101600 h 231202"/>
                <a:gd name="connsiteX1" fmla="*/ 0 w 266700"/>
                <a:gd name="connsiteY1" fmla="*/ 101600 h 231202"/>
                <a:gd name="connsiteX2" fmla="*/ 127000 w 266700"/>
                <a:gd name="connsiteY2" fmla="*/ 0 h 231202"/>
                <a:gd name="connsiteX3" fmla="*/ 203200 w 266700"/>
                <a:gd name="connsiteY3" fmla="*/ 12700 h 231202"/>
                <a:gd name="connsiteX4" fmla="*/ 241300 w 266700"/>
                <a:gd name="connsiteY4" fmla="*/ 50800 h 231202"/>
                <a:gd name="connsiteX5" fmla="*/ 266700 w 266700"/>
                <a:gd name="connsiteY5" fmla="*/ 127000 h 231202"/>
                <a:gd name="connsiteX6" fmla="*/ 254000 w 266700"/>
                <a:gd name="connsiteY6" fmla="*/ 203200 h 231202"/>
                <a:gd name="connsiteX7" fmla="*/ 88900 w 266700"/>
                <a:gd name="connsiteY7" fmla="*/ 215900 h 231202"/>
                <a:gd name="connsiteX8" fmla="*/ 50800 w 266700"/>
                <a:gd name="connsiteY8" fmla="*/ 177800 h 231202"/>
                <a:gd name="connsiteX9" fmla="*/ 0 w 266700"/>
                <a:gd name="connsiteY9" fmla="*/ 101600 h 231202"/>
                <a:gd name="connsiteX0" fmla="*/ 0 w 267843"/>
                <a:gd name="connsiteY0" fmla="*/ 101600 h 215956"/>
                <a:gd name="connsiteX1" fmla="*/ 0 w 267843"/>
                <a:gd name="connsiteY1" fmla="*/ 101600 h 215956"/>
                <a:gd name="connsiteX2" fmla="*/ 127000 w 267843"/>
                <a:gd name="connsiteY2" fmla="*/ 0 h 215956"/>
                <a:gd name="connsiteX3" fmla="*/ 203200 w 267843"/>
                <a:gd name="connsiteY3" fmla="*/ 12700 h 215956"/>
                <a:gd name="connsiteX4" fmla="*/ 241300 w 267843"/>
                <a:gd name="connsiteY4" fmla="*/ 50800 h 215956"/>
                <a:gd name="connsiteX5" fmla="*/ 266700 w 267843"/>
                <a:gd name="connsiteY5" fmla="*/ 127000 h 215956"/>
                <a:gd name="connsiteX6" fmla="*/ 205833 w 267843"/>
                <a:gd name="connsiteY6" fmla="*/ 145400 h 215956"/>
                <a:gd name="connsiteX7" fmla="*/ 88900 w 267843"/>
                <a:gd name="connsiteY7" fmla="*/ 215900 h 215956"/>
                <a:gd name="connsiteX8" fmla="*/ 50800 w 267843"/>
                <a:gd name="connsiteY8" fmla="*/ 177800 h 215956"/>
                <a:gd name="connsiteX9" fmla="*/ 0 w 267843"/>
                <a:gd name="connsiteY9" fmla="*/ 101600 h 215956"/>
                <a:gd name="connsiteX0" fmla="*/ 0 w 258579"/>
                <a:gd name="connsiteY0" fmla="*/ 101600 h 215920"/>
                <a:gd name="connsiteX1" fmla="*/ 0 w 258579"/>
                <a:gd name="connsiteY1" fmla="*/ 101600 h 215920"/>
                <a:gd name="connsiteX2" fmla="*/ 127000 w 258579"/>
                <a:gd name="connsiteY2" fmla="*/ 0 h 215920"/>
                <a:gd name="connsiteX3" fmla="*/ 203200 w 258579"/>
                <a:gd name="connsiteY3" fmla="*/ 12700 h 215920"/>
                <a:gd name="connsiteX4" fmla="*/ 241300 w 258579"/>
                <a:gd name="connsiteY4" fmla="*/ 50800 h 215920"/>
                <a:gd name="connsiteX5" fmla="*/ 257066 w 258579"/>
                <a:gd name="connsiteY5" fmla="*/ 102916 h 215920"/>
                <a:gd name="connsiteX6" fmla="*/ 205833 w 258579"/>
                <a:gd name="connsiteY6" fmla="*/ 145400 h 215920"/>
                <a:gd name="connsiteX7" fmla="*/ 88900 w 258579"/>
                <a:gd name="connsiteY7" fmla="*/ 215900 h 215920"/>
                <a:gd name="connsiteX8" fmla="*/ 50800 w 258579"/>
                <a:gd name="connsiteY8" fmla="*/ 177800 h 215920"/>
                <a:gd name="connsiteX9" fmla="*/ 0 w 258579"/>
                <a:gd name="connsiteY9" fmla="*/ 101600 h 215920"/>
                <a:gd name="connsiteX0" fmla="*/ 0 w 241313"/>
                <a:gd name="connsiteY0" fmla="*/ 101600 h 215924"/>
                <a:gd name="connsiteX1" fmla="*/ 0 w 241313"/>
                <a:gd name="connsiteY1" fmla="*/ 101600 h 215924"/>
                <a:gd name="connsiteX2" fmla="*/ 127000 w 241313"/>
                <a:gd name="connsiteY2" fmla="*/ 0 h 215924"/>
                <a:gd name="connsiteX3" fmla="*/ 203200 w 241313"/>
                <a:gd name="connsiteY3" fmla="*/ 12700 h 215924"/>
                <a:gd name="connsiteX4" fmla="*/ 241300 w 241313"/>
                <a:gd name="connsiteY4" fmla="*/ 50800 h 215924"/>
                <a:gd name="connsiteX5" fmla="*/ 205833 w 241313"/>
                <a:gd name="connsiteY5" fmla="*/ 145400 h 215924"/>
                <a:gd name="connsiteX6" fmla="*/ 88900 w 241313"/>
                <a:gd name="connsiteY6" fmla="*/ 215900 h 215924"/>
                <a:gd name="connsiteX7" fmla="*/ 50800 w 241313"/>
                <a:gd name="connsiteY7" fmla="*/ 177800 h 215924"/>
                <a:gd name="connsiteX8" fmla="*/ 0 w 241313"/>
                <a:gd name="connsiteY8" fmla="*/ 101600 h 215924"/>
                <a:gd name="connsiteX0" fmla="*/ 0 w 241313"/>
                <a:gd name="connsiteY0" fmla="*/ 101600 h 215924"/>
                <a:gd name="connsiteX1" fmla="*/ 0 w 241313"/>
                <a:gd name="connsiteY1" fmla="*/ 101600 h 215924"/>
                <a:gd name="connsiteX2" fmla="*/ 127000 w 241313"/>
                <a:gd name="connsiteY2" fmla="*/ 0 h 215924"/>
                <a:gd name="connsiteX3" fmla="*/ 203200 w 241313"/>
                <a:gd name="connsiteY3" fmla="*/ 12700 h 215924"/>
                <a:gd name="connsiteX4" fmla="*/ 241300 w 241313"/>
                <a:gd name="connsiteY4" fmla="*/ 50800 h 215924"/>
                <a:gd name="connsiteX5" fmla="*/ 205833 w 241313"/>
                <a:gd name="connsiteY5" fmla="*/ 145400 h 215924"/>
                <a:gd name="connsiteX6" fmla="*/ 88900 w 241313"/>
                <a:gd name="connsiteY6" fmla="*/ 215900 h 215924"/>
                <a:gd name="connsiteX7" fmla="*/ 50800 w 241313"/>
                <a:gd name="connsiteY7" fmla="*/ 177800 h 215924"/>
                <a:gd name="connsiteX8" fmla="*/ 0 w 241313"/>
                <a:gd name="connsiteY8" fmla="*/ 101600 h 215924"/>
                <a:gd name="connsiteX0" fmla="*/ 50800 w 241313"/>
                <a:gd name="connsiteY0" fmla="*/ 177800 h 215924"/>
                <a:gd name="connsiteX1" fmla="*/ 0 w 241313"/>
                <a:gd name="connsiteY1" fmla="*/ 101600 h 215924"/>
                <a:gd name="connsiteX2" fmla="*/ 127000 w 241313"/>
                <a:gd name="connsiteY2" fmla="*/ 0 h 215924"/>
                <a:gd name="connsiteX3" fmla="*/ 203200 w 241313"/>
                <a:gd name="connsiteY3" fmla="*/ 12700 h 215924"/>
                <a:gd name="connsiteX4" fmla="*/ 241300 w 241313"/>
                <a:gd name="connsiteY4" fmla="*/ 50800 h 215924"/>
                <a:gd name="connsiteX5" fmla="*/ 205833 w 241313"/>
                <a:gd name="connsiteY5" fmla="*/ 145400 h 215924"/>
                <a:gd name="connsiteX6" fmla="*/ 88900 w 241313"/>
                <a:gd name="connsiteY6" fmla="*/ 215900 h 215924"/>
                <a:gd name="connsiteX7" fmla="*/ 50800 w 241313"/>
                <a:gd name="connsiteY7" fmla="*/ 177800 h 215924"/>
                <a:gd name="connsiteX0" fmla="*/ 0 w 190513"/>
                <a:gd name="connsiteY0" fmla="*/ 177800 h 215924"/>
                <a:gd name="connsiteX1" fmla="*/ 76200 w 190513"/>
                <a:gd name="connsiteY1" fmla="*/ 0 h 215924"/>
                <a:gd name="connsiteX2" fmla="*/ 152400 w 190513"/>
                <a:gd name="connsiteY2" fmla="*/ 12700 h 215924"/>
                <a:gd name="connsiteX3" fmla="*/ 190500 w 190513"/>
                <a:gd name="connsiteY3" fmla="*/ 50800 h 215924"/>
                <a:gd name="connsiteX4" fmla="*/ 155033 w 190513"/>
                <a:gd name="connsiteY4" fmla="*/ 145400 h 215924"/>
                <a:gd name="connsiteX5" fmla="*/ 38100 w 190513"/>
                <a:gd name="connsiteY5" fmla="*/ 215900 h 215924"/>
                <a:gd name="connsiteX6" fmla="*/ 0 w 190513"/>
                <a:gd name="connsiteY6" fmla="*/ 177800 h 215924"/>
                <a:gd name="connsiteX0" fmla="*/ 17103 w 207616"/>
                <a:gd name="connsiteY0" fmla="*/ 181888 h 220012"/>
                <a:gd name="connsiteX1" fmla="*/ 2557 w 207616"/>
                <a:gd name="connsiteY1" fmla="*/ 94164 h 220012"/>
                <a:gd name="connsiteX2" fmla="*/ 93303 w 207616"/>
                <a:gd name="connsiteY2" fmla="*/ 4088 h 220012"/>
                <a:gd name="connsiteX3" fmla="*/ 169503 w 207616"/>
                <a:gd name="connsiteY3" fmla="*/ 16788 h 220012"/>
                <a:gd name="connsiteX4" fmla="*/ 207603 w 207616"/>
                <a:gd name="connsiteY4" fmla="*/ 54888 h 220012"/>
                <a:gd name="connsiteX5" fmla="*/ 172136 w 207616"/>
                <a:gd name="connsiteY5" fmla="*/ 149488 h 220012"/>
                <a:gd name="connsiteX6" fmla="*/ 55203 w 207616"/>
                <a:gd name="connsiteY6" fmla="*/ 219988 h 220012"/>
                <a:gd name="connsiteX7" fmla="*/ 17103 w 207616"/>
                <a:gd name="connsiteY7" fmla="*/ 181888 h 220012"/>
                <a:gd name="connsiteX0" fmla="*/ 17103 w 207612"/>
                <a:gd name="connsiteY0" fmla="*/ 181888 h 195947"/>
                <a:gd name="connsiteX1" fmla="*/ 2557 w 207612"/>
                <a:gd name="connsiteY1" fmla="*/ 94164 h 195947"/>
                <a:gd name="connsiteX2" fmla="*/ 93303 w 207612"/>
                <a:gd name="connsiteY2" fmla="*/ 4088 h 195947"/>
                <a:gd name="connsiteX3" fmla="*/ 169503 w 207612"/>
                <a:gd name="connsiteY3" fmla="*/ 16788 h 195947"/>
                <a:gd name="connsiteX4" fmla="*/ 207603 w 207612"/>
                <a:gd name="connsiteY4" fmla="*/ 54888 h 195947"/>
                <a:gd name="connsiteX5" fmla="*/ 172136 w 207612"/>
                <a:gd name="connsiteY5" fmla="*/ 149488 h 195947"/>
                <a:gd name="connsiteX6" fmla="*/ 79289 w 207612"/>
                <a:gd name="connsiteY6" fmla="*/ 195905 h 195947"/>
                <a:gd name="connsiteX7" fmla="*/ 17103 w 207612"/>
                <a:gd name="connsiteY7" fmla="*/ 181888 h 195947"/>
                <a:gd name="connsiteX0" fmla="*/ 17103 w 208352"/>
                <a:gd name="connsiteY0" fmla="*/ 181888 h 195947"/>
                <a:gd name="connsiteX1" fmla="*/ 2557 w 208352"/>
                <a:gd name="connsiteY1" fmla="*/ 94164 h 195947"/>
                <a:gd name="connsiteX2" fmla="*/ 93303 w 208352"/>
                <a:gd name="connsiteY2" fmla="*/ 4088 h 195947"/>
                <a:gd name="connsiteX3" fmla="*/ 169503 w 208352"/>
                <a:gd name="connsiteY3" fmla="*/ 16788 h 195947"/>
                <a:gd name="connsiteX4" fmla="*/ 207603 w 208352"/>
                <a:gd name="connsiteY4" fmla="*/ 54888 h 195947"/>
                <a:gd name="connsiteX5" fmla="*/ 133603 w 208352"/>
                <a:gd name="connsiteY5" fmla="*/ 149488 h 195947"/>
                <a:gd name="connsiteX6" fmla="*/ 79289 w 208352"/>
                <a:gd name="connsiteY6" fmla="*/ 195905 h 195947"/>
                <a:gd name="connsiteX7" fmla="*/ 17103 w 208352"/>
                <a:gd name="connsiteY7" fmla="*/ 181888 h 195947"/>
                <a:gd name="connsiteX0" fmla="*/ 17103 w 176562"/>
                <a:gd name="connsiteY0" fmla="*/ 181888 h 195945"/>
                <a:gd name="connsiteX1" fmla="*/ 2557 w 176562"/>
                <a:gd name="connsiteY1" fmla="*/ 94164 h 195945"/>
                <a:gd name="connsiteX2" fmla="*/ 93303 w 176562"/>
                <a:gd name="connsiteY2" fmla="*/ 4088 h 195945"/>
                <a:gd name="connsiteX3" fmla="*/ 169503 w 176562"/>
                <a:gd name="connsiteY3" fmla="*/ 16788 h 195945"/>
                <a:gd name="connsiteX4" fmla="*/ 169070 w 176562"/>
                <a:gd name="connsiteY4" fmla="*/ 69336 h 195945"/>
                <a:gd name="connsiteX5" fmla="*/ 133603 w 176562"/>
                <a:gd name="connsiteY5" fmla="*/ 149488 h 195945"/>
                <a:gd name="connsiteX6" fmla="*/ 79289 w 176562"/>
                <a:gd name="connsiteY6" fmla="*/ 195905 h 195945"/>
                <a:gd name="connsiteX7" fmla="*/ 17103 w 176562"/>
                <a:gd name="connsiteY7" fmla="*/ 181888 h 195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562" h="195945">
                  <a:moveTo>
                    <a:pt x="17103" y="181888"/>
                  </a:moveTo>
                  <a:cubicBezTo>
                    <a:pt x="29916" y="155858"/>
                    <a:pt x="-10256" y="120194"/>
                    <a:pt x="2557" y="94164"/>
                  </a:cubicBezTo>
                  <a:cubicBezTo>
                    <a:pt x="32806" y="64139"/>
                    <a:pt x="65479" y="16984"/>
                    <a:pt x="93303" y="4088"/>
                  </a:cubicBezTo>
                  <a:cubicBezTo>
                    <a:pt x="121127" y="-8808"/>
                    <a:pt x="144103" y="12555"/>
                    <a:pt x="169503" y="16788"/>
                  </a:cubicBezTo>
                  <a:cubicBezTo>
                    <a:pt x="182203" y="29488"/>
                    <a:pt x="175053" y="47219"/>
                    <a:pt x="169070" y="69336"/>
                  </a:cubicBezTo>
                  <a:cubicBezTo>
                    <a:pt x="163087" y="91453"/>
                    <a:pt x="148567" y="128393"/>
                    <a:pt x="133603" y="149488"/>
                  </a:cubicBezTo>
                  <a:cubicBezTo>
                    <a:pt x="118640" y="170583"/>
                    <a:pt x="91403" y="197116"/>
                    <a:pt x="79289" y="195905"/>
                  </a:cubicBezTo>
                  <a:cubicBezTo>
                    <a:pt x="66589" y="183205"/>
                    <a:pt x="27066" y="196832"/>
                    <a:pt x="17103" y="181888"/>
                  </a:cubicBezTo>
                  <a:close/>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25" name="图片 24"/>
            <p:cNvPicPr>
              <a:picLocks noChangeAspect="1"/>
            </p:cNvPicPr>
            <p:nvPr userDrawn="1"/>
          </p:nvPicPr>
          <p:blipFill>
            <a:blip r:embed="rId2"/>
            <a:stretch>
              <a:fillRect/>
            </a:stretch>
          </p:blipFill>
          <p:spPr>
            <a:xfrm rot="5400000">
              <a:off x="6002344" y="695394"/>
              <a:ext cx="187311" cy="12087101"/>
            </a:xfrm>
            <a:prstGeom prst="rect">
              <a:avLst/>
            </a:prstGeom>
          </p:spPr>
        </p:pic>
        <p:pic>
          <p:nvPicPr>
            <p:cNvPr id="26" name="图片 25"/>
            <p:cNvPicPr>
              <a:picLocks noChangeAspect="1"/>
            </p:cNvPicPr>
            <p:nvPr userDrawn="1"/>
          </p:nvPicPr>
          <p:blipFill>
            <a:blip r:embed="rId2"/>
            <a:stretch>
              <a:fillRect/>
            </a:stretch>
          </p:blipFill>
          <p:spPr>
            <a:xfrm rot="16200000" flipH="1">
              <a:off x="6149567" y="-5669015"/>
              <a:ext cx="181267" cy="11697098"/>
            </a:xfrm>
            <a:prstGeom prst="rect">
              <a:avLst/>
            </a:prstGeom>
          </p:spPr>
        </p:pic>
        <p:pic>
          <p:nvPicPr>
            <p:cNvPr id="27" name="图片 26"/>
            <p:cNvPicPr>
              <a:picLocks noChangeAspect="1"/>
            </p:cNvPicPr>
            <p:nvPr userDrawn="1"/>
          </p:nvPicPr>
          <p:blipFill>
            <a:blip r:embed="rId2"/>
            <a:stretch>
              <a:fillRect/>
            </a:stretch>
          </p:blipFill>
          <p:spPr>
            <a:xfrm flipH="1">
              <a:off x="72257" y="508051"/>
              <a:ext cx="94492" cy="6097544"/>
            </a:xfrm>
            <a:prstGeom prst="rect">
              <a:avLst/>
            </a:prstGeom>
          </p:spPr>
        </p:pic>
        <p:pic>
          <p:nvPicPr>
            <p:cNvPr id="28" name="图片 27"/>
            <p:cNvPicPr>
              <a:picLocks noChangeAspect="1"/>
            </p:cNvPicPr>
            <p:nvPr userDrawn="1"/>
          </p:nvPicPr>
          <p:blipFill>
            <a:blip r:embed="rId2"/>
            <a:stretch>
              <a:fillRect/>
            </a:stretch>
          </p:blipFill>
          <p:spPr>
            <a:xfrm flipV="1">
              <a:off x="12040752" y="268295"/>
              <a:ext cx="98798" cy="6375400"/>
            </a:xfrm>
            <a:prstGeom prst="rect">
              <a:avLst/>
            </a:prstGeom>
          </p:spPr>
        </p:pic>
        <p:pic>
          <p:nvPicPr>
            <p:cNvPr id="29" name="图片 28"/>
            <p:cNvPicPr>
              <a:picLocks noChangeAspect="1"/>
            </p:cNvPicPr>
            <p:nvPr userDrawn="1"/>
          </p:nvPicPr>
          <p:blipFill>
            <a:blip r:embed="rId3"/>
            <a:stretch>
              <a:fillRect/>
            </a:stretch>
          </p:blipFill>
          <p:spPr>
            <a:xfrm rot="17484024">
              <a:off x="48674" y="24329"/>
              <a:ext cx="367564" cy="437131"/>
            </a:xfrm>
            <a:prstGeom prst="rect">
              <a:avLst/>
            </a:prstGeom>
          </p:spPr>
        </p:pic>
      </p:grpSp>
      <p:sp>
        <p:nvSpPr>
          <p:cNvPr id="31" name="文本框 30"/>
          <p:cNvSpPr txBox="1"/>
          <p:nvPr/>
        </p:nvSpPr>
        <p:spPr>
          <a:xfrm>
            <a:off x="1919497" y="913151"/>
            <a:ext cx="4344459" cy="854080"/>
          </a:xfrm>
          <a:prstGeom prst="rect">
            <a:avLst/>
          </a:prstGeom>
          <a:noFill/>
        </p:spPr>
        <p:txBody>
          <a:bodyPr wrap="none" rtlCol="0">
            <a:spAutoFit/>
          </a:bodyPr>
          <a:lstStyle/>
          <a:p>
            <a:pPr>
              <a:lnSpc>
                <a:spcPct val="150000"/>
              </a:lnSpc>
            </a:pPr>
            <a:r>
              <a:rPr lang="en-US" sz="3600" smtClean="0">
                <a:latin typeface="Courier New" panose="02070309020205020404" pitchFamily="49" charset="0"/>
                <a:ea typeface="站酷快乐体2016修订版" panose="02010600030101010101" pitchFamily="2" charset="-122"/>
                <a:cs typeface="Courier New" panose="02070309020205020404" pitchFamily="49" charset="0"/>
              </a:rPr>
              <a:t>Basic Algorithm</a:t>
            </a:r>
          </a:p>
        </p:txBody>
      </p:sp>
      <p:sp>
        <p:nvSpPr>
          <p:cNvPr id="33" name="文本框 32"/>
          <p:cNvSpPr txBox="1"/>
          <p:nvPr/>
        </p:nvSpPr>
        <p:spPr>
          <a:xfrm>
            <a:off x="848686" y="2440183"/>
            <a:ext cx="10743728" cy="3323987"/>
          </a:xfrm>
          <a:prstGeom prst="rect">
            <a:avLst/>
          </a:prstGeom>
          <a:noFill/>
        </p:spPr>
        <p:txBody>
          <a:bodyPr wrap="square" rtlCol="0">
            <a:spAutoFit/>
          </a:bodyPr>
          <a:lstStyle/>
          <a:p>
            <a:pPr>
              <a:lnSpc>
                <a:spcPct val="150000"/>
              </a:lnSpc>
            </a:pPr>
            <a:r>
              <a:rPr lang="en-US" sz="2800" smtClean="0">
                <a:solidFill>
                  <a:srgbClr val="00B050"/>
                </a:solidFill>
                <a:latin typeface="Myriad Pro" panose="020B0503030403020204" pitchFamily="34" charset="0"/>
                <a:ea typeface="站酷快乐体2016修订版" panose="02010600030101010101" pitchFamily="2" charset="-122"/>
                <a:cs typeface="Courier New" panose="02070309020205020404" pitchFamily="49" charset="0"/>
              </a:rPr>
              <a:t>◊</a:t>
            </a:r>
            <a:r>
              <a:rPr lang="en-US" sz="2800" smtClean="0">
                <a:latin typeface="Myriad Pro" panose="020B0503030403020204" pitchFamily="34" charset="0"/>
                <a:ea typeface="站酷快乐体2016修订版" panose="02010600030101010101" pitchFamily="2" charset="-122"/>
                <a:cs typeface="Courier New" panose="02070309020205020404" pitchFamily="49" charset="0"/>
              </a:rPr>
              <a:t> Markov Chain</a:t>
            </a:r>
          </a:p>
          <a:p>
            <a:pPr>
              <a:lnSpc>
                <a:spcPct val="150000"/>
              </a:lnSpc>
            </a:pPr>
            <a:endParaRPr lang="en-US" sz="2800" smtClean="0">
              <a:latin typeface="Myriad Pro" panose="020B0503030403020204" pitchFamily="34" charset="0"/>
              <a:ea typeface="站酷快乐体2016修订版" panose="02010600030101010101" pitchFamily="2" charset="-122"/>
              <a:cs typeface="Courier New" panose="02070309020205020404" pitchFamily="49" charset="0"/>
            </a:endParaRPr>
          </a:p>
          <a:p>
            <a:pPr>
              <a:lnSpc>
                <a:spcPct val="150000"/>
              </a:lnSpc>
            </a:pPr>
            <a:r>
              <a:rPr lang="en-US" sz="2800">
                <a:solidFill>
                  <a:srgbClr val="00B050"/>
                </a:solidFill>
                <a:latin typeface="Myriad Pro" panose="020B0503030403020204" pitchFamily="34" charset="0"/>
                <a:ea typeface="站酷快乐体2016修订版" panose="02010600030101010101" pitchFamily="2" charset="-122"/>
                <a:cs typeface="Courier New" panose="02070309020205020404" pitchFamily="49" charset="0"/>
              </a:rPr>
              <a:t>◊</a:t>
            </a:r>
            <a:r>
              <a:rPr lang="en-US" sz="2800">
                <a:latin typeface="Myriad Pro" panose="020B0503030403020204" pitchFamily="34" charset="0"/>
                <a:ea typeface="站酷快乐体2016修订版" panose="02010600030101010101" pitchFamily="2" charset="-122"/>
                <a:cs typeface="Courier New" panose="02070309020205020404" pitchFamily="49" charset="0"/>
              </a:rPr>
              <a:t> </a:t>
            </a:r>
            <a:r>
              <a:rPr lang="en-US" sz="2800" smtClean="0">
                <a:latin typeface="Myriad Pro" panose="020B0503030403020204" pitchFamily="34" charset="0"/>
              </a:rPr>
              <a:t>Generative </a:t>
            </a:r>
            <a:r>
              <a:rPr lang="en-US" sz="2800">
                <a:latin typeface="Myriad Pro" panose="020B0503030403020204" pitchFamily="34" charset="0"/>
              </a:rPr>
              <a:t>Adversarial </a:t>
            </a:r>
            <a:r>
              <a:rPr lang="en-US" sz="2800" smtClean="0">
                <a:latin typeface="Myriad Pro" panose="020B0503030403020204" pitchFamily="34" charset="0"/>
              </a:rPr>
              <a:t>Networks (</a:t>
            </a:r>
            <a:r>
              <a:rPr lang="en-US" sz="2800" smtClean="0">
                <a:latin typeface="Myriad Pro" panose="020B0503030403020204" pitchFamily="34" charset="0"/>
                <a:ea typeface="站酷快乐体2016修订版" panose="02010600030101010101" pitchFamily="2" charset="-122"/>
                <a:cs typeface="Courier New" panose="02070309020205020404" pitchFamily="49" charset="0"/>
              </a:rPr>
              <a:t>GAN)</a:t>
            </a:r>
          </a:p>
          <a:p>
            <a:pPr>
              <a:lnSpc>
                <a:spcPct val="150000"/>
              </a:lnSpc>
            </a:pPr>
            <a:endParaRPr lang="en-US" sz="2800">
              <a:latin typeface="Myriad Pro" panose="020B0503030403020204" pitchFamily="34" charset="0"/>
              <a:ea typeface="站酷快乐体2016修订版" panose="02010600030101010101" pitchFamily="2" charset="-122"/>
              <a:cs typeface="Courier New" panose="02070309020205020404" pitchFamily="49" charset="0"/>
            </a:endParaRPr>
          </a:p>
          <a:p>
            <a:pPr>
              <a:lnSpc>
                <a:spcPct val="150000"/>
              </a:lnSpc>
            </a:pPr>
            <a:endParaRPr lang="en-US" sz="2800" smtClean="0">
              <a:latin typeface="Myriad Pro" panose="020B0503030403020204" pitchFamily="34" charset="0"/>
              <a:ea typeface="站酷快乐体2016修订版" panose="02010600030101010101" pitchFamily="2" charset="-122"/>
              <a:cs typeface="Courier New" panose="02070309020205020404" pitchFamily="49" charset="0"/>
            </a:endParaRPr>
          </a:p>
        </p:txBody>
      </p:sp>
      <p:grpSp>
        <p:nvGrpSpPr>
          <p:cNvPr id="34" name="Group 48"/>
          <p:cNvGrpSpPr>
            <a:grpSpLocks noChangeAspect="1"/>
          </p:cNvGrpSpPr>
          <p:nvPr/>
        </p:nvGrpSpPr>
        <p:grpSpPr bwMode="auto">
          <a:xfrm>
            <a:off x="851234" y="806289"/>
            <a:ext cx="898525" cy="898525"/>
            <a:chOff x="1527" y="2223"/>
            <a:chExt cx="566" cy="566"/>
          </a:xfrm>
        </p:grpSpPr>
        <p:sp>
          <p:nvSpPr>
            <p:cNvPr id="35" name="Freeform 49"/>
            <p:cNvSpPr>
              <a:spLocks/>
            </p:cNvSpPr>
            <p:nvPr/>
          </p:nvSpPr>
          <p:spPr bwMode="auto">
            <a:xfrm>
              <a:off x="1671" y="2391"/>
              <a:ext cx="319" cy="308"/>
            </a:xfrm>
            <a:custGeom>
              <a:avLst/>
              <a:gdLst>
                <a:gd name="T0" fmla="*/ 84 w 118"/>
                <a:gd name="T1" fmla="*/ 18 h 114"/>
                <a:gd name="T2" fmla="*/ 92 w 118"/>
                <a:gd name="T3" fmla="*/ 78 h 114"/>
                <a:gd name="T4" fmla="*/ 34 w 118"/>
                <a:gd name="T5" fmla="*/ 86 h 114"/>
                <a:gd name="T6" fmla="*/ 25 w 118"/>
                <a:gd name="T7" fmla="*/ 25 h 114"/>
                <a:gd name="T8" fmla="*/ 84 w 118"/>
                <a:gd name="T9" fmla="*/ 17 h 114"/>
                <a:gd name="T10" fmla="*/ 91 w 118"/>
                <a:gd name="T11" fmla="*/ 10 h 114"/>
                <a:gd name="T12" fmla="*/ 54 w 118"/>
                <a:gd name="T13" fmla="*/ 2 h 114"/>
                <a:gd name="T14" fmla="*/ 20 w 118"/>
                <a:gd name="T15" fmla="*/ 16 h 114"/>
                <a:gd name="T16" fmla="*/ 27 w 118"/>
                <a:gd name="T17" fmla="*/ 93 h 114"/>
                <a:gd name="T18" fmla="*/ 99 w 118"/>
                <a:gd name="T19" fmla="*/ 85 h 114"/>
                <a:gd name="T20" fmla="*/ 92 w 118"/>
                <a:gd name="T21" fmla="*/ 11 h 114"/>
                <a:gd name="T22" fmla="*/ 84 w 118"/>
                <a:gd name="T23" fmla="*/ 1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8" h="114">
                  <a:moveTo>
                    <a:pt x="84" y="18"/>
                  </a:moveTo>
                  <a:cubicBezTo>
                    <a:pt x="100" y="32"/>
                    <a:pt x="106" y="61"/>
                    <a:pt x="92" y="78"/>
                  </a:cubicBezTo>
                  <a:cubicBezTo>
                    <a:pt x="78" y="94"/>
                    <a:pt x="52" y="102"/>
                    <a:pt x="34" y="86"/>
                  </a:cubicBezTo>
                  <a:cubicBezTo>
                    <a:pt x="18" y="72"/>
                    <a:pt x="11" y="42"/>
                    <a:pt x="25" y="25"/>
                  </a:cubicBezTo>
                  <a:cubicBezTo>
                    <a:pt x="35" y="14"/>
                    <a:pt x="70" y="4"/>
                    <a:pt x="84" y="17"/>
                  </a:cubicBezTo>
                  <a:cubicBezTo>
                    <a:pt x="88" y="22"/>
                    <a:pt x="95" y="15"/>
                    <a:pt x="91" y="10"/>
                  </a:cubicBezTo>
                  <a:cubicBezTo>
                    <a:pt x="81" y="0"/>
                    <a:pt x="66" y="2"/>
                    <a:pt x="54" y="2"/>
                  </a:cubicBezTo>
                  <a:cubicBezTo>
                    <a:pt x="40" y="3"/>
                    <a:pt x="30" y="6"/>
                    <a:pt x="20" y="16"/>
                  </a:cubicBezTo>
                  <a:cubicBezTo>
                    <a:pt x="0" y="38"/>
                    <a:pt x="6" y="74"/>
                    <a:pt x="27" y="93"/>
                  </a:cubicBezTo>
                  <a:cubicBezTo>
                    <a:pt x="50" y="114"/>
                    <a:pt x="80" y="104"/>
                    <a:pt x="99" y="85"/>
                  </a:cubicBezTo>
                  <a:cubicBezTo>
                    <a:pt x="118" y="64"/>
                    <a:pt x="111" y="28"/>
                    <a:pt x="92" y="11"/>
                  </a:cubicBezTo>
                  <a:cubicBezTo>
                    <a:pt x="87" y="6"/>
                    <a:pt x="80" y="14"/>
                    <a:pt x="84" y="1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50"/>
            <p:cNvSpPr>
              <a:spLocks/>
            </p:cNvSpPr>
            <p:nvPr/>
          </p:nvSpPr>
          <p:spPr bwMode="auto">
            <a:xfrm>
              <a:off x="1638" y="2331"/>
              <a:ext cx="190" cy="198"/>
            </a:xfrm>
            <a:custGeom>
              <a:avLst/>
              <a:gdLst>
                <a:gd name="T0" fmla="*/ 68 w 70"/>
                <a:gd name="T1" fmla="*/ 25 h 73"/>
                <a:gd name="T2" fmla="*/ 18 w 70"/>
                <a:gd name="T3" fmla="*/ 11 h 73"/>
                <a:gd name="T4" fmla="*/ 3 w 70"/>
                <a:gd name="T5" fmla="*/ 38 h 73"/>
                <a:gd name="T6" fmla="*/ 2 w 70"/>
                <a:gd name="T7" fmla="*/ 54 h 73"/>
                <a:gd name="T8" fmla="*/ 13 w 70"/>
                <a:gd name="T9" fmla="*/ 67 h 73"/>
                <a:gd name="T10" fmla="*/ 23 w 70"/>
                <a:gd name="T11" fmla="*/ 64 h 73"/>
                <a:gd name="T12" fmla="*/ 15 w 70"/>
                <a:gd name="T13" fmla="*/ 54 h 73"/>
                <a:gd name="T14" fmla="*/ 14 w 70"/>
                <a:gd name="T15" fmla="*/ 38 h 73"/>
                <a:gd name="T16" fmla="*/ 16 w 70"/>
                <a:gd name="T17" fmla="*/ 29 h 73"/>
                <a:gd name="T18" fmla="*/ 58 w 70"/>
                <a:gd name="T19" fmla="*/ 28 h 73"/>
                <a:gd name="T20" fmla="*/ 68 w 70"/>
                <a:gd name="T21" fmla="*/ 2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73">
                  <a:moveTo>
                    <a:pt x="68" y="25"/>
                  </a:moveTo>
                  <a:cubicBezTo>
                    <a:pt x="60" y="3"/>
                    <a:pt x="37" y="0"/>
                    <a:pt x="18" y="11"/>
                  </a:cubicBezTo>
                  <a:cubicBezTo>
                    <a:pt x="8" y="18"/>
                    <a:pt x="7" y="27"/>
                    <a:pt x="3" y="38"/>
                  </a:cubicBezTo>
                  <a:cubicBezTo>
                    <a:pt x="1" y="44"/>
                    <a:pt x="0" y="49"/>
                    <a:pt x="2" y="54"/>
                  </a:cubicBezTo>
                  <a:cubicBezTo>
                    <a:pt x="5" y="59"/>
                    <a:pt x="12" y="62"/>
                    <a:pt x="13" y="67"/>
                  </a:cubicBezTo>
                  <a:cubicBezTo>
                    <a:pt x="15" y="73"/>
                    <a:pt x="25" y="71"/>
                    <a:pt x="23" y="64"/>
                  </a:cubicBezTo>
                  <a:cubicBezTo>
                    <a:pt x="21" y="59"/>
                    <a:pt x="18" y="58"/>
                    <a:pt x="15" y="54"/>
                  </a:cubicBezTo>
                  <a:cubicBezTo>
                    <a:pt x="10" y="48"/>
                    <a:pt x="11" y="44"/>
                    <a:pt x="14" y="38"/>
                  </a:cubicBezTo>
                  <a:cubicBezTo>
                    <a:pt x="15" y="35"/>
                    <a:pt x="15" y="32"/>
                    <a:pt x="16" y="29"/>
                  </a:cubicBezTo>
                  <a:cubicBezTo>
                    <a:pt x="22" y="11"/>
                    <a:pt x="52" y="9"/>
                    <a:pt x="58" y="28"/>
                  </a:cubicBezTo>
                  <a:cubicBezTo>
                    <a:pt x="60" y="34"/>
                    <a:pt x="70" y="32"/>
                    <a:pt x="68"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51"/>
            <p:cNvSpPr>
              <a:spLocks/>
            </p:cNvSpPr>
            <p:nvPr/>
          </p:nvSpPr>
          <p:spPr bwMode="auto">
            <a:xfrm>
              <a:off x="1527" y="2223"/>
              <a:ext cx="374" cy="384"/>
            </a:xfrm>
            <a:custGeom>
              <a:avLst/>
              <a:gdLst>
                <a:gd name="T0" fmla="*/ 133 w 138"/>
                <a:gd name="T1" fmla="*/ 65 h 142"/>
                <a:gd name="T2" fmla="*/ 128 w 138"/>
                <a:gd name="T3" fmla="*/ 53 h 142"/>
                <a:gd name="T4" fmla="*/ 133 w 138"/>
                <a:gd name="T5" fmla="*/ 50 h 142"/>
                <a:gd name="T6" fmla="*/ 138 w 138"/>
                <a:gd name="T7" fmla="*/ 38 h 142"/>
                <a:gd name="T8" fmla="*/ 128 w 138"/>
                <a:gd name="T9" fmla="*/ 25 h 142"/>
                <a:gd name="T10" fmla="*/ 110 w 138"/>
                <a:gd name="T11" fmla="*/ 28 h 142"/>
                <a:gd name="T12" fmla="*/ 105 w 138"/>
                <a:gd name="T13" fmla="*/ 28 h 142"/>
                <a:gd name="T14" fmla="*/ 93 w 138"/>
                <a:gd name="T15" fmla="*/ 27 h 142"/>
                <a:gd name="T16" fmla="*/ 98 w 138"/>
                <a:gd name="T17" fmla="*/ 32 h 142"/>
                <a:gd name="T18" fmla="*/ 73 w 138"/>
                <a:gd name="T19" fmla="*/ 7 h 142"/>
                <a:gd name="T20" fmla="*/ 64 w 138"/>
                <a:gd name="T21" fmla="*/ 15 h 142"/>
                <a:gd name="T22" fmla="*/ 62 w 138"/>
                <a:gd name="T23" fmla="*/ 26 h 142"/>
                <a:gd name="T24" fmla="*/ 51 w 138"/>
                <a:gd name="T25" fmla="*/ 34 h 142"/>
                <a:gd name="T26" fmla="*/ 59 w 138"/>
                <a:gd name="T27" fmla="*/ 36 h 142"/>
                <a:gd name="T28" fmla="*/ 27 w 138"/>
                <a:gd name="T29" fmla="*/ 26 h 142"/>
                <a:gd name="T30" fmla="*/ 32 w 138"/>
                <a:gd name="T31" fmla="*/ 58 h 142"/>
                <a:gd name="T32" fmla="*/ 32 w 138"/>
                <a:gd name="T33" fmla="*/ 50 h 142"/>
                <a:gd name="T34" fmla="*/ 26 w 138"/>
                <a:gd name="T35" fmla="*/ 72 h 142"/>
                <a:gd name="T36" fmla="*/ 31 w 138"/>
                <a:gd name="T37" fmla="*/ 66 h 142"/>
                <a:gd name="T38" fmla="*/ 5 w 138"/>
                <a:gd name="T39" fmla="*/ 74 h 142"/>
                <a:gd name="T40" fmla="*/ 5 w 138"/>
                <a:gd name="T41" fmla="*/ 94 h 142"/>
                <a:gd name="T42" fmla="*/ 17 w 138"/>
                <a:gd name="T43" fmla="*/ 98 h 142"/>
                <a:gd name="T44" fmla="*/ 23 w 138"/>
                <a:gd name="T45" fmla="*/ 98 h 142"/>
                <a:gd name="T46" fmla="*/ 25 w 138"/>
                <a:gd name="T47" fmla="*/ 104 h 142"/>
                <a:gd name="T48" fmla="*/ 37 w 138"/>
                <a:gd name="T49" fmla="*/ 115 h 142"/>
                <a:gd name="T50" fmla="*/ 34 w 138"/>
                <a:gd name="T51" fmla="*/ 106 h 142"/>
                <a:gd name="T52" fmla="*/ 27 w 138"/>
                <a:gd name="T53" fmla="*/ 138 h 142"/>
                <a:gd name="T54" fmla="*/ 39 w 138"/>
                <a:gd name="T55" fmla="*/ 140 h 142"/>
                <a:gd name="T56" fmla="*/ 49 w 138"/>
                <a:gd name="T57" fmla="*/ 134 h 142"/>
                <a:gd name="T58" fmla="*/ 63 w 138"/>
                <a:gd name="T59" fmla="*/ 134 h 142"/>
                <a:gd name="T60" fmla="*/ 63 w 138"/>
                <a:gd name="T61" fmla="*/ 124 h 142"/>
                <a:gd name="T62" fmla="*/ 47 w 138"/>
                <a:gd name="T63" fmla="*/ 122 h 142"/>
                <a:gd name="T64" fmla="*/ 41 w 138"/>
                <a:gd name="T65" fmla="*/ 125 h 142"/>
                <a:gd name="T66" fmla="*/ 37 w 138"/>
                <a:gd name="T67" fmla="*/ 123 h 142"/>
                <a:gd name="T68" fmla="*/ 40 w 138"/>
                <a:gd name="T69" fmla="*/ 113 h 142"/>
                <a:gd name="T70" fmla="*/ 36 w 138"/>
                <a:gd name="T71" fmla="*/ 104 h 142"/>
                <a:gd name="T72" fmla="*/ 30 w 138"/>
                <a:gd name="T73" fmla="*/ 89 h 142"/>
                <a:gd name="T74" fmla="*/ 27 w 138"/>
                <a:gd name="T75" fmla="*/ 88 h 142"/>
                <a:gd name="T76" fmla="*/ 21 w 138"/>
                <a:gd name="T77" fmla="*/ 87 h 142"/>
                <a:gd name="T78" fmla="*/ 30 w 138"/>
                <a:gd name="T79" fmla="*/ 76 h 142"/>
                <a:gd name="T80" fmla="*/ 35 w 138"/>
                <a:gd name="T81" fmla="*/ 71 h 142"/>
                <a:gd name="T82" fmla="*/ 39 w 138"/>
                <a:gd name="T83" fmla="*/ 57 h 142"/>
                <a:gd name="T84" fmla="*/ 39 w 138"/>
                <a:gd name="T85" fmla="*/ 50 h 142"/>
                <a:gd name="T86" fmla="*/ 33 w 138"/>
                <a:gd name="T87" fmla="*/ 44 h 142"/>
                <a:gd name="T88" fmla="*/ 49 w 138"/>
                <a:gd name="T89" fmla="*/ 40 h 142"/>
                <a:gd name="T90" fmla="*/ 57 w 138"/>
                <a:gd name="T91" fmla="*/ 41 h 142"/>
                <a:gd name="T92" fmla="*/ 70 w 138"/>
                <a:gd name="T93" fmla="*/ 34 h 142"/>
                <a:gd name="T94" fmla="*/ 73 w 138"/>
                <a:gd name="T95" fmla="*/ 29 h 142"/>
                <a:gd name="T96" fmla="*/ 77 w 138"/>
                <a:gd name="T97" fmla="*/ 17 h 142"/>
                <a:gd name="T98" fmla="*/ 87 w 138"/>
                <a:gd name="T99" fmla="*/ 32 h 142"/>
                <a:gd name="T100" fmla="*/ 93 w 138"/>
                <a:gd name="T101" fmla="*/ 37 h 142"/>
                <a:gd name="T102" fmla="*/ 109 w 138"/>
                <a:gd name="T103" fmla="*/ 41 h 142"/>
                <a:gd name="T104" fmla="*/ 117 w 138"/>
                <a:gd name="T105" fmla="*/ 36 h 142"/>
                <a:gd name="T106" fmla="*/ 118 w 138"/>
                <a:gd name="T107" fmla="*/ 52 h 142"/>
                <a:gd name="T108" fmla="*/ 123 w 138"/>
                <a:gd name="T109" fmla="*/ 68 h 142"/>
                <a:gd name="T110" fmla="*/ 133 w 138"/>
                <a:gd name="T111" fmla="*/ 6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8" h="142">
                  <a:moveTo>
                    <a:pt x="133" y="65"/>
                  </a:moveTo>
                  <a:cubicBezTo>
                    <a:pt x="131" y="61"/>
                    <a:pt x="130" y="57"/>
                    <a:pt x="128" y="53"/>
                  </a:cubicBezTo>
                  <a:cubicBezTo>
                    <a:pt x="130" y="52"/>
                    <a:pt x="132" y="52"/>
                    <a:pt x="133" y="50"/>
                  </a:cubicBezTo>
                  <a:cubicBezTo>
                    <a:pt x="135" y="45"/>
                    <a:pt x="138" y="44"/>
                    <a:pt x="138" y="38"/>
                  </a:cubicBezTo>
                  <a:cubicBezTo>
                    <a:pt x="138" y="32"/>
                    <a:pt x="134" y="27"/>
                    <a:pt x="128" y="25"/>
                  </a:cubicBezTo>
                  <a:cubicBezTo>
                    <a:pt x="121" y="22"/>
                    <a:pt x="116" y="26"/>
                    <a:pt x="110" y="28"/>
                  </a:cubicBezTo>
                  <a:cubicBezTo>
                    <a:pt x="99" y="31"/>
                    <a:pt x="118" y="32"/>
                    <a:pt x="105" y="28"/>
                  </a:cubicBezTo>
                  <a:cubicBezTo>
                    <a:pt x="100" y="27"/>
                    <a:pt x="98" y="26"/>
                    <a:pt x="93" y="27"/>
                  </a:cubicBezTo>
                  <a:cubicBezTo>
                    <a:pt x="95" y="28"/>
                    <a:pt x="96" y="30"/>
                    <a:pt x="98" y="32"/>
                  </a:cubicBezTo>
                  <a:cubicBezTo>
                    <a:pt x="98" y="17"/>
                    <a:pt x="91" y="0"/>
                    <a:pt x="73" y="7"/>
                  </a:cubicBezTo>
                  <a:cubicBezTo>
                    <a:pt x="68" y="8"/>
                    <a:pt x="66" y="10"/>
                    <a:pt x="64" y="15"/>
                  </a:cubicBezTo>
                  <a:cubicBezTo>
                    <a:pt x="63" y="19"/>
                    <a:pt x="65" y="23"/>
                    <a:pt x="62" y="26"/>
                  </a:cubicBezTo>
                  <a:cubicBezTo>
                    <a:pt x="61" y="28"/>
                    <a:pt x="53" y="33"/>
                    <a:pt x="51" y="34"/>
                  </a:cubicBezTo>
                  <a:cubicBezTo>
                    <a:pt x="53" y="35"/>
                    <a:pt x="56" y="35"/>
                    <a:pt x="59" y="36"/>
                  </a:cubicBezTo>
                  <a:cubicBezTo>
                    <a:pt x="51" y="26"/>
                    <a:pt x="39" y="18"/>
                    <a:pt x="27" y="26"/>
                  </a:cubicBezTo>
                  <a:cubicBezTo>
                    <a:pt x="11" y="36"/>
                    <a:pt x="23" y="49"/>
                    <a:pt x="32" y="58"/>
                  </a:cubicBezTo>
                  <a:cubicBezTo>
                    <a:pt x="32" y="55"/>
                    <a:pt x="32" y="53"/>
                    <a:pt x="32" y="50"/>
                  </a:cubicBezTo>
                  <a:cubicBezTo>
                    <a:pt x="26" y="57"/>
                    <a:pt x="25" y="63"/>
                    <a:pt x="26" y="72"/>
                  </a:cubicBezTo>
                  <a:cubicBezTo>
                    <a:pt x="28" y="70"/>
                    <a:pt x="29" y="68"/>
                    <a:pt x="31" y="66"/>
                  </a:cubicBezTo>
                  <a:cubicBezTo>
                    <a:pt x="22" y="66"/>
                    <a:pt x="12" y="66"/>
                    <a:pt x="5" y="74"/>
                  </a:cubicBezTo>
                  <a:cubicBezTo>
                    <a:pt x="1" y="79"/>
                    <a:pt x="0" y="88"/>
                    <a:pt x="5" y="94"/>
                  </a:cubicBezTo>
                  <a:cubicBezTo>
                    <a:pt x="9" y="97"/>
                    <a:pt x="11" y="97"/>
                    <a:pt x="17" y="98"/>
                  </a:cubicBezTo>
                  <a:cubicBezTo>
                    <a:pt x="18" y="98"/>
                    <a:pt x="22" y="97"/>
                    <a:pt x="23" y="98"/>
                  </a:cubicBezTo>
                  <a:cubicBezTo>
                    <a:pt x="25" y="100"/>
                    <a:pt x="23" y="101"/>
                    <a:pt x="25" y="104"/>
                  </a:cubicBezTo>
                  <a:cubicBezTo>
                    <a:pt x="29" y="110"/>
                    <a:pt x="28" y="114"/>
                    <a:pt x="37" y="115"/>
                  </a:cubicBezTo>
                  <a:cubicBezTo>
                    <a:pt x="36" y="112"/>
                    <a:pt x="35" y="109"/>
                    <a:pt x="34" y="106"/>
                  </a:cubicBezTo>
                  <a:cubicBezTo>
                    <a:pt x="25" y="114"/>
                    <a:pt x="14" y="127"/>
                    <a:pt x="27" y="138"/>
                  </a:cubicBezTo>
                  <a:cubicBezTo>
                    <a:pt x="31" y="141"/>
                    <a:pt x="33" y="142"/>
                    <a:pt x="39" y="140"/>
                  </a:cubicBezTo>
                  <a:cubicBezTo>
                    <a:pt x="42" y="139"/>
                    <a:pt x="45" y="135"/>
                    <a:pt x="49" y="134"/>
                  </a:cubicBezTo>
                  <a:cubicBezTo>
                    <a:pt x="54" y="132"/>
                    <a:pt x="57" y="134"/>
                    <a:pt x="63" y="134"/>
                  </a:cubicBezTo>
                  <a:cubicBezTo>
                    <a:pt x="69" y="134"/>
                    <a:pt x="69" y="124"/>
                    <a:pt x="63" y="124"/>
                  </a:cubicBezTo>
                  <a:cubicBezTo>
                    <a:pt x="57" y="124"/>
                    <a:pt x="52" y="120"/>
                    <a:pt x="47" y="122"/>
                  </a:cubicBezTo>
                  <a:cubicBezTo>
                    <a:pt x="45" y="122"/>
                    <a:pt x="43" y="124"/>
                    <a:pt x="41" y="125"/>
                  </a:cubicBezTo>
                  <a:cubicBezTo>
                    <a:pt x="37" y="131"/>
                    <a:pt x="36" y="130"/>
                    <a:pt x="37" y="123"/>
                  </a:cubicBezTo>
                  <a:cubicBezTo>
                    <a:pt x="35" y="118"/>
                    <a:pt x="36" y="115"/>
                    <a:pt x="40" y="113"/>
                  </a:cubicBezTo>
                  <a:cubicBezTo>
                    <a:pt x="43" y="109"/>
                    <a:pt x="41" y="105"/>
                    <a:pt x="36" y="104"/>
                  </a:cubicBezTo>
                  <a:cubicBezTo>
                    <a:pt x="35" y="104"/>
                    <a:pt x="33" y="91"/>
                    <a:pt x="30" y="89"/>
                  </a:cubicBezTo>
                  <a:cubicBezTo>
                    <a:pt x="29" y="88"/>
                    <a:pt x="27" y="88"/>
                    <a:pt x="27" y="88"/>
                  </a:cubicBezTo>
                  <a:cubicBezTo>
                    <a:pt x="25" y="87"/>
                    <a:pt x="23" y="87"/>
                    <a:pt x="21" y="87"/>
                  </a:cubicBezTo>
                  <a:cubicBezTo>
                    <a:pt x="19" y="77"/>
                    <a:pt x="22" y="73"/>
                    <a:pt x="30" y="76"/>
                  </a:cubicBezTo>
                  <a:cubicBezTo>
                    <a:pt x="33" y="76"/>
                    <a:pt x="35" y="74"/>
                    <a:pt x="35" y="71"/>
                  </a:cubicBezTo>
                  <a:cubicBezTo>
                    <a:pt x="35" y="66"/>
                    <a:pt x="35" y="61"/>
                    <a:pt x="39" y="57"/>
                  </a:cubicBezTo>
                  <a:cubicBezTo>
                    <a:pt x="40" y="55"/>
                    <a:pt x="41" y="52"/>
                    <a:pt x="39" y="50"/>
                  </a:cubicBezTo>
                  <a:cubicBezTo>
                    <a:pt x="37" y="48"/>
                    <a:pt x="35" y="46"/>
                    <a:pt x="33" y="44"/>
                  </a:cubicBezTo>
                  <a:cubicBezTo>
                    <a:pt x="25" y="38"/>
                    <a:pt x="31" y="36"/>
                    <a:pt x="49" y="40"/>
                  </a:cubicBezTo>
                  <a:cubicBezTo>
                    <a:pt x="51" y="42"/>
                    <a:pt x="54" y="43"/>
                    <a:pt x="57" y="41"/>
                  </a:cubicBezTo>
                  <a:cubicBezTo>
                    <a:pt x="61" y="38"/>
                    <a:pt x="66" y="36"/>
                    <a:pt x="70" y="34"/>
                  </a:cubicBezTo>
                  <a:cubicBezTo>
                    <a:pt x="72" y="34"/>
                    <a:pt x="73" y="31"/>
                    <a:pt x="73" y="29"/>
                  </a:cubicBezTo>
                  <a:cubicBezTo>
                    <a:pt x="73" y="24"/>
                    <a:pt x="71" y="19"/>
                    <a:pt x="77" y="17"/>
                  </a:cubicBezTo>
                  <a:cubicBezTo>
                    <a:pt x="85" y="14"/>
                    <a:pt x="87" y="25"/>
                    <a:pt x="87" y="32"/>
                  </a:cubicBezTo>
                  <a:cubicBezTo>
                    <a:pt x="87" y="34"/>
                    <a:pt x="90" y="37"/>
                    <a:pt x="93" y="37"/>
                  </a:cubicBezTo>
                  <a:cubicBezTo>
                    <a:pt x="98" y="37"/>
                    <a:pt x="103" y="42"/>
                    <a:pt x="109" y="41"/>
                  </a:cubicBezTo>
                  <a:cubicBezTo>
                    <a:pt x="112" y="40"/>
                    <a:pt x="114" y="36"/>
                    <a:pt x="117" y="36"/>
                  </a:cubicBezTo>
                  <a:cubicBezTo>
                    <a:pt x="128" y="34"/>
                    <a:pt x="118" y="46"/>
                    <a:pt x="118" y="52"/>
                  </a:cubicBezTo>
                  <a:cubicBezTo>
                    <a:pt x="118" y="57"/>
                    <a:pt x="121" y="62"/>
                    <a:pt x="123" y="68"/>
                  </a:cubicBezTo>
                  <a:cubicBezTo>
                    <a:pt x="125" y="74"/>
                    <a:pt x="135" y="71"/>
                    <a:pt x="133" y="6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52"/>
            <p:cNvSpPr>
              <a:spLocks/>
            </p:cNvSpPr>
            <p:nvPr/>
          </p:nvSpPr>
          <p:spPr bwMode="auto">
            <a:xfrm>
              <a:off x="1923" y="2618"/>
              <a:ext cx="170" cy="171"/>
            </a:xfrm>
            <a:custGeom>
              <a:avLst/>
              <a:gdLst>
                <a:gd name="T0" fmla="*/ 13 w 63"/>
                <a:gd name="T1" fmla="*/ 11 h 63"/>
                <a:gd name="T2" fmla="*/ 33 w 63"/>
                <a:gd name="T3" fmla="*/ 28 h 63"/>
                <a:gd name="T4" fmla="*/ 37 w 63"/>
                <a:gd name="T5" fmla="*/ 33 h 63"/>
                <a:gd name="T6" fmla="*/ 39 w 63"/>
                <a:gd name="T7" fmla="*/ 42 h 63"/>
                <a:gd name="T8" fmla="*/ 24 w 63"/>
                <a:gd name="T9" fmla="*/ 28 h 63"/>
                <a:gd name="T10" fmla="*/ 10 w 63"/>
                <a:gd name="T11" fmla="*/ 12 h 63"/>
                <a:gd name="T12" fmla="*/ 10 w 63"/>
                <a:gd name="T13" fmla="*/ 20 h 63"/>
                <a:gd name="T14" fmla="*/ 18 w 63"/>
                <a:gd name="T15" fmla="*/ 12 h 63"/>
                <a:gd name="T16" fmla="*/ 13 w 63"/>
                <a:gd name="T17" fmla="*/ 4 h 63"/>
                <a:gd name="T18" fmla="*/ 3 w 63"/>
                <a:gd name="T19" fmla="*/ 12 h 63"/>
                <a:gd name="T20" fmla="*/ 3 w 63"/>
                <a:gd name="T21" fmla="*/ 20 h 63"/>
                <a:gd name="T22" fmla="*/ 47 w 63"/>
                <a:gd name="T23" fmla="*/ 50 h 63"/>
                <a:gd name="T24" fmla="*/ 20 w 63"/>
                <a:gd name="T25" fmla="*/ 4 h 63"/>
                <a:gd name="T26" fmla="*/ 13 w 63"/>
                <a:gd name="T27" fmla="*/ 1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63">
                  <a:moveTo>
                    <a:pt x="13" y="11"/>
                  </a:moveTo>
                  <a:cubicBezTo>
                    <a:pt x="20" y="16"/>
                    <a:pt x="26" y="22"/>
                    <a:pt x="33" y="28"/>
                  </a:cubicBezTo>
                  <a:cubicBezTo>
                    <a:pt x="34" y="30"/>
                    <a:pt x="36" y="31"/>
                    <a:pt x="37" y="33"/>
                  </a:cubicBezTo>
                  <a:cubicBezTo>
                    <a:pt x="39" y="34"/>
                    <a:pt x="44" y="43"/>
                    <a:pt x="39" y="42"/>
                  </a:cubicBezTo>
                  <a:cubicBezTo>
                    <a:pt x="34" y="41"/>
                    <a:pt x="27" y="32"/>
                    <a:pt x="24" y="28"/>
                  </a:cubicBezTo>
                  <a:cubicBezTo>
                    <a:pt x="19" y="22"/>
                    <a:pt x="15" y="17"/>
                    <a:pt x="10" y="12"/>
                  </a:cubicBezTo>
                  <a:cubicBezTo>
                    <a:pt x="10" y="15"/>
                    <a:pt x="10" y="17"/>
                    <a:pt x="10" y="20"/>
                  </a:cubicBezTo>
                  <a:cubicBezTo>
                    <a:pt x="12" y="17"/>
                    <a:pt x="15" y="14"/>
                    <a:pt x="18" y="12"/>
                  </a:cubicBezTo>
                  <a:cubicBezTo>
                    <a:pt x="23" y="9"/>
                    <a:pt x="18" y="0"/>
                    <a:pt x="13" y="4"/>
                  </a:cubicBezTo>
                  <a:cubicBezTo>
                    <a:pt x="9" y="6"/>
                    <a:pt x="5" y="9"/>
                    <a:pt x="3" y="12"/>
                  </a:cubicBezTo>
                  <a:cubicBezTo>
                    <a:pt x="1" y="14"/>
                    <a:pt x="0" y="18"/>
                    <a:pt x="3" y="20"/>
                  </a:cubicBezTo>
                  <a:cubicBezTo>
                    <a:pt x="11" y="26"/>
                    <a:pt x="33" y="63"/>
                    <a:pt x="47" y="50"/>
                  </a:cubicBezTo>
                  <a:cubicBezTo>
                    <a:pt x="63" y="34"/>
                    <a:pt x="29" y="12"/>
                    <a:pt x="20" y="4"/>
                  </a:cubicBezTo>
                  <a:cubicBezTo>
                    <a:pt x="16" y="0"/>
                    <a:pt x="9" y="7"/>
                    <a:pt x="13"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53"/>
            <p:cNvSpPr>
              <a:spLocks/>
            </p:cNvSpPr>
            <p:nvPr/>
          </p:nvSpPr>
          <p:spPr bwMode="auto">
            <a:xfrm>
              <a:off x="1909" y="2610"/>
              <a:ext cx="51" cy="52"/>
            </a:xfrm>
            <a:custGeom>
              <a:avLst/>
              <a:gdLst>
                <a:gd name="T0" fmla="*/ 2 w 19"/>
                <a:gd name="T1" fmla="*/ 9 h 19"/>
                <a:gd name="T2" fmla="*/ 10 w 19"/>
                <a:gd name="T3" fmla="*/ 17 h 19"/>
                <a:gd name="T4" fmla="*/ 17 w 19"/>
                <a:gd name="T5" fmla="*/ 17 h 19"/>
                <a:gd name="T6" fmla="*/ 17 w 19"/>
                <a:gd name="T7" fmla="*/ 9 h 19"/>
                <a:gd name="T8" fmla="*/ 9 w 19"/>
                <a:gd name="T9" fmla="*/ 2 h 19"/>
                <a:gd name="T10" fmla="*/ 2 w 19"/>
                <a:gd name="T11" fmla="*/ 2 h 19"/>
                <a:gd name="T12" fmla="*/ 2 w 19"/>
                <a:gd name="T13" fmla="*/ 9 h 19"/>
              </a:gdLst>
              <a:ahLst/>
              <a:cxnLst>
                <a:cxn ang="0">
                  <a:pos x="T0" y="T1"/>
                </a:cxn>
                <a:cxn ang="0">
                  <a:pos x="T2" y="T3"/>
                </a:cxn>
                <a:cxn ang="0">
                  <a:pos x="T4" y="T5"/>
                </a:cxn>
                <a:cxn ang="0">
                  <a:pos x="T6" y="T7"/>
                </a:cxn>
                <a:cxn ang="0">
                  <a:pos x="T8" y="T9"/>
                </a:cxn>
                <a:cxn ang="0">
                  <a:pos x="T10" y="T11"/>
                </a:cxn>
                <a:cxn ang="0">
                  <a:pos x="T12" y="T13"/>
                </a:cxn>
              </a:cxnLst>
              <a:rect l="0" t="0" r="r" b="b"/>
              <a:pathLst>
                <a:path w="19" h="19">
                  <a:moveTo>
                    <a:pt x="2" y="9"/>
                  </a:moveTo>
                  <a:cubicBezTo>
                    <a:pt x="5" y="12"/>
                    <a:pt x="7" y="14"/>
                    <a:pt x="10" y="17"/>
                  </a:cubicBezTo>
                  <a:cubicBezTo>
                    <a:pt x="11" y="19"/>
                    <a:pt x="15" y="19"/>
                    <a:pt x="17" y="17"/>
                  </a:cubicBezTo>
                  <a:cubicBezTo>
                    <a:pt x="19" y="15"/>
                    <a:pt x="18" y="11"/>
                    <a:pt x="17" y="9"/>
                  </a:cubicBezTo>
                  <a:cubicBezTo>
                    <a:pt x="14" y="7"/>
                    <a:pt x="12" y="4"/>
                    <a:pt x="9" y="2"/>
                  </a:cubicBezTo>
                  <a:cubicBezTo>
                    <a:pt x="7" y="1"/>
                    <a:pt x="4" y="0"/>
                    <a:pt x="2" y="2"/>
                  </a:cubicBezTo>
                  <a:cubicBezTo>
                    <a:pt x="0" y="4"/>
                    <a:pt x="0" y="8"/>
                    <a:pt x="2"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002326812"/>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主LOGO">
      <a:dk1>
        <a:sysClr val="windowText" lastClr="000000"/>
      </a:dk1>
      <a:lt1>
        <a:srgbClr val="FFFFFF"/>
      </a:lt1>
      <a:dk2>
        <a:srgbClr val="000000"/>
      </a:dk2>
      <a:lt2>
        <a:srgbClr val="FFFFFF"/>
      </a:lt2>
      <a:accent1>
        <a:srgbClr val="364958"/>
      </a:accent1>
      <a:accent2>
        <a:srgbClr val="3B6064"/>
      </a:accent2>
      <a:accent3>
        <a:srgbClr val="55828B"/>
      </a:accent3>
      <a:accent4>
        <a:srgbClr val="C9E4CA"/>
      </a:accent4>
      <a:accent5>
        <a:srgbClr val="87A878"/>
      </a:accent5>
      <a:accent6>
        <a:srgbClr val="FFFFFF"/>
      </a:accent6>
      <a:hlink>
        <a:srgbClr val="000000"/>
      </a:hlink>
      <a:folHlink>
        <a:srgbClr val="0000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5400">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ctr">
          <a:lnSpc>
            <a:spcPct val="150000"/>
          </a:lnSpc>
          <a:defRPr sz="2400" smtClean="0">
            <a:latin typeface="站酷快乐体2016修订版" panose="02010600030101010101" pitchFamily="2" charset="-122"/>
            <a:ea typeface="站酷快乐体2016修订版" panose="02010600030101010101" pitchFamily="2"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1726</TotalTime>
  <Words>180</Words>
  <Application>Microsoft Office PowerPoint</Application>
  <PresentationFormat>宽屏</PresentationFormat>
  <Paragraphs>40</Paragraphs>
  <Slides>12</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冬青黑體簡體中文 W3</vt:lpstr>
      <vt:lpstr>站酷快乐体2016修订版</vt:lpstr>
      <vt:lpstr>DengXian</vt:lpstr>
      <vt:lpstr>Arial</vt:lpstr>
      <vt:lpstr>Calibri</vt:lpstr>
      <vt:lpstr>Courier New</vt:lpstr>
      <vt:lpstr>Myriad Pro</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忘吃药的晓公子</dc:creator>
  <cp:keywords>www.51pptmoban.com</cp:keywords>
  <cp:lastModifiedBy>Rita Z</cp:lastModifiedBy>
  <cp:revision>115</cp:revision>
  <dcterms:created xsi:type="dcterms:W3CDTF">2017-12-16T03:58:09Z</dcterms:created>
  <dcterms:modified xsi:type="dcterms:W3CDTF">2018-01-22T14:54:11Z</dcterms:modified>
</cp:coreProperties>
</file>