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261" r:id="rId4"/>
    <p:sldId id="262" r:id="rId5"/>
    <p:sldId id="279" r:id="rId6"/>
    <p:sldId id="271" r:id="rId7"/>
    <p:sldId id="281" r:id="rId8"/>
    <p:sldId id="273" r:id="rId9"/>
    <p:sldId id="282" r:id="rId10"/>
    <p:sldId id="269" r:id="rId11"/>
    <p:sldId id="270" r:id="rId12"/>
    <p:sldId id="257" r:id="rId13"/>
    <p:sldId id="265" r:id="rId14"/>
    <p:sldId id="283" r:id="rId15"/>
    <p:sldId id="263" r:id="rId16"/>
    <p:sldId id="280" r:id="rId17"/>
    <p:sldId id="268" r:id="rId18"/>
    <p:sldId id="272" r:id="rId19"/>
    <p:sldId id="275" r:id="rId20"/>
    <p:sldId id="284" r:id="rId21"/>
    <p:sldId id="264" r:id="rId22"/>
    <p:sldId id="277" r:id="rId23"/>
    <p:sldId id="278" r:id="rId24"/>
    <p:sldId id="259" r:id="rId25"/>
    <p:sldId id="276" r:id="rId26"/>
    <p:sldId id="285" r:id="rId27"/>
    <p:sldId id="286" r:id="rId2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44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endParaRPr lang="tr-TR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1984800000000002E-2"/>
          <c:y val="5.4327400000000553E-2"/>
          <c:w val="0.9060319999999995"/>
          <c:h val="0.85404200000000063"/>
        </c:manualLayout>
      </c:layout>
      <c:lineChart>
        <c:grouping val="standard"/>
        <c:varyColors val="0"/>
        <c:ser>
          <c:idx val="0"/>
          <c:order val="0"/>
          <c:spPr>
            <a:ln w="127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Sheet1!$B$2:$G$2</c:f>
              <c:numCache>
                <c:formatCode>General</c:formatCode>
                <c:ptCount val="6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  <c:pt idx="4">
                  <c:v>76</c:v>
                </c:pt>
                <c:pt idx="5">
                  <c:v>87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Area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293-4AD9-8348-B3A6AD680B78}"/>
            </c:ext>
          </c:extLst>
        </c:ser>
        <c:ser>
          <c:idx val="1"/>
          <c:order val="1"/>
          <c:spPr>
            <a:ln w="12700" cap="flat">
              <a:solidFill>
                <a:schemeClr val="accent2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2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Sheet1!$B$3:$G$3</c:f>
              <c:numCache>
                <c:formatCode>General</c:formatCode>
                <c:ptCount val="6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  <c:pt idx="4">
                  <c:v>43</c:v>
                </c:pt>
                <c:pt idx="5">
                  <c:v>23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Area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293-4AD9-8348-B3A6AD680B78}"/>
            </c:ext>
          </c:extLst>
        </c:ser>
        <c:ser>
          <c:idx val="2"/>
          <c:order val="2"/>
          <c:spPr>
            <a:ln w="12700" cap="flat">
              <a:solidFill>
                <a:schemeClr val="accent3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Sheet1!$B$4:$G$4</c:f>
              <c:numCache>
                <c:formatCode>General</c:formatCode>
                <c:ptCount val="6"/>
                <c:pt idx="0">
                  <c:v>45</c:v>
                </c:pt>
                <c:pt idx="1">
                  <c:v>87</c:v>
                </c:pt>
                <c:pt idx="2">
                  <c:v>43</c:v>
                </c:pt>
                <c:pt idx="3">
                  <c:v>56</c:v>
                </c:pt>
                <c:pt idx="4">
                  <c:v>89</c:v>
                </c:pt>
                <c:pt idx="5">
                  <c:v>87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Area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293-4AD9-8348-B3A6AD680B78}"/>
            </c:ext>
          </c:extLst>
        </c:ser>
        <c:ser>
          <c:idx val="3"/>
          <c:order val="3"/>
          <c:spPr>
            <a:ln w="12700" cap="flat">
              <a:solidFill>
                <a:schemeClr val="accent4"/>
              </a:solidFill>
              <a:prstDash val="solid"/>
              <a:miter lim="400000"/>
            </a:ln>
            <a:effectLst/>
          </c:spPr>
          <c:marker>
            <c:symbol val="circle"/>
            <c:size val="8"/>
            <c:spPr>
              <a:solidFill>
                <a:srgbClr val="FFFFFF"/>
              </a:solidFill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c:spPr>
          </c:marker>
          <c:val>
            <c:numRef>
              <c:f>Sheet1!$B$5:$G$5</c:f>
              <c:numCache>
                <c:formatCode>General</c:formatCode>
                <c:ptCount val="6"/>
                <c:pt idx="0">
                  <c:v>20</c:v>
                </c:pt>
                <c:pt idx="1">
                  <c:v>41</c:v>
                </c:pt>
                <c:pt idx="2">
                  <c:v>45</c:v>
                </c:pt>
                <c:pt idx="3">
                  <c:v>78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Sheet1!$A$5</c15:sqref>
                        </c15:formulaRef>
                      </c:ext>
                    </c:extLst>
                    <c:strCache>
                      <c:ptCount val="1"/>
                      <c:pt idx="0">
                        <c:v>Area 4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Sheet1!$B$1:$G$1</c15:sqref>
                        </c15:formulaRef>
                      </c:ext>
                    </c:extLst>
                    <c:strCache>
                      <c:ptCount val="6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3293-4AD9-8348-B3A6AD680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33248"/>
        <c:axId val="38935168"/>
      </c:lineChart>
      <c:catAx>
        <c:axId val="3893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solidFill>
              <a:schemeClr val="bg1">
                <a:lumMod val="65000"/>
              </a:schemeClr>
            </a:solidFill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38935168"/>
        <c:crosses val="autoZero"/>
        <c:auto val="1"/>
        <c:lblAlgn val="ctr"/>
        <c:lblOffset val="100"/>
        <c:noMultiLvlLbl val="1"/>
      </c:catAx>
      <c:valAx>
        <c:axId val="38935168"/>
        <c:scaling>
          <c:orientation val="minMax"/>
        </c:scaling>
        <c:delete val="0"/>
        <c:axPos val="l"/>
        <c:majorGridlines>
          <c:spPr>
            <a:ln w="12700" cap="flat">
              <a:solidFill>
                <a:schemeClr val="bg1">
                  <a:lumMod val="65000"/>
                </a:schemeClr>
              </a:solidFill>
              <a:custDash>
                <a:ds d="200000" sp="200000"/>
              </a:custDash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>
                <a:solidFill>
                  <a:schemeClr val="bg1">
                    <a:lumMod val="65000"/>
                  </a:schemeClr>
                </a:solidFill>
              </a:defRPr>
            </a:pPr>
            <a:endParaRPr lang="zh-CN"/>
          </a:p>
        </c:txPr>
        <c:crossAx val="38933248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4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2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77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78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7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5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58576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4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41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603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521"/>
            <a:ext cx="4038600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5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26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87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31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23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42"/>
            <a:ext cx="2057400" cy="43899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42"/>
            <a:ext cx="6019800" cy="43899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8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1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8.png"/><Relationship Id="rId2" Type="http://schemas.openxmlformats.org/officeDocument/2006/relationships/tags" Target="../tags/tag9.xml"/><Relationship Id="rId16" Type="http://schemas.openxmlformats.org/officeDocument/2006/relationships/image" Target="../media/image7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image" Target="../media/image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19772" y="1492424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82314"/>
            <a:ext cx="4754828" cy="6985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简约总结计划</a:t>
            </a:r>
            <a:r>
              <a:rPr lang="en-US" altLang="zh-CN" sz="3600" dirty="0" smtClean="0"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PPT</a:t>
            </a:r>
            <a:r>
              <a:rPr lang="zh-CN" altLang="en-US" sz="3600" dirty="0" smtClean="0"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模板</a:t>
            </a:r>
            <a:endParaRPr lang="zh-CN" altLang="en-US" sz="3600" dirty="0">
              <a:solidFill>
                <a:schemeClr val="accent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71537" y="3500409"/>
            <a:ext cx="2569934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</a:t>
            </a:r>
            <a:r>
              <a:rPr lang="en-US" altLang="zh-CN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xxx   </a:t>
            </a:r>
            <a:r>
              <a:rPr lang="zh-CN" altLang="en-US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1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xxx</a:t>
            </a:r>
            <a:endParaRPr lang="zh-CN" altLang="en-US" sz="1200" spc="3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727684" y="1253924"/>
            <a:ext cx="869149" cy="14705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时尚中黑简体" panose="01010104010101010101" pitchFamily="2" charset="-122"/>
              </a:rPr>
              <a:t>2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52656" y="1217920"/>
            <a:ext cx="1667444" cy="14705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时尚中黑简体" panose="01010104010101010101" pitchFamily="2" charset="-122"/>
              </a:rPr>
              <a:t>1X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960987" y="1908764"/>
            <a:ext cx="1314378" cy="13148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526035" y="1473655"/>
            <a:ext cx="2184281" cy="218507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29147" y="584380"/>
            <a:ext cx="3963771" cy="396521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7687" y="2520143"/>
            <a:ext cx="6678246" cy="46051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044769" y="2283530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3308420" y="2283530"/>
            <a:ext cx="552419" cy="55262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041599" y="1011426"/>
            <a:ext cx="2816065" cy="1280451"/>
            <a:chOff x="2989865" y="602136"/>
            <a:chExt cx="2814868" cy="1280240"/>
          </a:xfrm>
        </p:grpSpPr>
        <p:sp>
          <p:nvSpPr>
            <p:cNvPr id="2664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r>
                <a:rPr lang="zh-CN" altLang="en-US" sz="6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6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1914762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2324230" y="3052775"/>
            <a:ext cx="2816065" cy="1275561"/>
            <a:chOff x="2989865" y="607026"/>
            <a:chExt cx="2814868" cy="1275350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5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71414" cy="26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1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1915095" cy="2615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6341967" y="2283530"/>
            <a:ext cx="552419" cy="55262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6111791" y="3422120"/>
            <a:ext cx="276210" cy="27631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矩形 17"/>
          <p:cNvSpPr/>
          <p:nvPr>
            <p:custDataLst>
              <p:tags r:id="rId1"/>
            </p:custDataLst>
          </p:nvPr>
        </p:nvSpPr>
        <p:spPr>
          <a:xfrm>
            <a:off x="1562156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sp>
        <p:nvSpPr>
          <p:cNvPr id="12" name="PA_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15962" y="1061019"/>
            <a:ext cx="685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cxnSp>
        <p:nvCxnSpPr>
          <p:cNvPr id="19" name="PA_直接连接符 18"/>
          <p:cNvCxnSpPr/>
          <p:nvPr>
            <p:custDataLst>
              <p:tags r:id="rId3"/>
            </p:custDataLst>
          </p:nvPr>
        </p:nvCxnSpPr>
        <p:spPr>
          <a:xfrm>
            <a:off x="1605000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1" name="PA_矩形 20"/>
          <p:cNvSpPr/>
          <p:nvPr>
            <p:custDataLst>
              <p:tags r:id="rId4"/>
            </p:custDataLst>
          </p:nvPr>
        </p:nvSpPr>
        <p:spPr>
          <a:xfrm>
            <a:off x="3627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2" name="PA_直接连接符 21"/>
          <p:cNvCxnSpPr/>
          <p:nvPr>
            <p:custDataLst>
              <p:tags r:id="rId5"/>
            </p:custDataLst>
          </p:nvPr>
        </p:nvCxnSpPr>
        <p:spPr>
          <a:xfrm>
            <a:off x="3670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4" name="PA_矩形 23"/>
          <p:cNvSpPr/>
          <p:nvPr>
            <p:custDataLst>
              <p:tags r:id="rId6"/>
            </p:custDataLst>
          </p:nvPr>
        </p:nvSpPr>
        <p:spPr>
          <a:xfrm>
            <a:off x="5979887" y="3761043"/>
            <a:ext cx="1125949" cy="23852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单击添加标题一</a:t>
            </a:r>
          </a:p>
        </p:txBody>
      </p:sp>
      <p:cxnSp>
        <p:nvCxnSpPr>
          <p:cNvPr id="25" name="PA_直接连接符 24"/>
          <p:cNvCxnSpPr/>
          <p:nvPr>
            <p:custDataLst>
              <p:tags r:id="rId7"/>
            </p:custDataLst>
          </p:nvPr>
        </p:nvCxnSpPr>
        <p:spPr>
          <a:xfrm>
            <a:off x="6022731" y="4034391"/>
            <a:ext cx="146766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13" name="PA_图片 6" descr="image39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1861041" y="725138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A_图片 6" descr="image39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4535996" y="736340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A_图片 6" descr="image39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6" cstate="print">
            <a:lum bright="-6000" contrast="24000"/>
          </a:blip>
          <a:srcRect/>
          <a:stretch>
            <a:fillRect/>
          </a:stretch>
        </p:blipFill>
        <p:spPr bwMode="auto">
          <a:xfrm>
            <a:off x="7068003" y="739437"/>
            <a:ext cx="245656" cy="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A_文本框 42"/>
          <p:cNvSpPr txBox="1"/>
          <p:nvPr>
            <p:custDataLst>
              <p:tags r:id="rId11"/>
            </p:custDataLst>
          </p:nvPr>
        </p:nvSpPr>
        <p:spPr>
          <a:xfrm>
            <a:off x="1555310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3" name="PA_文本框 45"/>
          <p:cNvSpPr txBox="1"/>
          <p:nvPr>
            <p:custDataLst>
              <p:tags r:id="rId12"/>
            </p:custDataLst>
          </p:nvPr>
        </p:nvSpPr>
        <p:spPr>
          <a:xfrm>
            <a:off x="3621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sp>
        <p:nvSpPr>
          <p:cNvPr id="26" name="PA_文本框 48"/>
          <p:cNvSpPr txBox="1"/>
          <p:nvPr>
            <p:custDataLst>
              <p:tags r:id="rId13"/>
            </p:custDataLst>
          </p:nvPr>
        </p:nvSpPr>
        <p:spPr>
          <a:xfrm>
            <a:off x="5973041" y="4043192"/>
            <a:ext cx="1608331" cy="48489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单击此处添加文本，单击此处添加文本，单击此处添加文本。</a:t>
            </a: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73986">
            <a:off x="6521308" y="1305896"/>
            <a:ext cx="1214890" cy="1768680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73986">
            <a:off x="3998353" y="1305303"/>
            <a:ext cx="1214890" cy="1768680"/>
          </a:xfrm>
        </p:spPr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473986">
            <a:off x="1314346" y="1291597"/>
            <a:ext cx="1214890" cy="1768680"/>
          </a:xfrm>
        </p:spPr>
      </p:pic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72226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2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0.00324 L -0.0681 -0.003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2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9167E-6 -0.00324 L -0.0681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2000" autoRev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21" grpId="0"/>
      <p:bldP spid="24" grpId="0"/>
      <p:bldP spid="20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1357723"/>
            <a:ext cx="5643602" cy="461808"/>
            <a:chOff x="2500298" y="1357304"/>
            <a:chExt cx="5643602" cy="461665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57818" y="1357304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71934" y="1428742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500298" y="2286704"/>
            <a:ext cx="5643602" cy="461808"/>
            <a:chOff x="2500298" y="2285998"/>
            <a:chExt cx="5643602" cy="461665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57818" y="2285998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1934" y="2285998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1202406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71802" y="4287586"/>
            <a:ext cx="5072098" cy="461808"/>
            <a:chOff x="3071802" y="4286262"/>
            <a:chExt cx="5072098" cy="461665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57818" y="4286262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71934" y="4325223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2</a:t>
              </a: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3287145"/>
            <a:ext cx="5429288" cy="461808"/>
            <a:chOff x="2714612" y="3286130"/>
            <a:chExt cx="5429288" cy="461665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57818" y="3286130"/>
              <a:ext cx="2786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sz="8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Praesent sodales odio sit amet odio tristi Praesent sodales odio sit amet odio tristi Lorem ipsum dolor sit amet consectetur adipiscing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71934" y="3325091"/>
              <a:ext cx="9268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Service 1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95636" y="1352968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72199" y="1352968"/>
            <a:ext cx="236934" cy="237008"/>
            <a:chOff x="4645616" y="2209799"/>
            <a:chExt cx="315279" cy="315280"/>
          </a:xfrm>
        </p:grpSpPr>
        <p:sp>
          <p:nvSpPr>
            <p:cNvPr id="6" name="Shape 801"/>
            <p:cNvSpPr/>
            <p:nvPr/>
          </p:nvSpPr>
          <p:spPr>
            <a:xfrm>
              <a:off x="4645616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4" name="Shape 802"/>
            <p:cNvSpPr>
              <a:spLocks/>
            </p:cNvSpPr>
            <p:nvPr/>
          </p:nvSpPr>
          <p:spPr bwMode="auto">
            <a:xfrm>
              <a:off x="4717963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295636" y="2442728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372199" y="2442728"/>
            <a:ext cx="236934" cy="237007"/>
            <a:chOff x="4645616" y="3675945"/>
            <a:chExt cx="315279" cy="315279"/>
          </a:xfrm>
        </p:grpSpPr>
        <p:sp>
          <p:nvSpPr>
            <p:cNvPr id="15" name="Shape 816"/>
            <p:cNvSpPr/>
            <p:nvPr/>
          </p:nvSpPr>
          <p:spPr>
            <a:xfrm>
              <a:off x="4645616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8" name="Shape 817"/>
            <p:cNvSpPr>
              <a:spLocks/>
            </p:cNvSpPr>
            <p:nvPr/>
          </p:nvSpPr>
          <p:spPr bwMode="auto">
            <a:xfrm>
              <a:off x="4717963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295636" y="3589652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5372199" y="3589652"/>
            <a:ext cx="236934" cy="237008"/>
            <a:chOff x="4645616" y="5218290"/>
            <a:chExt cx="315279" cy="315280"/>
          </a:xfrm>
        </p:grpSpPr>
        <p:sp>
          <p:nvSpPr>
            <p:cNvPr id="24" name="Shape 831"/>
            <p:cNvSpPr/>
            <p:nvPr/>
          </p:nvSpPr>
          <p:spPr>
            <a:xfrm>
              <a:off x="4645616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2" name="Shape 832"/>
            <p:cNvSpPr>
              <a:spLocks/>
            </p:cNvSpPr>
            <p:nvPr/>
          </p:nvSpPr>
          <p:spPr bwMode="auto">
            <a:xfrm>
              <a:off x="4717963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598054" y="1358923"/>
            <a:ext cx="2060972" cy="664574"/>
            <a:chOff x="1497673" y="1811884"/>
            <a:chExt cx="2746668" cy="884673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97673" y="1811884"/>
              <a:ext cx="1891409" cy="27110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92878" y="2082993"/>
              <a:ext cx="2651463" cy="613564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674618" y="1358923"/>
            <a:ext cx="2059781" cy="664574"/>
            <a:chOff x="5075151" y="1811883"/>
            <a:chExt cx="2746667" cy="884674"/>
          </a:xfrm>
        </p:grpSpPr>
        <p:sp>
          <p:nvSpPr>
            <p:cNvPr id="31" name="Text Placeholder 8"/>
            <p:cNvSpPr txBox="1">
              <a:spLocks/>
            </p:cNvSpPr>
            <p:nvPr/>
          </p:nvSpPr>
          <p:spPr>
            <a:xfrm>
              <a:off x="5075151" y="1811883"/>
              <a:ext cx="1605133" cy="286964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1"/>
            <p:cNvSpPr txBox="1">
              <a:spLocks/>
            </p:cNvSpPr>
            <p:nvPr/>
          </p:nvSpPr>
          <p:spPr>
            <a:xfrm>
              <a:off x="5170411" y="2082992"/>
              <a:ext cx="2651407" cy="613565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1604008" y="2432007"/>
            <a:ext cx="2059781" cy="686012"/>
            <a:chOff x="1505293" y="3242448"/>
            <a:chExt cx="2746668" cy="913701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505293" y="3242448"/>
              <a:ext cx="1868687" cy="345810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600553" y="3542257"/>
              <a:ext cx="2651408" cy="613892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5680571" y="2421289"/>
            <a:ext cx="2059781" cy="696730"/>
            <a:chOff x="5082771" y="3227933"/>
            <a:chExt cx="2746667" cy="928216"/>
          </a:xfrm>
        </p:grpSpPr>
        <p:sp>
          <p:nvSpPr>
            <p:cNvPr id="37" name="Text Placeholder 8"/>
            <p:cNvSpPr txBox="1">
              <a:spLocks/>
            </p:cNvSpPr>
            <p:nvPr/>
          </p:nvSpPr>
          <p:spPr>
            <a:xfrm>
              <a:off x="5082771" y="3227933"/>
              <a:ext cx="1597195" cy="372873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1"/>
            <p:cNvSpPr txBox="1">
              <a:spLocks/>
            </p:cNvSpPr>
            <p:nvPr/>
          </p:nvSpPr>
          <p:spPr>
            <a:xfrm>
              <a:off x="5178031" y="3542099"/>
              <a:ext cx="2651407" cy="614050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584957" y="3605136"/>
            <a:ext cx="2066925" cy="663382"/>
            <a:chOff x="1479894" y="4804867"/>
            <a:chExt cx="2756192" cy="884673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79894" y="4804867"/>
              <a:ext cx="1709919" cy="2525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84680" y="5076463"/>
              <a:ext cx="2651406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5675807" y="3605136"/>
            <a:ext cx="2052638" cy="663382"/>
            <a:chOff x="5076421" y="4804867"/>
            <a:chExt cx="2737142" cy="884673"/>
          </a:xfrm>
        </p:grpSpPr>
        <p:sp>
          <p:nvSpPr>
            <p:cNvPr id="43" name="Text Placeholder 8"/>
            <p:cNvSpPr txBox="1">
              <a:spLocks/>
            </p:cNvSpPr>
            <p:nvPr/>
          </p:nvSpPr>
          <p:spPr>
            <a:xfrm>
              <a:off x="5076421" y="4804867"/>
              <a:ext cx="1613072" cy="2445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这里输入标题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1"/>
            <p:cNvSpPr txBox="1">
              <a:spLocks/>
            </p:cNvSpPr>
            <p:nvPr/>
          </p:nvSpPr>
          <p:spPr>
            <a:xfrm>
              <a:off x="5162155" y="5076463"/>
              <a:ext cx="2651408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点击更改您的文字内容以下内容并没有什么实际意义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1431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75160" y="1738849"/>
            <a:ext cx="1330282" cy="2175944"/>
            <a:chOff x="6678612" y="1308100"/>
            <a:chExt cx="549275" cy="779463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6678612" y="1308100"/>
              <a:ext cx="549275" cy="779463"/>
            </a:xfrm>
            <a:custGeom>
              <a:avLst/>
              <a:gdLst>
                <a:gd name="T0" fmla="*/ 243 w 284"/>
                <a:gd name="T1" fmla="*/ 155 h 403"/>
                <a:gd name="T2" fmla="*/ 268 w 284"/>
                <a:gd name="T3" fmla="*/ 108 h 403"/>
                <a:gd name="T4" fmla="*/ 268 w 284"/>
                <a:gd name="T5" fmla="*/ 47 h 403"/>
                <a:gd name="T6" fmla="*/ 277 w 284"/>
                <a:gd name="T7" fmla="*/ 47 h 403"/>
                <a:gd name="T8" fmla="*/ 284 w 284"/>
                <a:gd name="T9" fmla="*/ 40 h 403"/>
                <a:gd name="T10" fmla="*/ 284 w 284"/>
                <a:gd name="T11" fmla="*/ 7 h 403"/>
                <a:gd name="T12" fmla="*/ 277 w 284"/>
                <a:gd name="T13" fmla="*/ 0 h 403"/>
                <a:gd name="T14" fmla="*/ 7 w 284"/>
                <a:gd name="T15" fmla="*/ 0 h 403"/>
                <a:gd name="T16" fmla="*/ 0 w 284"/>
                <a:gd name="T17" fmla="*/ 7 h 403"/>
                <a:gd name="T18" fmla="*/ 0 w 284"/>
                <a:gd name="T19" fmla="*/ 40 h 403"/>
                <a:gd name="T20" fmla="*/ 7 w 284"/>
                <a:gd name="T21" fmla="*/ 47 h 403"/>
                <a:gd name="T22" fmla="*/ 15 w 284"/>
                <a:gd name="T23" fmla="*/ 47 h 403"/>
                <a:gd name="T24" fmla="*/ 15 w 284"/>
                <a:gd name="T25" fmla="*/ 109 h 403"/>
                <a:gd name="T26" fmla="*/ 40 w 284"/>
                <a:gd name="T27" fmla="*/ 155 h 403"/>
                <a:gd name="T28" fmla="*/ 109 w 284"/>
                <a:gd name="T29" fmla="*/ 197 h 403"/>
                <a:gd name="T30" fmla="*/ 109 w 284"/>
                <a:gd name="T31" fmla="*/ 215 h 403"/>
                <a:gd name="T32" fmla="*/ 40 w 284"/>
                <a:gd name="T33" fmla="*/ 257 h 403"/>
                <a:gd name="T34" fmla="*/ 15 w 284"/>
                <a:gd name="T35" fmla="*/ 304 h 403"/>
                <a:gd name="T36" fmla="*/ 15 w 284"/>
                <a:gd name="T37" fmla="*/ 357 h 403"/>
                <a:gd name="T38" fmla="*/ 7 w 284"/>
                <a:gd name="T39" fmla="*/ 357 h 403"/>
                <a:gd name="T40" fmla="*/ 0 w 284"/>
                <a:gd name="T41" fmla="*/ 364 h 403"/>
                <a:gd name="T42" fmla="*/ 0 w 284"/>
                <a:gd name="T43" fmla="*/ 397 h 403"/>
                <a:gd name="T44" fmla="*/ 7 w 284"/>
                <a:gd name="T45" fmla="*/ 403 h 403"/>
                <a:gd name="T46" fmla="*/ 277 w 284"/>
                <a:gd name="T47" fmla="*/ 403 h 403"/>
                <a:gd name="T48" fmla="*/ 284 w 284"/>
                <a:gd name="T49" fmla="*/ 397 h 403"/>
                <a:gd name="T50" fmla="*/ 284 w 284"/>
                <a:gd name="T51" fmla="*/ 364 h 403"/>
                <a:gd name="T52" fmla="*/ 277 w 284"/>
                <a:gd name="T53" fmla="*/ 357 h 403"/>
                <a:gd name="T54" fmla="*/ 268 w 284"/>
                <a:gd name="T55" fmla="*/ 357 h 403"/>
                <a:gd name="T56" fmla="*/ 268 w 284"/>
                <a:gd name="T57" fmla="*/ 303 h 403"/>
                <a:gd name="T58" fmla="*/ 244 w 284"/>
                <a:gd name="T59" fmla="*/ 257 h 403"/>
                <a:gd name="T60" fmla="*/ 175 w 284"/>
                <a:gd name="T61" fmla="*/ 215 h 403"/>
                <a:gd name="T62" fmla="*/ 175 w 284"/>
                <a:gd name="T63" fmla="*/ 197 h 403"/>
                <a:gd name="T64" fmla="*/ 243 w 284"/>
                <a:gd name="T65" fmla="*/ 155 h 403"/>
                <a:gd name="T66" fmla="*/ 156 w 284"/>
                <a:gd name="T67" fmla="*/ 233 h 403"/>
                <a:gd name="T68" fmla="*/ 230 w 284"/>
                <a:gd name="T69" fmla="*/ 278 h 403"/>
                <a:gd name="T70" fmla="*/ 241 w 284"/>
                <a:gd name="T71" fmla="*/ 286 h 403"/>
                <a:gd name="T72" fmla="*/ 243 w 284"/>
                <a:gd name="T73" fmla="*/ 303 h 403"/>
                <a:gd name="T74" fmla="*/ 243 w 284"/>
                <a:gd name="T75" fmla="*/ 357 h 403"/>
                <a:gd name="T76" fmla="*/ 40 w 284"/>
                <a:gd name="T77" fmla="*/ 357 h 403"/>
                <a:gd name="T78" fmla="*/ 40 w 284"/>
                <a:gd name="T79" fmla="*/ 304 h 403"/>
                <a:gd name="T80" fmla="*/ 55 w 284"/>
                <a:gd name="T81" fmla="*/ 277 h 403"/>
                <a:gd name="T82" fmla="*/ 128 w 284"/>
                <a:gd name="T83" fmla="*/ 233 h 403"/>
                <a:gd name="T84" fmla="*/ 134 w 284"/>
                <a:gd name="T85" fmla="*/ 222 h 403"/>
                <a:gd name="T86" fmla="*/ 134 w 284"/>
                <a:gd name="T87" fmla="*/ 190 h 403"/>
                <a:gd name="T88" fmla="*/ 128 w 284"/>
                <a:gd name="T89" fmla="*/ 179 h 403"/>
                <a:gd name="T90" fmla="*/ 53 w 284"/>
                <a:gd name="T91" fmla="*/ 134 h 403"/>
                <a:gd name="T92" fmla="*/ 53 w 284"/>
                <a:gd name="T93" fmla="*/ 134 h 403"/>
                <a:gd name="T94" fmla="*/ 43 w 284"/>
                <a:gd name="T95" fmla="*/ 126 h 403"/>
                <a:gd name="T96" fmla="*/ 40 w 284"/>
                <a:gd name="T97" fmla="*/ 109 h 403"/>
                <a:gd name="T98" fmla="*/ 40 w 284"/>
                <a:gd name="T99" fmla="*/ 47 h 403"/>
                <a:gd name="T100" fmla="*/ 243 w 284"/>
                <a:gd name="T101" fmla="*/ 47 h 403"/>
                <a:gd name="T102" fmla="*/ 243 w 284"/>
                <a:gd name="T103" fmla="*/ 108 h 403"/>
                <a:gd name="T104" fmla="*/ 229 w 284"/>
                <a:gd name="T105" fmla="*/ 135 h 403"/>
                <a:gd name="T106" fmla="*/ 156 w 284"/>
                <a:gd name="T107" fmla="*/ 179 h 403"/>
                <a:gd name="T108" fmla="*/ 150 w 284"/>
                <a:gd name="T109" fmla="*/ 190 h 403"/>
                <a:gd name="T110" fmla="*/ 150 w 284"/>
                <a:gd name="T111" fmla="*/ 222 h 403"/>
                <a:gd name="T112" fmla="*/ 156 w 284"/>
                <a:gd name="T113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403">
                  <a:moveTo>
                    <a:pt x="243" y="155"/>
                  </a:moveTo>
                  <a:cubicBezTo>
                    <a:pt x="251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7" y="47"/>
                    <a:pt x="277" y="47"/>
                    <a:pt x="277" y="47"/>
                  </a:cubicBezTo>
                  <a:cubicBezTo>
                    <a:pt x="281" y="47"/>
                    <a:pt x="284" y="44"/>
                    <a:pt x="284" y="40"/>
                  </a:cubicBezTo>
                  <a:cubicBezTo>
                    <a:pt x="284" y="7"/>
                    <a:pt x="284" y="7"/>
                    <a:pt x="284" y="7"/>
                  </a:cubicBezTo>
                  <a:cubicBezTo>
                    <a:pt x="284" y="3"/>
                    <a:pt x="281" y="0"/>
                    <a:pt x="27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2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7" y="403"/>
                    <a:pt x="277" y="403"/>
                    <a:pt x="277" y="403"/>
                  </a:cubicBezTo>
                  <a:cubicBezTo>
                    <a:pt x="281" y="403"/>
                    <a:pt x="284" y="400"/>
                    <a:pt x="284" y="397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0"/>
                    <a:pt x="281" y="357"/>
                    <a:pt x="277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4" y="257"/>
                  </a:cubicBezTo>
                  <a:cubicBezTo>
                    <a:pt x="175" y="215"/>
                    <a:pt x="175" y="215"/>
                    <a:pt x="175" y="215"/>
                  </a:cubicBezTo>
                  <a:cubicBezTo>
                    <a:pt x="175" y="197"/>
                    <a:pt x="175" y="197"/>
                    <a:pt x="175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6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1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9" y="282"/>
                    <a:pt x="55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2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2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3" y="163"/>
                    <a:pt x="156" y="179"/>
                  </a:cubicBezTo>
                  <a:cubicBezTo>
                    <a:pt x="152" y="182"/>
                    <a:pt x="150" y="186"/>
                    <a:pt x="150" y="190"/>
                  </a:cubicBezTo>
                  <a:cubicBezTo>
                    <a:pt x="150" y="222"/>
                    <a:pt x="150" y="222"/>
                    <a:pt x="150" y="222"/>
                  </a:cubicBezTo>
                  <a:cubicBezTo>
                    <a:pt x="150" y="226"/>
                    <a:pt x="152" y="231"/>
                    <a:pt x="156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807244" y="1554269"/>
              <a:ext cx="309383" cy="93433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800960" y="1903257"/>
              <a:ext cx="307905" cy="78074"/>
            </a:xfrm>
            <a:custGeom>
              <a:avLst/>
              <a:gdLst>
                <a:gd name="T0" fmla="*/ 9 w 160"/>
                <a:gd name="T1" fmla="*/ 31 h 40"/>
                <a:gd name="T2" fmla="*/ 13 w 160"/>
                <a:gd name="T3" fmla="*/ 40 h 40"/>
                <a:gd name="T4" fmla="*/ 146 w 160"/>
                <a:gd name="T5" fmla="*/ 40 h 40"/>
                <a:gd name="T6" fmla="*/ 148 w 160"/>
                <a:gd name="T7" fmla="*/ 29 h 40"/>
                <a:gd name="T8" fmla="*/ 80 w 160"/>
                <a:gd name="T9" fmla="*/ 0 h 40"/>
                <a:gd name="T10" fmla="*/ 9 w 160"/>
                <a:gd name="T11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40">
                  <a:moveTo>
                    <a:pt x="9" y="31"/>
                  </a:moveTo>
                  <a:cubicBezTo>
                    <a:pt x="3" y="36"/>
                    <a:pt x="0" y="40"/>
                    <a:pt x="13" y="40"/>
                  </a:cubicBezTo>
                  <a:cubicBezTo>
                    <a:pt x="24" y="40"/>
                    <a:pt x="132" y="40"/>
                    <a:pt x="146" y="40"/>
                  </a:cubicBezTo>
                  <a:cubicBezTo>
                    <a:pt x="160" y="40"/>
                    <a:pt x="154" y="36"/>
                    <a:pt x="148" y="29"/>
                  </a:cubicBezTo>
                  <a:cubicBezTo>
                    <a:pt x="136" y="18"/>
                    <a:pt x="112" y="0"/>
                    <a:pt x="80" y="0"/>
                  </a:cubicBezTo>
                  <a:cubicBezTo>
                    <a:pt x="47" y="0"/>
                    <a:pt x="22" y="19"/>
                    <a:pt x="9" y="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945487" y="1669887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6945487" y="1701885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6945487" y="173686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945487" y="1770146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945487" y="1803424"/>
              <a:ext cx="12568" cy="17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945487" y="1838408"/>
              <a:ext cx="12568" cy="140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945487" y="1869979"/>
              <a:ext cx="12568" cy="157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1214797" y="1441853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456760" y="1420416"/>
            <a:ext cx="1448991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786188" y="1441853"/>
            <a:ext cx="1448990" cy="322869"/>
          </a:xfrm>
          <a:prstGeom prst="rect">
            <a:avLst/>
          </a:prstGeom>
        </p:spPr>
        <p:txBody>
          <a:bodyPr lIns="68589" tIns="34295" rIns="68589" bIns="34295"/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</p:txBody>
      </p:sp>
      <p:grpSp>
        <p:nvGrpSpPr>
          <p:cNvPr id="3" name="组合 41"/>
          <p:cNvGrpSpPr/>
          <p:nvPr/>
        </p:nvGrpSpPr>
        <p:grpSpPr>
          <a:xfrm>
            <a:off x="3864420" y="1738422"/>
            <a:ext cx="1330860" cy="2176293"/>
            <a:chOff x="3864420" y="1738422"/>
            <a:chExt cx="1770039" cy="2176293"/>
          </a:xfrm>
        </p:grpSpPr>
        <p:grpSp>
          <p:nvGrpSpPr>
            <p:cNvPr id="4" name="Group 18"/>
            <p:cNvGrpSpPr/>
            <p:nvPr/>
          </p:nvGrpSpPr>
          <p:grpSpPr>
            <a:xfrm>
              <a:off x="3864420" y="1738422"/>
              <a:ext cx="1770039" cy="2176293"/>
              <a:chOff x="7424737" y="1308100"/>
              <a:chExt cx="549275" cy="779463"/>
            </a:xfrm>
            <a:solidFill>
              <a:schemeClr val="accent2"/>
            </a:solidFill>
          </p:grpSpPr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7424737" y="1308100"/>
                <a:ext cx="549275" cy="779463"/>
              </a:xfrm>
              <a:custGeom>
                <a:avLst/>
                <a:gdLst>
                  <a:gd name="T0" fmla="*/ 243 w 284"/>
                  <a:gd name="T1" fmla="*/ 155 h 403"/>
                  <a:gd name="T2" fmla="*/ 268 w 284"/>
                  <a:gd name="T3" fmla="*/ 108 h 403"/>
                  <a:gd name="T4" fmla="*/ 268 w 284"/>
                  <a:gd name="T5" fmla="*/ 47 h 403"/>
                  <a:gd name="T6" fmla="*/ 277 w 284"/>
                  <a:gd name="T7" fmla="*/ 47 h 403"/>
                  <a:gd name="T8" fmla="*/ 284 w 284"/>
                  <a:gd name="T9" fmla="*/ 40 h 403"/>
                  <a:gd name="T10" fmla="*/ 284 w 284"/>
                  <a:gd name="T11" fmla="*/ 7 h 403"/>
                  <a:gd name="T12" fmla="*/ 277 w 284"/>
                  <a:gd name="T13" fmla="*/ 0 h 403"/>
                  <a:gd name="T14" fmla="*/ 7 w 284"/>
                  <a:gd name="T15" fmla="*/ 0 h 403"/>
                  <a:gd name="T16" fmla="*/ 0 w 284"/>
                  <a:gd name="T17" fmla="*/ 7 h 403"/>
                  <a:gd name="T18" fmla="*/ 0 w 284"/>
                  <a:gd name="T19" fmla="*/ 40 h 403"/>
                  <a:gd name="T20" fmla="*/ 7 w 284"/>
                  <a:gd name="T21" fmla="*/ 47 h 403"/>
                  <a:gd name="T22" fmla="*/ 16 w 284"/>
                  <a:gd name="T23" fmla="*/ 47 h 403"/>
                  <a:gd name="T24" fmla="*/ 16 w 284"/>
                  <a:gd name="T25" fmla="*/ 109 h 403"/>
                  <a:gd name="T26" fmla="*/ 40 w 284"/>
                  <a:gd name="T27" fmla="*/ 155 h 403"/>
                  <a:gd name="T28" fmla="*/ 109 w 284"/>
                  <a:gd name="T29" fmla="*/ 197 h 403"/>
                  <a:gd name="T30" fmla="*/ 109 w 284"/>
                  <a:gd name="T31" fmla="*/ 215 h 403"/>
                  <a:gd name="T32" fmla="*/ 41 w 284"/>
                  <a:gd name="T33" fmla="*/ 257 h 403"/>
                  <a:gd name="T34" fmla="*/ 16 w 284"/>
                  <a:gd name="T35" fmla="*/ 304 h 403"/>
                  <a:gd name="T36" fmla="*/ 16 w 284"/>
                  <a:gd name="T37" fmla="*/ 357 h 403"/>
                  <a:gd name="T38" fmla="*/ 7 w 284"/>
                  <a:gd name="T39" fmla="*/ 357 h 403"/>
                  <a:gd name="T40" fmla="*/ 0 w 284"/>
                  <a:gd name="T41" fmla="*/ 364 h 403"/>
                  <a:gd name="T42" fmla="*/ 0 w 284"/>
                  <a:gd name="T43" fmla="*/ 397 h 403"/>
                  <a:gd name="T44" fmla="*/ 7 w 284"/>
                  <a:gd name="T45" fmla="*/ 403 h 403"/>
                  <a:gd name="T46" fmla="*/ 277 w 284"/>
                  <a:gd name="T47" fmla="*/ 403 h 403"/>
                  <a:gd name="T48" fmla="*/ 284 w 284"/>
                  <a:gd name="T49" fmla="*/ 397 h 403"/>
                  <a:gd name="T50" fmla="*/ 284 w 284"/>
                  <a:gd name="T51" fmla="*/ 364 h 403"/>
                  <a:gd name="T52" fmla="*/ 277 w 284"/>
                  <a:gd name="T53" fmla="*/ 357 h 403"/>
                  <a:gd name="T54" fmla="*/ 268 w 284"/>
                  <a:gd name="T55" fmla="*/ 357 h 403"/>
                  <a:gd name="T56" fmla="*/ 268 w 284"/>
                  <a:gd name="T57" fmla="*/ 303 h 403"/>
                  <a:gd name="T58" fmla="*/ 244 w 284"/>
                  <a:gd name="T59" fmla="*/ 257 h 403"/>
                  <a:gd name="T60" fmla="*/ 175 w 284"/>
                  <a:gd name="T61" fmla="*/ 215 h 403"/>
                  <a:gd name="T62" fmla="*/ 175 w 284"/>
                  <a:gd name="T63" fmla="*/ 197 h 403"/>
                  <a:gd name="T64" fmla="*/ 243 w 284"/>
                  <a:gd name="T65" fmla="*/ 155 h 403"/>
                  <a:gd name="T66" fmla="*/ 156 w 284"/>
                  <a:gd name="T67" fmla="*/ 233 h 403"/>
                  <a:gd name="T68" fmla="*/ 231 w 284"/>
                  <a:gd name="T69" fmla="*/ 278 h 403"/>
                  <a:gd name="T70" fmla="*/ 241 w 284"/>
                  <a:gd name="T71" fmla="*/ 286 h 403"/>
                  <a:gd name="T72" fmla="*/ 243 w 284"/>
                  <a:gd name="T73" fmla="*/ 303 h 403"/>
                  <a:gd name="T74" fmla="*/ 243 w 284"/>
                  <a:gd name="T75" fmla="*/ 357 h 403"/>
                  <a:gd name="T76" fmla="*/ 41 w 284"/>
                  <a:gd name="T77" fmla="*/ 357 h 403"/>
                  <a:gd name="T78" fmla="*/ 41 w 284"/>
                  <a:gd name="T79" fmla="*/ 304 h 403"/>
                  <a:gd name="T80" fmla="*/ 55 w 284"/>
                  <a:gd name="T81" fmla="*/ 277 h 403"/>
                  <a:gd name="T82" fmla="*/ 128 w 284"/>
                  <a:gd name="T83" fmla="*/ 233 h 403"/>
                  <a:gd name="T84" fmla="*/ 134 w 284"/>
                  <a:gd name="T85" fmla="*/ 222 h 403"/>
                  <a:gd name="T86" fmla="*/ 134 w 284"/>
                  <a:gd name="T87" fmla="*/ 190 h 403"/>
                  <a:gd name="T88" fmla="*/ 128 w 284"/>
                  <a:gd name="T89" fmla="*/ 179 h 403"/>
                  <a:gd name="T90" fmla="*/ 53 w 284"/>
                  <a:gd name="T91" fmla="*/ 134 h 403"/>
                  <a:gd name="T92" fmla="*/ 43 w 284"/>
                  <a:gd name="T93" fmla="*/ 126 h 403"/>
                  <a:gd name="T94" fmla="*/ 41 w 284"/>
                  <a:gd name="T95" fmla="*/ 109 h 403"/>
                  <a:gd name="T96" fmla="*/ 41 w 284"/>
                  <a:gd name="T97" fmla="*/ 47 h 403"/>
                  <a:gd name="T98" fmla="*/ 243 w 284"/>
                  <a:gd name="T99" fmla="*/ 47 h 403"/>
                  <a:gd name="T100" fmla="*/ 243 w 284"/>
                  <a:gd name="T101" fmla="*/ 108 h 403"/>
                  <a:gd name="T102" fmla="*/ 229 w 284"/>
                  <a:gd name="T103" fmla="*/ 135 h 403"/>
                  <a:gd name="T104" fmla="*/ 156 w 284"/>
                  <a:gd name="T105" fmla="*/ 179 h 403"/>
                  <a:gd name="T106" fmla="*/ 150 w 284"/>
                  <a:gd name="T107" fmla="*/ 190 h 403"/>
                  <a:gd name="T108" fmla="*/ 150 w 284"/>
                  <a:gd name="T109" fmla="*/ 222 h 403"/>
                  <a:gd name="T110" fmla="*/ 156 w 284"/>
                  <a:gd name="T111" fmla="*/ 23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" h="403">
                    <a:moveTo>
                      <a:pt x="243" y="155"/>
                    </a:moveTo>
                    <a:cubicBezTo>
                      <a:pt x="251" y="150"/>
                      <a:pt x="268" y="138"/>
                      <a:pt x="268" y="108"/>
                    </a:cubicBezTo>
                    <a:cubicBezTo>
                      <a:pt x="268" y="47"/>
                      <a:pt x="268" y="47"/>
                      <a:pt x="268" y="47"/>
                    </a:cubicBezTo>
                    <a:cubicBezTo>
                      <a:pt x="277" y="47"/>
                      <a:pt x="277" y="47"/>
                      <a:pt x="277" y="47"/>
                    </a:cubicBezTo>
                    <a:cubicBezTo>
                      <a:pt x="281" y="47"/>
                      <a:pt x="284" y="44"/>
                      <a:pt x="284" y="40"/>
                    </a:cubicBezTo>
                    <a:cubicBezTo>
                      <a:pt x="284" y="7"/>
                      <a:pt x="284" y="7"/>
                      <a:pt x="284" y="7"/>
                    </a:cubicBezTo>
                    <a:cubicBezTo>
                      <a:pt x="284" y="3"/>
                      <a:pt x="281" y="0"/>
                      <a:pt x="27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3" y="47"/>
                      <a:pt x="7" y="47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39"/>
                      <a:pt x="24" y="146"/>
                      <a:pt x="40" y="155"/>
                    </a:cubicBezTo>
                    <a:cubicBezTo>
                      <a:pt x="109" y="197"/>
                      <a:pt x="109" y="197"/>
                      <a:pt x="109" y="197"/>
                    </a:cubicBezTo>
                    <a:cubicBezTo>
                      <a:pt x="109" y="215"/>
                      <a:pt x="109" y="215"/>
                      <a:pt x="109" y="215"/>
                    </a:cubicBezTo>
                    <a:cubicBezTo>
                      <a:pt x="92" y="225"/>
                      <a:pt x="47" y="253"/>
                      <a:pt x="41" y="257"/>
                    </a:cubicBezTo>
                    <a:cubicBezTo>
                      <a:pt x="33" y="262"/>
                      <a:pt x="16" y="274"/>
                      <a:pt x="16" y="304"/>
                    </a:cubicBezTo>
                    <a:cubicBezTo>
                      <a:pt x="16" y="357"/>
                      <a:pt x="16" y="357"/>
                      <a:pt x="16" y="357"/>
                    </a:cubicBezTo>
                    <a:cubicBezTo>
                      <a:pt x="7" y="357"/>
                      <a:pt x="7" y="357"/>
                      <a:pt x="7" y="357"/>
                    </a:cubicBezTo>
                    <a:cubicBezTo>
                      <a:pt x="3" y="357"/>
                      <a:pt x="0" y="360"/>
                      <a:pt x="0" y="364"/>
                    </a:cubicBezTo>
                    <a:cubicBezTo>
                      <a:pt x="0" y="397"/>
                      <a:pt x="0" y="397"/>
                      <a:pt x="0" y="397"/>
                    </a:cubicBezTo>
                    <a:cubicBezTo>
                      <a:pt x="0" y="400"/>
                      <a:pt x="3" y="403"/>
                      <a:pt x="7" y="403"/>
                    </a:cubicBezTo>
                    <a:cubicBezTo>
                      <a:pt x="277" y="403"/>
                      <a:pt x="277" y="403"/>
                      <a:pt x="277" y="403"/>
                    </a:cubicBezTo>
                    <a:cubicBezTo>
                      <a:pt x="281" y="403"/>
                      <a:pt x="284" y="400"/>
                      <a:pt x="284" y="397"/>
                    </a:cubicBezTo>
                    <a:cubicBezTo>
                      <a:pt x="284" y="364"/>
                      <a:pt x="284" y="364"/>
                      <a:pt x="284" y="364"/>
                    </a:cubicBezTo>
                    <a:cubicBezTo>
                      <a:pt x="284" y="360"/>
                      <a:pt x="281" y="357"/>
                      <a:pt x="277" y="357"/>
                    </a:cubicBezTo>
                    <a:cubicBezTo>
                      <a:pt x="268" y="357"/>
                      <a:pt x="268" y="357"/>
                      <a:pt x="268" y="357"/>
                    </a:cubicBezTo>
                    <a:cubicBezTo>
                      <a:pt x="268" y="303"/>
                      <a:pt x="268" y="303"/>
                      <a:pt x="268" y="303"/>
                    </a:cubicBezTo>
                    <a:cubicBezTo>
                      <a:pt x="268" y="274"/>
                      <a:pt x="260" y="267"/>
                      <a:pt x="244" y="257"/>
                    </a:cubicBezTo>
                    <a:cubicBezTo>
                      <a:pt x="175" y="215"/>
                      <a:pt x="175" y="215"/>
                      <a:pt x="175" y="215"/>
                    </a:cubicBezTo>
                    <a:cubicBezTo>
                      <a:pt x="175" y="197"/>
                      <a:pt x="175" y="197"/>
                      <a:pt x="175" y="197"/>
                    </a:cubicBezTo>
                    <a:cubicBezTo>
                      <a:pt x="192" y="187"/>
                      <a:pt x="237" y="159"/>
                      <a:pt x="243" y="155"/>
                    </a:cubicBezTo>
                    <a:close/>
                    <a:moveTo>
                      <a:pt x="156" y="233"/>
                    </a:moveTo>
                    <a:cubicBezTo>
                      <a:pt x="231" y="278"/>
                      <a:pt x="231" y="278"/>
                      <a:pt x="231" y="278"/>
                    </a:cubicBezTo>
                    <a:cubicBezTo>
                      <a:pt x="236" y="282"/>
                      <a:pt x="239" y="284"/>
                      <a:pt x="241" y="286"/>
                    </a:cubicBezTo>
                    <a:cubicBezTo>
                      <a:pt x="243" y="289"/>
                      <a:pt x="243" y="294"/>
                      <a:pt x="243" y="303"/>
                    </a:cubicBezTo>
                    <a:cubicBezTo>
                      <a:pt x="243" y="357"/>
                      <a:pt x="243" y="357"/>
                      <a:pt x="243" y="357"/>
                    </a:cubicBezTo>
                    <a:cubicBezTo>
                      <a:pt x="41" y="357"/>
                      <a:pt x="41" y="357"/>
                      <a:pt x="41" y="357"/>
                    </a:cubicBezTo>
                    <a:cubicBezTo>
                      <a:pt x="41" y="304"/>
                      <a:pt x="41" y="304"/>
                      <a:pt x="41" y="304"/>
                    </a:cubicBezTo>
                    <a:cubicBezTo>
                      <a:pt x="41" y="287"/>
                      <a:pt x="49" y="282"/>
                      <a:pt x="55" y="277"/>
                    </a:cubicBezTo>
                    <a:cubicBezTo>
                      <a:pt x="60" y="274"/>
                      <a:pt x="101" y="249"/>
                      <a:pt x="128" y="233"/>
                    </a:cubicBezTo>
                    <a:cubicBezTo>
                      <a:pt x="132" y="231"/>
                      <a:pt x="134" y="226"/>
                      <a:pt x="134" y="222"/>
                    </a:cubicBezTo>
                    <a:cubicBezTo>
                      <a:pt x="134" y="190"/>
                      <a:pt x="134" y="190"/>
                      <a:pt x="134" y="190"/>
                    </a:cubicBezTo>
                    <a:cubicBezTo>
                      <a:pt x="134" y="186"/>
                      <a:pt x="132" y="182"/>
                      <a:pt x="128" y="179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48" y="130"/>
                      <a:pt x="45" y="128"/>
                      <a:pt x="43" y="126"/>
                    </a:cubicBezTo>
                    <a:cubicBezTo>
                      <a:pt x="41" y="123"/>
                      <a:pt x="41" y="118"/>
                      <a:pt x="41" y="109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25"/>
                      <a:pt x="235" y="131"/>
                      <a:pt x="229" y="135"/>
                    </a:cubicBezTo>
                    <a:cubicBezTo>
                      <a:pt x="224" y="138"/>
                      <a:pt x="183" y="163"/>
                      <a:pt x="156" y="179"/>
                    </a:cubicBezTo>
                    <a:cubicBezTo>
                      <a:pt x="152" y="182"/>
                      <a:pt x="150" y="186"/>
                      <a:pt x="150" y="190"/>
                    </a:cubicBezTo>
                    <a:cubicBezTo>
                      <a:pt x="150" y="222"/>
                      <a:pt x="150" y="222"/>
                      <a:pt x="150" y="222"/>
                    </a:cubicBezTo>
                    <a:cubicBezTo>
                      <a:pt x="150" y="226"/>
                      <a:pt x="152" y="231"/>
                      <a:pt x="156" y="233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7521575" y="1826068"/>
                <a:ext cx="355600" cy="155131"/>
              </a:xfrm>
              <a:custGeom>
                <a:avLst/>
                <a:gdLst>
                  <a:gd name="T0" fmla="*/ 3 w 184"/>
                  <a:gd name="T1" fmla="*/ 52 h 93"/>
                  <a:gd name="T2" fmla="*/ 0 w 184"/>
                  <a:gd name="T3" fmla="*/ 57 h 93"/>
                  <a:gd name="T4" fmla="*/ 0 w 184"/>
                  <a:gd name="T5" fmla="*/ 89 h 93"/>
                  <a:gd name="T6" fmla="*/ 3 w 184"/>
                  <a:gd name="T7" fmla="*/ 92 h 93"/>
                  <a:gd name="T8" fmla="*/ 92 w 184"/>
                  <a:gd name="T9" fmla="*/ 93 h 93"/>
                  <a:gd name="T10" fmla="*/ 180 w 184"/>
                  <a:gd name="T11" fmla="*/ 92 h 93"/>
                  <a:gd name="T12" fmla="*/ 183 w 184"/>
                  <a:gd name="T13" fmla="*/ 89 h 93"/>
                  <a:gd name="T14" fmla="*/ 183 w 184"/>
                  <a:gd name="T15" fmla="*/ 57 h 93"/>
                  <a:gd name="T16" fmla="*/ 181 w 184"/>
                  <a:gd name="T17" fmla="*/ 52 h 93"/>
                  <a:gd name="T18" fmla="*/ 92 w 184"/>
                  <a:gd name="T19" fmla="*/ 0 h 93"/>
                  <a:gd name="T20" fmla="*/ 3 w 184"/>
                  <a:gd name="T21" fmla="*/ 5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93">
                    <a:moveTo>
                      <a:pt x="3" y="52"/>
                    </a:moveTo>
                    <a:cubicBezTo>
                      <a:pt x="1" y="53"/>
                      <a:pt x="0" y="54"/>
                      <a:pt x="0" y="57"/>
                    </a:cubicBezTo>
                    <a:cubicBezTo>
                      <a:pt x="0" y="60"/>
                      <a:pt x="0" y="89"/>
                      <a:pt x="0" y="89"/>
                    </a:cubicBezTo>
                    <a:cubicBezTo>
                      <a:pt x="0" y="89"/>
                      <a:pt x="0" y="92"/>
                      <a:pt x="3" y="92"/>
                    </a:cubicBezTo>
                    <a:cubicBezTo>
                      <a:pt x="5" y="92"/>
                      <a:pt x="48" y="93"/>
                      <a:pt x="92" y="93"/>
                    </a:cubicBezTo>
                    <a:cubicBezTo>
                      <a:pt x="136" y="93"/>
                      <a:pt x="179" y="92"/>
                      <a:pt x="180" y="92"/>
                    </a:cubicBezTo>
                    <a:cubicBezTo>
                      <a:pt x="184" y="92"/>
                      <a:pt x="183" y="89"/>
                      <a:pt x="183" y="89"/>
                    </a:cubicBezTo>
                    <a:cubicBezTo>
                      <a:pt x="183" y="89"/>
                      <a:pt x="183" y="60"/>
                      <a:pt x="183" y="57"/>
                    </a:cubicBezTo>
                    <a:cubicBezTo>
                      <a:pt x="183" y="54"/>
                      <a:pt x="183" y="53"/>
                      <a:pt x="181" y="52"/>
                    </a:cubicBezTo>
                    <a:cubicBezTo>
                      <a:pt x="169" y="43"/>
                      <a:pt x="115" y="0"/>
                      <a:pt x="92" y="0"/>
                    </a:cubicBezTo>
                    <a:cubicBezTo>
                      <a:pt x="68" y="0"/>
                      <a:pt x="15" y="43"/>
                      <a:pt x="3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250532" y="2351020"/>
              <a:ext cx="997744" cy="260828"/>
            </a:xfrm>
            <a:custGeom>
              <a:avLst/>
              <a:gdLst>
                <a:gd name="T0" fmla="*/ 155 w 160"/>
                <a:gd name="T1" fmla="*/ 5 h 49"/>
                <a:gd name="T2" fmla="*/ 153 w 160"/>
                <a:gd name="T3" fmla="*/ 2 h 49"/>
                <a:gd name="T4" fmla="*/ 76 w 160"/>
                <a:gd name="T5" fmla="*/ 23 h 49"/>
                <a:gd name="T6" fmla="*/ 4 w 160"/>
                <a:gd name="T7" fmla="*/ 5 h 49"/>
                <a:gd name="T8" fmla="*/ 5 w 160"/>
                <a:gd name="T9" fmla="*/ 11 h 49"/>
                <a:gd name="T10" fmla="*/ 66 w 160"/>
                <a:gd name="T11" fmla="*/ 46 h 49"/>
                <a:gd name="T12" fmla="*/ 84 w 160"/>
                <a:gd name="T13" fmla="*/ 46 h 49"/>
                <a:gd name="T14" fmla="*/ 155 w 160"/>
                <a:gd name="T15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49">
                  <a:moveTo>
                    <a:pt x="155" y="5"/>
                  </a:moveTo>
                  <a:cubicBezTo>
                    <a:pt x="155" y="5"/>
                    <a:pt x="160" y="1"/>
                    <a:pt x="153" y="2"/>
                  </a:cubicBezTo>
                  <a:cubicBezTo>
                    <a:pt x="137" y="5"/>
                    <a:pt x="110" y="21"/>
                    <a:pt x="76" y="23"/>
                  </a:cubicBezTo>
                  <a:cubicBezTo>
                    <a:pt x="41" y="26"/>
                    <a:pt x="25" y="0"/>
                    <a:pt x="4" y="5"/>
                  </a:cubicBezTo>
                  <a:cubicBezTo>
                    <a:pt x="0" y="6"/>
                    <a:pt x="0" y="8"/>
                    <a:pt x="5" y="11"/>
                  </a:cubicBezTo>
                  <a:cubicBezTo>
                    <a:pt x="10" y="15"/>
                    <a:pt x="59" y="42"/>
                    <a:pt x="66" y="46"/>
                  </a:cubicBezTo>
                  <a:cubicBezTo>
                    <a:pt x="73" y="49"/>
                    <a:pt x="77" y="49"/>
                    <a:pt x="84" y="46"/>
                  </a:cubicBezTo>
                  <a:cubicBezTo>
                    <a:pt x="94" y="41"/>
                    <a:pt x="155" y="5"/>
                    <a:pt x="155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7" name="组合 42"/>
          <p:cNvGrpSpPr/>
          <p:nvPr/>
        </p:nvGrpSpPr>
        <p:grpSpPr>
          <a:xfrm>
            <a:off x="6556773" y="1738849"/>
            <a:ext cx="1327595" cy="2175944"/>
            <a:chOff x="6556773" y="1738849"/>
            <a:chExt cx="1765696" cy="2175944"/>
          </a:xfrm>
        </p:grpSpPr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6556773" y="1738849"/>
              <a:ext cx="1765696" cy="2175944"/>
            </a:xfrm>
            <a:custGeom>
              <a:avLst/>
              <a:gdLst>
                <a:gd name="T0" fmla="*/ 243 w 283"/>
                <a:gd name="T1" fmla="*/ 155 h 403"/>
                <a:gd name="T2" fmla="*/ 268 w 283"/>
                <a:gd name="T3" fmla="*/ 108 h 403"/>
                <a:gd name="T4" fmla="*/ 268 w 283"/>
                <a:gd name="T5" fmla="*/ 47 h 403"/>
                <a:gd name="T6" fmla="*/ 276 w 283"/>
                <a:gd name="T7" fmla="*/ 47 h 403"/>
                <a:gd name="T8" fmla="*/ 283 w 283"/>
                <a:gd name="T9" fmla="*/ 40 h 403"/>
                <a:gd name="T10" fmla="*/ 283 w 283"/>
                <a:gd name="T11" fmla="*/ 7 h 403"/>
                <a:gd name="T12" fmla="*/ 276 w 283"/>
                <a:gd name="T13" fmla="*/ 0 h 403"/>
                <a:gd name="T14" fmla="*/ 7 w 283"/>
                <a:gd name="T15" fmla="*/ 0 h 403"/>
                <a:gd name="T16" fmla="*/ 0 w 283"/>
                <a:gd name="T17" fmla="*/ 7 h 403"/>
                <a:gd name="T18" fmla="*/ 0 w 283"/>
                <a:gd name="T19" fmla="*/ 40 h 403"/>
                <a:gd name="T20" fmla="*/ 7 w 283"/>
                <a:gd name="T21" fmla="*/ 47 h 403"/>
                <a:gd name="T22" fmla="*/ 15 w 283"/>
                <a:gd name="T23" fmla="*/ 47 h 403"/>
                <a:gd name="T24" fmla="*/ 15 w 283"/>
                <a:gd name="T25" fmla="*/ 109 h 403"/>
                <a:gd name="T26" fmla="*/ 40 w 283"/>
                <a:gd name="T27" fmla="*/ 155 h 403"/>
                <a:gd name="T28" fmla="*/ 109 w 283"/>
                <a:gd name="T29" fmla="*/ 197 h 403"/>
                <a:gd name="T30" fmla="*/ 109 w 283"/>
                <a:gd name="T31" fmla="*/ 215 h 403"/>
                <a:gd name="T32" fmla="*/ 40 w 283"/>
                <a:gd name="T33" fmla="*/ 257 h 403"/>
                <a:gd name="T34" fmla="*/ 15 w 283"/>
                <a:gd name="T35" fmla="*/ 304 h 403"/>
                <a:gd name="T36" fmla="*/ 15 w 283"/>
                <a:gd name="T37" fmla="*/ 357 h 403"/>
                <a:gd name="T38" fmla="*/ 7 w 283"/>
                <a:gd name="T39" fmla="*/ 357 h 403"/>
                <a:gd name="T40" fmla="*/ 0 w 283"/>
                <a:gd name="T41" fmla="*/ 364 h 403"/>
                <a:gd name="T42" fmla="*/ 0 w 283"/>
                <a:gd name="T43" fmla="*/ 397 h 403"/>
                <a:gd name="T44" fmla="*/ 7 w 283"/>
                <a:gd name="T45" fmla="*/ 403 h 403"/>
                <a:gd name="T46" fmla="*/ 276 w 283"/>
                <a:gd name="T47" fmla="*/ 403 h 403"/>
                <a:gd name="T48" fmla="*/ 283 w 283"/>
                <a:gd name="T49" fmla="*/ 397 h 403"/>
                <a:gd name="T50" fmla="*/ 283 w 283"/>
                <a:gd name="T51" fmla="*/ 364 h 403"/>
                <a:gd name="T52" fmla="*/ 276 w 283"/>
                <a:gd name="T53" fmla="*/ 357 h 403"/>
                <a:gd name="T54" fmla="*/ 268 w 283"/>
                <a:gd name="T55" fmla="*/ 357 h 403"/>
                <a:gd name="T56" fmla="*/ 268 w 283"/>
                <a:gd name="T57" fmla="*/ 303 h 403"/>
                <a:gd name="T58" fmla="*/ 243 w 283"/>
                <a:gd name="T59" fmla="*/ 257 h 403"/>
                <a:gd name="T60" fmla="*/ 174 w 283"/>
                <a:gd name="T61" fmla="*/ 215 h 403"/>
                <a:gd name="T62" fmla="*/ 174 w 283"/>
                <a:gd name="T63" fmla="*/ 197 h 403"/>
                <a:gd name="T64" fmla="*/ 243 w 283"/>
                <a:gd name="T65" fmla="*/ 155 h 403"/>
                <a:gd name="T66" fmla="*/ 155 w 283"/>
                <a:gd name="T67" fmla="*/ 233 h 403"/>
                <a:gd name="T68" fmla="*/ 230 w 283"/>
                <a:gd name="T69" fmla="*/ 278 h 403"/>
                <a:gd name="T70" fmla="*/ 240 w 283"/>
                <a:gd name="T71" fmla="*/ 286 h 403"/>
                <a:gd name="T72" fmla="*/ 243 w 283"/>
                <a:gd name="T73" fmla="*/ 303 h 403"/>
                <a:gd name="T74" fmla="*/ 243 w 283"/>
                <a:gd name="T75" fmla="*/ 357 h 403"/>
                <a:gd name="T76" fmla="*/ 40 w 283"/>
                <a:gd name="T77" fmla="*/ 357 h 403"/>
                <a:gd name="T78" fmla="*/ 40 w 283"/>
                <a:gd name="T79" fmla="*/ 304 h 403"/>
                <a:gd name="T80" fmla="*/ 54 w 283"/>
                <a:gd name="T81" fmla="*/ 277 h 403"/>
                <a:gd name="T82" fmla="*/ 128 w 283"/>
                <a:gd name="T83" fmla="*/ 233 h 403"/>
                <a:gd name="T84" fmla="*/ 134 w 283"/>
                <a:gd name="T85" fmla="*/ 222 h 403"/>
                <a:gd name="T86" fmla="*/ 134 w 283"/>
                <a:gd name="T87" fmla="*/ 190 h 403"/>
                <a:gd name="T88" fmla="*/ 128 w 283"/>
                <a:gd name="T89" fmla="*/ 179 h 403"/>
                <a:gd name="T90" fmla="*/ 53 w 283"/>
                <a:gd name="T91" fmla="*/ 134 h 403"/>
                <a:gd name="T92" fmla="*/ 43 w 283"/>
                <a:gd name="T93" fmla="*/ 126 h 403"/>
                <a:gd name="T94" fmla="*/ 40 w 283"/>
                <a:gd name="T95" fmla="*/ 109 h 403"/>
                <a:gd name="T96" fmla="*/ 40 w 283"/>
                <a:gd name="T97" fmla="*/ 47 h 403"/>
                <a:gd name="T98" fmla="*/ 243 w 283"/>
                <a:gd name="T99" fmla="*/ 47 h 403"/>
                <a:gd name="T100" fmla="*/ 243 w 283"/>
                <a:gd name="T101" fmla="*/ 108 h 403"/>
                <a:gd name="T102" fmla="*/ 229 w 283"/>
                <a:gd name="T103" fmla="*/ 135 h 403"/>
                <a:gd name="T104" fmla="*/ 155 w 283"/>
                <a:gd name="T105" fmla="*/ 179 h 403"/>
                <a:gd name="T106" fmla="*/ 149 w 283"/>
                <a:gd name="T107" fmla="*/ 190 h 403"/>
                <a:gd name="T108" fmla="*/ 149 w 283"/>
                <a:gd name="T109" fmla="*/ 222 h 403"/>
                <a:gd name="T110" fmla="*/ 155 w 283"/>
                <a:gd name="T111" fmla="*/ 23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3" h="403">
                  <a:moveTo>
                    <a:pt x="243" y="155"/>
                  </a:moveTo>
                  <a:cubicBezTo>
                    <a:pt x="250" y="150"/>
                    <a:pt x="268" y="138"/>
                    <a:pt x="268" y="108"/>
                  </a:cubicBezTo>
                  <a:cubicBezTo>
                    <a:pt x="268" y="47"/>
                    <a:pt x="268" y="47"/>
                    <a:pt x="268" y="47"/>
                  </a:cubicBezTo>
                  <a:cubicBezTo>
                    <a:pt x="276" y="47"/>
                    <a:pt x="276" y="47"/>
                    <a:pt x="276" y="47"/>
                  </a:cubicBezTo>
                  <a:cubicBezTo>
                    <a:pt x="280" y="47"/>
                    <a:pt x="283" y="44"/>
                    <a:pt x="283" y="40"/>
                  </a:cubicBezTo>
                  <a:cubicBezTo>
                    <a:pt x="283" y="7"/>
                    <a:pt x="283" y="7"/>
                    <a:pt x="283" y="7"/>
                  </a:cubicBezTo>
                  <a:cubicBezTo>
                    <a:pt x="283" y="3"/>
                    <a:pt x="280" y="0"/>
                    <a:pt x="27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7"/>
                    <a:pt x="7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39"/>
                    <a:pt x="24" y="146"/>
                    <a:pt x="40" y="155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91" y="225"/>
                    <a:pt x="46" y="253"/>
                    <a:pt x="40" y="257"/>
                  </a:cubicBezTo>
                  <a:cubicBezTo>
                    <a:pt x="33" y="262"/>
                    <a:pt x="15" y="274"/>
                    <a:pt x="15" y="304"/>
                  </a:cubicBezTo>
                  <a:cubicBezTo>
                    <a:pt x="15" y="357"/>
                    <a:pt x="15" y="357"/>
                    <a:pt x="15" y="357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3" y="357"/>
                    <a:pt x="0" y="360"/>
                    <a:pt x="0" y="36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400"/>
                    <a:pt x="3" y="403"/>
                    <a:pt x="7" y="403"/>
                  </a:cubicBezTo>
                  <a:cubicBezTo>
                    <a:pt x="276" y="403"/>
                    <a:pt x="276" y="403"/>
                    <a:pt x="276" y="403"/>
                  </a:cubicBezTo>
                  <a:cubicBezTo>
                    <a:pt x="280" y="403"/>
                    <a:pt x="283" y="400"/>
                    <a:pt x="283" y="397"/>
                  </a:cubicBezTo>
                  <a:cubicBezTo>
                    <a:pt x="283" y="364"/>
                    <a:pt x="283" y="364"/>
                    <a:pt x="283" y="364"/>
                  </a:cubicBezTo>
                  <a:cubicBezTo>
                    <a:pt x="283" y="360"/>
                    <a:pt x="280" y="357"/>
                    <a:pt x="276" y="357"/>
                  </a:cubicBezTo>
                  <a:cubicBezTo>
                    <a:pt x="268" y="357"/>
                    <a:pt x="268" y="357"/>
                    <a:pt x="268" y="357"/>
                  </a:cubicBezTo>
                  <a:cubicBezTo>
                    <a:pt x="268" y="303"/>
                    <a:pt x="268" y="303"/>
                    <a:pt x="268" y="303"/>
                  </a:cubicBezTo>
                  <a:cubicBezTo>
                    <a:pt x="268" y="274"/>
                    <a:pt x="259" y="267"/>
                    <a:pt x="243" y="257"/>
                  </a:cubicBezTo>
                  <a:cubicBezTo>
                    <a:pt x="174" y="215"/>
                    <a:pt x="174" y="215"/>
                    <a:pt x="174" y="215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92" y="187"/>
                    <a:pt x="237" y="159"/>
                    <a:pt x="243" y="155"/>
                  </a:cubicBezTo>
                  <a:close/>
                  <a:moveTo>
                    <a:pt x="155" y="233"/>
                  </a:moveTo>
                  <a:cubicBezTo>
                    <a:pt x="230" y="278"/>
                    <a:pt x="230" y="278"/>
                    <a:pt x="230" y="278"/>
                  </a:cubicBezTo>
                  <a:cubicBezTo>
                    <a:pt x="236" y="282"/>
                    <a:pt x="239" y="284"/>
                    <a:pt x="240" y="286"/>
                  </a:cubicBezTo>
                  <a:cubicBezTo>
                    <a:pt x="242" y="289"/>
                    <a:pt x="243" y="294"/>
                    <a:pt x="243" y="303"/>
                  </a:cubicBezTo>
                  <a:cubicBezTo>
                    <a:pt x="243" y="357"/>
                    <a:pt x="243" y="357"/>
                    <a:pt x="243" y="357"/>
                  </a:cubicBezTo>
                  <a:cubicBezTo>
                    <a:pt x="40" y="357"/>
                    <a:pt x="40" y="357"/>
                    <a:pt x="40" y="357"/>
                  </a:cubicBezTo>
                  <a:cubicBezTo>
                    <a:pt x="40" y="304"/>
                    <a:pt x="40" y="304"/>
                    <a:pt x="40" y="304"/>
                  </a:cubicBezTo>
                  <a:cubicBezTo>
                    <a:pt x="40" y="287"/>
                    <a:pt x="48" y="282"/>
                    <a:pt x="54" y="277"/>
                  </a:cubicBezTo>
                  <a:cubicBezTo>
                    <a:pt x="59" y="274"/>
                    <a:pt x="101" y="249"/>
                    <a:pt x="128" y="233"/>
                  </a:cubicBezTo>
                  <a:cubicBezTo>
                    <a:pt x="131" y="231"/>
                    <a:pt x="134" y="226"/>
                    <a:pt x="134" y="222"/>
                  </a:cubicBezTo>
                  <a:cubicBezTo>
                    <a:pt x="134" y="190"/>
                    <a:pt x="134" y="190"/>
                    <a:pt x="134" y="190"/>
                  </a:cubicBezTo>
                  <a:cubicBezTo>
                    <a:pt x="134" y="186"/>
                    <a:pt x="131" y="182"/>
                    <a:pt x="128" y="179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47" y="130"/>
                    <a:pt x="44" y="128"/>
                    <a:pt x="43" y="126"/>
                  </a:cubicBezTo>
                  <a:cubicBezTo>
                    <a:pt x="41" y="123"/>
                    <a:pt x="40" y="118"/>
                    <a:pt x="40" y="109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3" y="125"/>
                    <a:pt x="235" y="131"/>
                    <a:pt x="229" y="135"/>
                  </a:cubicBezTo>
                  <a:cubicBezTo>
                    <a:pt x="224" y="138"/>
                    <a:pt x="182" y="163"/>
                    <a:pt x="155" y="179"/>
                  </a:cubicBezTo>
                  <a:cubicBezTo>
                    <a:pt x="152" y="182"/>
                    <a:pt x="149" y="186"/>
                    <a:pt x="149" y="190"/>
                  </a:cubicBezTo>
                  <a:cubicBezTo>
                    <a:pt x="149" y="222"/>
                    <a:pt x="149" y="222"/>
                    <a:pt x="149" y="222"/>
                  </a:cubicBezTo>
                  <a:cubicBezTo>
                    <a:pt x="149" y="226"/>
                    <a:pt x="152" y="231"/>
                    <a:pt x="155" y="23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866335" y="3106110"/>
              <a:ext cx="1146572" cy="504981"/>
            </a:xfrm>
            <a:custGeom>
              <a:avLst/>
              <a:gdLst>
                <a:gd name="T0" fmla="*/ 3 w 184"/>
                <a:gd name="T1" fmla="*/ 52 h 93"/>
                <a:gd name="T2" fmla="*/ 0 w 184"/>
                <a:gd name="T3" fmla="*/ 57 h 93"/>
                <a:gd name="T4" fmla="*/ 0 w 184"/>
                <a:gd name="T5" fmla="*/ 89 h 93"/>
                <a:gd name="T6" fmla="*/ 3 w 184"/>
                <a:gd name="T7" fmla="*/ 92 h 93"/>
                <a:gd name="T8" fmla="*/ 92 w 184"/>
                <a:gd name="T9" fmla="*/ 93 h 93"/>
                <a:gd name="T10" fmla="*/ 180 w 184"/>
                <a:gd name="T11" fmla="*/ 92 h 93"/>
                <a:gd name="T12" fmla="*/ 183 w 184"/>
                <a:gd name="T13" fmla="*/ 89 h 93"/>
                <a:gd name="T14" fmla="*/ 183 w 184"/>
                <a:gd name="T15" fmla="*/ 57 h 93"/>
                <a:gd name="T16" fmla="*/ 181 w 184"/>
                <a:gd name="T17" fmla="*/ 52 h 93"/>
                <a:gd name="T18" fmla="*/ 92 w 184"/>
                <a:gd name="T19" fmla="*/ 0 h 93"/>
                <a:gd name="T20" fmla="*/ 3 w 184"/>
                <a:gd name="T21" fmla="*/ 5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93">
                  <a:moveTo>
                    <a:pt x="3" y="52"/>
                  </a:moveTo>
                  <a:cubicBezTo>
                    <a:pt x="1" y="53"/>
                    <a:pt x="0" y="54"/>
                    <a:pt x="0" y="57"/>
                  </a:cubicBezTo>
                  <a:cubicBezTo>
                    <a:pt x="0" y="60"/>
                    <a:pt x="0" y="89"/>
                    <a:pt x="0" y="89"/>
                  </a:cubicBezTo>
                  <a:cubicBezTo>
                    <a:pt x="0" y="89"/>
                    <a:pt x="0" y="92"/>
                    <a:pt x="3" y="92"/>
                  </a:cubicBezTo>
                  <a:cubicBezTo>
                    <a:pt x="5" y="92"/>
                    <a:pt x="48" y="93"/>
                    <a:pt x="92" y="93"/>
                  </a:cubicBezTo>
                  <a:cubicBezTo>
                    <a:pt x="136" y="93"/>
                    <a:pt x="179" y="92"/>
                    <a:pt x="180" y="92"/>
                  </a:cubicBezTo>
                  <a:cubicBezTo>
                    <a:pt x="184" y="92"/>
                    <a:pt x="183" y="89"/>
                    <a:pt x="183" y="89"/>
                  </a:cubicBezTo>
                  <a:cubicBezTo>
                    <a:pt x="183" y="89"/>
                    <a:pt x="183" y="60"/>
                    <a:pt x="183" y="57"/>
                  </a:cubicBezTo>
                  <a:cubicBezTo>
                    <a:pt x="183" y="54"/>
                    <a:pt x="183" y="53"/>
                    <a:pt x="181" y="52"/>
                  </a:cubicBezTo>
                  <a:cubicBezTo>
                    <a:pt x="169" y="43"/>
                    <a:pt x="115" y="0"/>
                    <a:pt x="92" y="0"/>
                  </a:cubicBezTo>
                  <a:cubicBezTo>
                    <a:pt x="68" y="0"/>
                    <a:pt x="15" y="43"/>
                    <a:pt x="3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68589" tIns="34295" rIns="68589" bIns="3429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467544" y="4064858"/>
            <a:ext cx="2101453" cy="461665"/>
            <a:chOff x="904932" y="5632364"/>
            <a:chExt cx="2802428" cy="615367"/>
          </a:xfrm>
        </p:grpSpPr>
        <p:sp>
          <p:nvSpPr>
            <p:cNvPr id="34" name="TextBox 33"/>
            <p:cNvSpPr txBox="1"/>
            <p:nvPr/>
          </p:nvSpPr>
          <p:spPr>
            <a:xfrm>
              <a:off x="1943339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04932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68%</a:t>
              </a:r>
            </a:p>
          </p:txBody>
        </p:sp>
      </p:grpSp>
      <p:grpSp>
        <p:nvGrpSpPr>
          <p:cNvPr id="22" name="Group 35"/>
          <p:cNvGrpSpPr>
            <a:grpSpLocks/>
          </p:cNvGrpSpPr>
          <p:nvPr/>
        </p:nvGrpSpPr>
        <p:grpSpPr bwMode="auto">
          <a:xfrm>
            <a:off x="3142879" y="4064858"/>
            <a:ext cx="2102644" cy="461665"/>
            <a:chOff x="4472885" y="5632364"/>
            <a:chExt cx="2802428" cy="615367"/>
          </a:xfrm>
        </p:grpSpPr>
        <p:sp>
          <p:nvSpPr>
            <p:cNvPr id="37" name="TextBox 36"/>
            <p:cNvSpPr txBox="1"/>
            <p:nvPr/>
          </p:nvSpPr>
          <p:spPr>
            <a:xfrm>
              <a:off x="5510704" y="5632364"/>
              <a:ext cx="1764609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72885" y="5691105"/>
              <a:ext cx="842209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75%</a:t>
              </a:r>
            </a:p>
          </p:txBody>
        </p:sp>
      </p:grp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5819402" y="4064858"/>
            <a:ext cx="2101453" cy="461665"/>
            <a:chOff x="8040838" y="5632364"/>
            <a:chExt cx="2802428" cy="615367"/>
          </a:xfrm>
        </p:grpSpPr>
        <p:sp>
          <p:nvSpPr>
            <p:cNvPr id="40" name="TextBox 39"/>
            <p:cNvSpPr txBox="1"/>
            <p:nvPr/>
          </p:nvSpPr>
          <p:spPr>
            <a:xfrm>
              <a:off x="9079245" y="5632364"/>
              <a:ext cx="1764021" cy="615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40838" y="5691105"/>
              <a:ext cx="842686" cy="533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schemeClr val="accent3"/>
                  </a:solidFill>
                  <a:latin typeface="+mn-lt"/>
                </a:rPr>
                <a:t>88%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030693" y="830918"/>
            <a:ext cx="0" cy="431417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765595" y="1496834"/>
            <a:ext cx="550833" cy="55262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3765595" y="3643797"/>
            <a:ext cx="550833" cy="552620"/>
            <a:chOff x="2307521" y="2283162"/>
            <a:chExt cx="551398" cy="551398"/>
          </a:xfrm>
        </p:grpSpPr>
        <p:sp>
          <p:nvSpPr>
            <p:cNvPr id="48" name="矩形 47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50000"/>
                </a:lnSpc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9"/>
          <p:cNvGrpSpPr/>
          <p:nvPr/>
        </p:nvGrpSpPr>
        <p:grpSpPr>
          <a:xfrm>
            <a:off x="4548190" y="1255459"/>
            <a:ext cx="4595811" cy="3287140"/>
            <a:chOff x="6395891" y="1299199"/>
            <a:chExt cx="6462859" cy="4620860"/>
          </a:xfrm>
        </p:grpSpPr>
        <p:pic>
          <p:nvPicPr>
            <p:cNvPr id="276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891" y="1299199"/>
              <a:ext cx="6462141" cy="4620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93471" y="1528093"/>
              <a:ext cx="5565279" cy="3691023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1185184" y="1483854"/>
            <a:ext cx="2321664" cy="636693"/>
            <a:chOff x="4267635" y="880115"/>
            <a:chExt cx="2320294" cy="636586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4267635" y="1101273"/>
              <a:ext cx="2320294" cy="41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1185184" y="3423869"/>
            <a:ext cx="2321664" cy="683348"/>
            <a:chOff x="4267635" y="880115"/>
            <a:chExt cx="2320294" cy="683234"/>
          </a:xfrm>
        </p:grpSpPr>
        <p:sp>
          <p:nvSpPr>
            <p:cNvPr id="24" name="文本框 66"/>
            <p:cNvSpPr txBox="1">
              <a:spLocks noChangeArrowheads="1"/>
            </p:cNvSpPr>
            <p:nvPr/>
          </p:nvSpPr>
          <p:spPr bwMode="auto">
            <a:xfrm>
              <a:off x="4267635" y="1147920"/>
              <a:ext cx="2320294" cy="415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添加相关标题，添加相关标题，添加相关标题，添加相关标题。添加相关标题，添加相关标题，添加相关标题，添加相关标题。添加相关标题，添加相关标题，添加相关标题，添加相关标题。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66"/>
            <p:cNvSpPr txBox="1">
              <a:spLocks noChangeArrowheads="1"/>
            </p:cNvSpPr>
            <p:nvPr/>
          </p:nvSpPr>
          <p:spPr bwMode="auto">
            <a:xfrm>
              <a:off x="5694765" y="880115"/>
              <a:ext cx="893164" cy="1532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r"/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3750249" y="254105"/>
            <a:ext cx="1643503" cy="3185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3750249" y="585074"/>
            <a:ext cx="1643503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TO ADD CAPTION TEXT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57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5" name="Chart 2145"/>
          <p:cNvGraphicFramePr/>
          <p:nvPr>
            <p:extLst/>
          </p:nvPr>
        </p:nvGraphicFramePr>
        <p:xfrm>
          <a:off x="819979" y="1668734"/>
          <a:ext cx="3687183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150"/>
          <p:cNvGrpSpPr/>
          <p:nvPr/>
        </p:nvGrpSpPr>
        <p:grpSpPr>
          <a:xfrm>
            <a:off x="4916142" y="2115613"/>
            <a:ext cx="1531402" cy="968722"/>
            <a:chOff x="-1" y="0"/>
            <a:chExt cx="4823912" cy="3050360"/>
          </a:xfrm>
        </p:grpSpPr>
        <p:sp>
          <p:nvSpPr>
            <p:cNvPr id="2146" name="Shape 2146"/>
            <p:cNvSpPr/>
            <p:nvPr/>
          </p:nvSpPr>
          <p:spPr>
            <a:xfrm>
              <a:off x="-1" y="235194"/>
              <a:ext cx="1269970" cy="126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1371612" y="0"/>
              <a:ext cx="2262155" cy="814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1431096" y="724418"/>
              <a:ext cx="3392815" cy="2325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400064" y="550397"/>
              <a:ext cx="494760" cy="639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155"/>
          <p:cNvGrpSpPr/>
          <p:nvPr/>
        </p:nvGrpSpPr>
        <p:grpSpPr>
          <a:xfrm>
            <a:off x="4916145" y="3340909"/>
            <a:ext cx="1540843" cy="968722"/>
            <a:chOff x="-1" y="0"/>
            <a:chExt cx="4853654" cy="3050364"/>
          </a:xfrm>
        </p:grpSpPr>
        <p:sp>
          <p:nvSpPr>
            <p:cNvPr id="2151" name="Shape 2151"/>
            <p:cNvSpPr/>
            <p:nvPr/>
          </p:nvSpPr>
          <p:spPr>
            <a:xfrm>
              <a:off x="-1" y="235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1401355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1460836" y="724419"/>
              <a:ext cx="3392817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4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160"/>
          <p:cNvGrpSpPr/>
          <p:nvPr/>
        </p:nvGrpSpPr>
        <p:grpSpPr>
          <a:xfrm>
            <a:off x="6722640" y="2115614"/>
            <a:ext cx="1565214" cy="968722"/>
            <a:chOff x="0" y="0"/>
            <a:chExt cx="4930421" cy="3050364"/>
          </a:xfrm>
        </p:grpSpPr>
        <p:sp>
          <p:nvSpPr>
            <p:cNvPr id="2156" name="Shape 2156"/>
            <p:cNvSpPr/>
            <p:nvPr/>
          </p:nvSpPr>
          <p:spPr>
            <a:xfrm>
              <a:off x="0" y="235193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1478121" y="0"/>
              <a:ext cx="2262155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1537609" y="724419"/>
              <a:ext cx="3392812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400068" y="550398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165"/>
          <p:cNvGrpSpPr/>
          <p:nvPr/>
        </p:nvGrpSpPr>
        <p:grpSpPr>
          <a:xfrm>
            <a:off x="6722642" y="3340909"/>
            <a:ext cx="1574656" cy="968722"/>
            <a:chOff x="0" y="0"/>
            <a:chExt cx="4960164" cy="3050364"/>
          </a:xfrm>
        </p:grpSpPr>
        <p:sp>
          <p:nvSpPr>
            <p:cNvPr id="2161" name="Shape 2161"/>
            <p:cNvSpPr/>
            <p:nvPr/>
          </p:nvSpPr>
          <p:spPr>
            <a:xfrm>
              <a:off x="0" y="235192"/>
              <a:ext cx="1269969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1507863" y="0"/>
              <a:ext cx="2262156" cy="8140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字内容</a:t>
              </a:r>
              <a:endParaRPr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1567351" y="724419"/>
              <a:ext cx="3392813" cy="2325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1800">
                  <a:solidFill>
                    <a:srgbClr val="828589"/>
                  </a:solidFill>
                  <a:latin typeface="STIXGeneral-Regular"/>
                  <a:ea typeface="STIXGeneral-Regular"/>
                  <a:cs typeface="STIXGeneral-Regular"/>
                  <a:sym typeface="STIXGeneral-Regular"/>
                </a:defRPr>
              </a:lvl1pPr>
            </a:lstStyle>
            <a:p>
              <a:pPr algn="just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400065" y="555851"/>
              <a:ext cx="494760" cy="639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809653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" grpId="0" advAuto="0"/>
      <p:bldP spid="2" grpId="0" advAuto="0"/>
      <p:bldP spid="3" grpId="0" advAuto="0"/>
      <p:bldP spid="4" grpId="0" advAuto="0"/>
      <p:bldP spid="5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456107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94260" y="221017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94260" y="4472373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94260" y="2964241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06616" y="371830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4218360" y="1372471"/>
            <a:ext cx="938706" cy="938996"/>
            <a:chOff x="4218359" y="1372047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18359" y="1372047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15844" y="161056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617959" y="2126153"/>
            <a:ext cx="938706" cy="938996"/>
            <a:chOff x="617959" y="2125497"/>
            <a:chExt cx="938706" cy="938706"/>
          </a:xfrm>
          <a:solidFill>
            <a:srgbClr val="FAC9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7" name="椭圆 36"/>
            <p:cNvSpPr/>
            <p:nvPr/>
          </p:nvSpPr>
          <p:spPr>
            <a:xfrm>
              <a:off x="617959" y="2125497"/>
              <a:ext cx="938706" cy="93870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15443" y="2364017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4218360" y="2896712"/>
            <a:ext cx="938706" cy="938996"/>
            <a:chOff x="4218359" y="2895818"/>
            <a:chExt cx="938706" cy="938706"/>
          </a:xfrm>
          <a:solidFill>
            <a:srgbClr val="35BC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9" name="椭圆 38"/>
            <p:cNvSpPr/>
            <p:nvPr/>
          </p:nvSpPr>
          <p:spPr>
            <a:xfrm>
              <a:off x="4218359" y="2895818"/>
              <a:ext cx="938706" cy="93870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15843" y="313433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617959" y="3650395"/>
            <a:ext cx="938706" cy="938996"/>
            <a:chOff x="617959" y="3649268"/>
            <a:chExt cx="938706" cy="938706"/>
          </a:xfrm>
          <a:solidFill>
            <a:srgbClr val="92E2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1" name="椭圆 40"/>
            <p:cNvSpPr/>
            <p:nvPr/>
          </p:nvSpPr>
          <p:spPr>
            <a:xfrm>
              <a:off x="617959" y="3649268"/>
              <a:ext cx="938706" cy="93870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15443" y="3887788"/>
              <a:ext cx="543739" cy="52322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ctr"/>
              <a:r>
                <a:rPr lang="zh-CN" altLang="en-US" sz="1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1601670" y="2295476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4" name="矩形 43"/>
          <p:cNvSpPr/>
          <p:nvPr/>
        </p:nvSpPr>
        <p:spPr>
          <a:xfrm>
            <a:off x="1601670" y="3819717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5" name="矩形 44"/>
          <p:cNvSpPr/>
          <p:nvPr/>
        </p:nvSpPr>
        <p:spPr>
          <a:xfrm>
            <a:off x="1973938" y="3046555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46" name="矩形 45"/>
          <p:cNvSpPr/>
          <p:nvPr/>
        </p:nvSpPr>
        <p:spPr>
          <a:xfrm>
            <a:off x="1973938" y="1556739"/>
            <a:ext cx="2193018" cy="492461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点击此处添加文本内容点击此处添加文本内容点击此处添加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3366210"/>
            <a:ext cx="2056973" cy="1200700"/>
          </a:xfrm>
          <a:prstGeom prst="rect">
            <a:avLst/>
          </a:prstGeom>
          <a:noFill/>
        </p:spPr>
        <p:txBody>
          <a:bodyPr wrap="none" lIns="91458" tIns="45729" rIns="91458" bIns="45729" rtlCol="0">
            <a:spAutoFit/>
          </a:bodyPr>
          <a:lstStyle/>
          <a:p>
            <a:r>
              <a:rPr lang="en-US" altLang="zh-CN" sz="7200" b="1" dirty="0" smtClean="0">
                <a:solidFill>
                  <a:schemeClr val="accent1"/>
                </a:solidFill>
              </a:rPr>
              <a:t>2018</a:t>
            </a:r>
            <a:endParaRPr lang="zh-CN" alt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235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3" y="2358822"/>
            <a:ext cx="244609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17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击此处添加标题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 smtClean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0"/>
          <p:cNvGrpSpPr/>
          <p:nvPr/>
        </p:nvGrpSpPr>
        <p:grpSpPr>
          <a:xfrm>
            <a:off x="424966" y="1345046"/>
            <a:ext cx="1303212" cy="3101130"/>
            <a:chOff x="-487554" y="-15"/>
            <a:chExt cx="3475418" cy="8267125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-180108" y="6593337"/>
              <a:ext cx="28722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487554" y="7085614"/>
              <a:ext cx="3475418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018"/>
          <p:cNvGrpSpPr/>
          <p:nvPr/>
        </p:nvGrpSpPr>
        <p:grpSpPr>
          <a:xfrm>
            <a:off x="1764176" y="1874098"/>
            <a:ext cx="1300944" cy="2592716"/>
            <a:chOff x="0" y="0"/>
            <a:chExt cx="3469372" cy="6911777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63980" y="5182985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defTabSz="325161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0" y="5730280"/>
              <a:ext cx="3469372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r>
                <a:rPr lang="en-US" altLang="zh-CN" sz="700" kern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.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26"/>
          <p:cNvGrpSpPr/>
          <p:nvPr/>
        </p:nvGrpSpPr>
        <p:grpSpPr>
          <a:xfrm>
            <a:off x="3132090" y="1345047"/>
            <a:ext cx="1301510" cy="3121767"/>
            <a:chOff x="0" y="0"/>
            <a:chExt cx="3470881" cy="8322141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9292" y="6593353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140645"/>
              <a:ext cx="347088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034"/>
          <p:cNvGrpSpPr/>
          <p:nvPr/>
        </p:nvGrpSpPr>
        <p:grpSpPr>
          <a:xfrm>
            <a:off x="4500005" y="1874099"/>
            <a:ext cx="1374072" cy="2582337"/>
            <a:chOff x="-3" y="0"/>
            <a:chExt cx="3664391" cy="6884108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619" y="5182987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-3" y="5702611"/>
              <a:ext cx="3664391" cy="1181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042"/>
          <p:cNvGrpSpPr/>
          <p:nvPr/>
        </p:nvGrpSpPr>
        <p:grpSpPr>
          <a:xfrm>
            <a:off x="5975912" y="1345047"/>
            <a:ext cx="1338641" cy="3121767"/>
            <a:chOff x="-3" y="0"/>
            <a:chExt cx="3569901" cy="8322141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19291" y="6593353"/>
              <a:ext cx="2872736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-3" y="7140645"/>
              <a:ext cx="3569901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2050"/>
          <p:cNvGrpSpPr/>
          <p:nvPr/>
        </p:nvGrpSpPr>
        <p:grpSpPr>
          <a:xfrm>
            <a:off x="7444529" y="1874098"/>
            <a:ext cx="1375206" cy="2572078"/>
            <a:chOff x="-3" y="0"/>
            <a:chExt cx="3667415" cy="6856756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122929" y="5182986"/>
              <a:ext cx="2872737" cy="590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-3" y="5675260"/>
              <a:ext cx="3667415" cy="1181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 defTabSz="685829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添加适当的文字，一页的文字最好不要超过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200,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添加适当的文字添</a:t>
              </a:r>
              <a:endParaRPr sz="7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02731"/>
      </p:ext>
    </p:extLst>
  </p:cSld>
  <p:clrMapOvr>
    <a:masterClrMapping/>
  </p:clrMapOvr>
  <p:transition spd="med">
    <p:random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3" grpId="0" advAuto="0"/>
      <p:bldP spid="4" grpId="0" advAuto="0"/>
      <p:bldP spid="5" grpId="0" advAuto="0"/>
      <p:bldP spid="6" grpId="0" advAuto="0"/>
      <p:bldP spid="7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357856" y="158357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en-US" altLang="zh-CN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119212" y="1913927"/>
            <a:ext cx="2301590" cy="207450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745582" y="2508687"/>
            <a:ext cx="1048845" cy="861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</a:rPr>
              <a:t>个人优势</a:t>
            </a: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007445" y="1824968"/>
            <a:ext cx="2525117" cy="225241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01698" y="1720016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6294" y="2737208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701698" y="3748379"/>
            <a:ext cx="427814" cy="427946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129516" y="1756622"/>
            <a:ext cx="1051729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886445" y="2622038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65"/>
          <p:cNvSpPr txBox="1"/>
          <p:nvPr/>
        </p:nvSpPr>
        <p:spPr>
          <a:xfrm>
            <a:off x="4380676" y="3675756"/>
            <a:ext cx="338437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lnSpc>
                <a:spcPct val="150000"/>
              </a:lnSpc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添加适当的文字</a:t>
            </a:r>
            <a:endParaRPr lang="zh-CN" altLang="en-US" sz="9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18"/>
          <p:cNvGrpSpPr/>
          <p:nvPr/>
        </p:nvGrpSpPr>
        <p:grpSpPr>
          <a:xfrm>
            <a:off x="3678687" y="2773813"/>
            <a:ext cx="1051729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6350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129516" y="3784984"/>
            <a:ext cx="1051729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rgbClr val="325F0B"/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945957" y="2123944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 rot="10800000" flipV="1">
            <a:off x="977071" y="4529983"/>
            <a:ext cx="1454340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6686355" y="3307558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1211831" y="1117478"/>
            <a:ext cx="940088" cy="100119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" name="组合 150"/>
          <p:cNvGrpSpPr/>
          <p:nvPr/>
        </p:nvGrpSpPr>
        <p:grpSpPr>
          <a:xfrm>
            <a:off x="1234198" y="3512135"/>
            <a:ext cx="940088" cy="1016064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152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C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组合 153"/>
          <p:cNvGrpSpPr/>
          <p:nvPr/>
        </p:nvGrpSpPr>
        <p:grpSpPr>
          <a:xfrm>
            <a:off x="6943481" y="2314806"/>
            <a:ext cx="940090" cy="100119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B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2202737" y="1253261"/>
            <a:ext cx="4455166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22"/>
          <p:cNvSpPr txBox="1"/>
          <p:nvPr/>
        </p:nvSpPr>
        <p:spPr>
          <a:xfrm>
            <a:off x="2308216" y="3726682"/>
            <a:ext cx="4244213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文本框 23"/>
          <p:cNvSpPr txBox="1"/>
          <p:nvPr/>
        </p:nvSpPr>
        <p:spPr>
          <a:xfrm>
            <a:off x="2209210" y="2489972"/>
            <a:ext cx="4442217" cy="51726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添加适当的文字，添加适当的文字添加适当的文字，一页的文字最好不要超过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200,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添加适当的文字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57" grpId="0"/>
      <p:bldP spid="158" grpId="0"/>
      <p:bldP spid="1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1572" y="3957246"/>
            <a:ext cx="310951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</a:t>
            </a:r>
            <a:r>
              <a:rPr lang="zh-CN" altLang="en-US" sz="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此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PA_文本框 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7534" y="3957246"/>
            <a:ext cx="30688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</a:t>
            </a:r>
            <a:r>
              <a:rPr lang="zh-CN" altLang="en-US" sz="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PA_文本框 39"/>
          <p:cNvSpPr txBox="1"/>
          <p:nvPr>
            <p:custDataLst>
              <p:tags r:id="rId3"/>
            </p:custDataLst>
          </p:nvPr>
        </p:nvSpPr>
        <p:spPr>
          <a:xfrm>
            <a:off x="958426" y="1199083"/>
            <a:ext cx="727794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1708448"/>
            <a:ext cx="1548172" cy="2160240"/>
          </a:xfrm>
        </p:spPr>
      </p:pic>
      <p:pic>
        <p:nvPicPr>
          <p:cNvPr id="11" name="图片占位符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084" y="1708448"/>
            <a:ext cx="1548172" cy="216024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355976" y="1780456"/>
            <a:ext cx="0" cy="2052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6" name="文本框 37"/>
          <p:cNvSpPr txBox="1"/>
          <p:nvPr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7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8214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6787" y="2166268"/>
            <a:ext cx="1834116" cy="0"/>
          </a:xfrm>
          <a:prstGeom prst="line">
            <a:avLst/>
          </a:prstGeom>
          <a:ln w="508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390903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32545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8303" y="2166268"/>
            <a:ext cx="1834116" cy="0"/>
          </a:xfrm>
          <a:prstGeom prst="line">
            <a:avLst/>
          </a:prstGeom>
          <a:ln w="508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84060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363811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633671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830962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588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2017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590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6940" y="1744745"/>
            <a:ext cx="593667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2016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6942" y="2401855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960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55963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5947" y="1744453"/>
            <a:ext cx="593770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2014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5949" y="2401562"/>
            <a:ext cx="1438633" cy="66942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添加标题</a:t>
            </a:r>
          </a:p>
          <a:p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9219" y="473278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154903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007604" y="2853012"/>
            <a:ext cx="517321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演讲完毕  谢谢您的观看</a:t>
            </a:r>
            <a:endParaRPr lang="zh-CN" altLang="en-US" sz="3600" b="1" dirty="0">
              <a:solidFill>
                <a:schemeClr val="accent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94780" y="3500409"/>
            <a:ext cx="2523448" cy="3139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汇报人：</a:t>
            </a:r>
            <a:r>
              <a:rPr lang="en-US" altLang="zh-CN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xxx   </a:t>
            </a:r>
            <a:r>
              <a:rPr lang="zh-CN" altLang="en-US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时间：</a:t>
            </a:r>
            <a:r>
              <a:rPr lang="en-US" altLang="zh-CN" sz="1200" b="1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xxx</a:t>
            </a:r>
            <a:endParaRPr lang="zh-CN" altLang="en-US" sz="1200" b="1" spc="300" dirty="0">
              <a:solidFill>
                <a:schemeClr val="tx1">
                  <a:lumMod val="50000"/>
                  <a:lumOff val="50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11352"/>
            <a:ext cx="1213794" cy="14269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1X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6" y="3328863"/>
            <a:ext cx="6455579" cy="1269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9401"/>
            <a:ext cx="9144000" cy="102543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458"/>
            <a:ext cx="7711638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5" y="2323726"/>
            <a:ext cx="4103687" cy="1214384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727"/>
            <a:ext cx="4103688" cy="116036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726"/>
            <a:ext cx="393700" cy="29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726"/>
            <a:ext cx="393700" cy="29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1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泪滴形 23"/>
          <p:cNvSpPr/>
          <p:nvPr/>
        </p:nvSpPr>
        <p:spPr>
          <a:xfrm rot="18902711">
            <a:off x="4393585" y="919652"/>
            <a:ext cx="356830" cy="356941"/>
          </a:xfrm>
          <a:prstGeom prst="teardrop">
            <a:avLst>
              <a:gd name="adj" fmla="val 144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19972" y="728150"/>
            <a:ext cx="558437" cy="558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621439" y="1963396"/>
            <a:ext cx="626211" cy="62640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58895" y="1963396"/>
            <a:ext cx="626211" cy="626404"/>
          </a:xfrm>
          <a:prstGeom prst="ellipse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896350" y="1963396"/>
            <a:ext cx="626211" cy="626404"/>
          </a:xfrm>
          <a:prstGeom prst="ellipse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51620" y="2873533"/>
            <a:ext cx="2024321" cy="83562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dirty="0" smtClean="0"/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55876" y="2873532"/>
            <a:ext cx="1980220" cy="7432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sz="1200" dirty="0" smtClean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40152" y="2932584"/>
            <a:ext cx="2052228" cy="7432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单击编辑标题</a:t>
            </a:r>
          </a:p>
          <a:p>
            <a:endParaRPr lang="en-US" altLang="zh-CN" sz="1200" dirty="0">
              <a:solidFill>
                <a:srgbClr val="7F7F7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defTabSz="912796">
              <a:spcBef>
                <a:spcPct val="20000"/>
              </a:spcBef>
              <a:defRPr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169 0.560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80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1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791696" y="2534711"/>
            <a:ext cx="1513463" cy="28726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70"/>
          <p:cNvSpPr txBox="1"/>
          <p:nvPr/>
        </p:nvSpPr>
        <p:spPr>
          <a:xfrm>
            <a:off x="1169392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71"/>
          <p:cNvSpPr txBox="1"/>
          <p:nvPr/>
        </p:nvSpPr>
        <p:spPr>
          <a:xfrm>
            <a:off x="1090014" y="1700384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169392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71"/>
          <p:cNvSpPr txBox="1"/>
          <p:nvPr/>
        </p:nvSpPr>
        <p:spPr>
          <a:xfrm>
            <a:off x="1090014" y="2906913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1169392" y="3834906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171"/>
          <p:cNvSpPr txBox="1"/>
          <p:nvPr/>
        </p:nvSpPr>
        <p:spPr>
          <a:xfrm>
            <a:off x="1090014" y="4040001"/>
            <a:ext cx="1807540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6037242" y="3825043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6037243" y="4030138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6215535" y="2701817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171"/>
          <p:cNvSpPr txBox="1"/>
          <p:nvPr/>
        </p:nvSpPr>
        <p:spPr>
          <a:xfrm>
            <a:off x="6215535" y="2906913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6079193" y="1495289"/>
            <a:ext cx="1728162" cy="290851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6079195" y="1700384"/>
            <a:ext cx="1838454" cy="48475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</a:t>
            </a:r>
            <a:endParaRPr lang="en-GB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91179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9119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78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0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96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3383868" y="1549913"/>
            <a:ext cx="2202557" cy="2784578"/>
            <a:chOff x="516588" y="2061639"/>
            <a:chExt cx="2936825" cy="3711492"/>
          </a:xfrm>
        </p:grpSpPr>
        <p:grpSp>
          <p:nvGrpSpPr>
            <p:cNvPr id="19" name="Group 119"/>
            <p:cNvGrpSpPr>
              <a:grpSpLocks/>
            </p:cNvGrpSpPr>
            <p:nvPr/>
          </p:nvGrpSpPr>
          <p:grpSpPr bwMode="auto">
            <a:xfrm>
              <a:off x="529156" y="2532239"/>
              <a:ext cx="2924257" cy="3240892"/>
              <a:chOff x="529156" y="2532239"/>
              <a:chExt cx="2924257" cy="324089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529156" y="2532239"/>
                <a:ext cx="2924257" cy="20921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单击此处可编辑内容，根据您的需要自由拉伸文本框大小单击此处可编辑内容，根据您的需要自由拉伸文本框大小</a:t>
                </a:r>
                <a:endPara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  <a:p>
                <a:pPr defTabSz="912796">
                  <a:spcBef>
                    <a:spcPct val="20000"/>
                  </a:spcBef>
                  <a:defRPr/>
                </a:pP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370289" y="5096256"/>
                <a:ext cx="1763762" cy="6768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defTabSz="912796">
                  <a:spcBef>
                    <a:spcPct val="20000"/>
                  </a:spcBef>
                  <a:defRPr/>
                </a:pPr>
                <a:r>
                  <a:rPr lang="zh-CN" alt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5506" y="5154993"/>
                <a:ext cx="842562" cy="533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d-ID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68%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516588" y="2061639"/>
              <a:ext cx="1887750" cy="4512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</p:txBody>
        </p:sp>
      </p:grpSp>
      <p:grpSp>
        <p:nvGrpSpPr>
          <p:cNvPr id="20" name="Group 124"/>
          <p:cNvGrpSpPr>
            <a:grpSpLocks/>
          </p:cNvGrpSpPr>
          <p:nvPr/>
        </p:nvGrpSpPr>
        <p:grpSpPr bwMode="auto">
          <a:xfrm>
            <a:off x="5884081" y="1665008"/>
            <a:ext cx="1994298" cy="2835754"/>
            <a:chOff x="8375770" y="2401463"/>
            <a:chExt cx="2659477" cy="3780430"/>
          </a:xfrm>
        </p:grpSpPr>
        <p:sp>
          <p:nvSpPr>
            <p:cNvPr id="126" name="Freeform 125"/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1" name="Group 126"/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136" name="Freeform 61"/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7" name="Freeform 62"/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8" name="Freeform 159"/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22" name="Group 128"/>
            <p:cNvGrpSpPr>
              <a:grpSpLocks/>
            </p:cNvGrpSpPr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134" name="Freeform 193"/>
              <p:cNvSpPr>
                <a:spLocks/>
              </p:cNvSpPr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35" name="Freeform 194"/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30" name="Content Placeholder 2"/>
            <p:cNvSpPr txBox="1">
              <a:spLocks/>
            </p:cNvSpPr>
            <p:nvPr/>
          </p:nvSpPr>
          <p:spPr>
            <a:xfrm>
              <a:off x="9083905" y="2401463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Content Placeholder 2"/>
            <p:cNvSpPr txBox="1">
              <a:spLocks/>
            </p:cNvSpPr>
            <p:nvPr/>
          </p:nvSpPr>
          <p:spPr>
            <a:xfrm>
              <a:off x="9083905" y="3393806"/>
              <a:ext cx="1932289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Content Placeholder 2"/>
            <p:cNvSpPr txBox="1">
              <a:spLocks/>
            </p:cNvSpPr>
            <p:nvPr/>
          </p:nvSpPr>
          <p:spPr>
            <a:xfrm>
              <a:off x="9082318" y="4384562"/>
              <a:ext cx="1932288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Content Placeholder 2"/>
            <p:cNvSpPr txBox="1">
              <a:spLocks/>
            </p:cNvSpPr>
            <p:nvPr/>
          </p:nvSpPr>
          <p:spPr>
            <a:xfrm>
              <a:off x="9102958" y="5332447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单击编辑标题</a:t>
              </a:r>
            </a:p>
            <a:p>
              <a:pPr defTabSz="912796">
                <a:spcBef>
                  <a:spcPct val="20000"/>
                </a:spcBef>
                <a:defRPr/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5"/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5" name="Freeform 19"/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 smtClean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9"/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 smtClean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303371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037287" y="1612604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013724" y="133272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876256" y="2547535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996628" y="2699982"/>
            <a:ext cx="1631156" cy="21544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标题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单击此处可编辑内容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07295" y="3837380"/>
            <a:ext cx="7147322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1000" b="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作</a:t>
            </a:r>
            <a:r>
              <a:rPr lang="zh-CN" altLang="en-US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品内所有图片和文字仅供参考使用，所有带网格的形状是为了给图片占位的，具体替换的方法请参考文档底部的教程，文档不能解决您的所有问题，遇到不明白的问题，不要忘记有百度搜索哦，相信你一定能找到解决方法的。</a:t>
            </a:r>
            <a:endParaRPr lang="en-US" altLang="zh-CN" sz="1000" b="0" spc="7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单击此处添加标题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3659" y="1239749"/>
            <a:ext cx="2321664" cy="863929"/>
            <a:chOff x="4267635" y="880115"/>
            <a:chExt cx="2320294" cy="863785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627638" y="3092622"/>
            <a:ext cx="2321664" cy="863929"/>
            <a:chOff x="4267635" y="880115"/>
            <a:chExt cx="2320294" cy="863785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3744" y="1220038"/>
            <a:ext cx="2321664" cy="863929"/>
            <a:chOff x="4267635" y="880115"/>
            <a:chExt cx="2320294" cy="863785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81522" cy="24618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3673</Words>
  <Application>Microsoft Office PowerPoint</Application>
  <PresentationFormat>自定义</PresentationFormat>
  <Paragraphs>237</Paragraphs>
  <Slides>26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简约现代</dc:title>
  <dc:creator>第一PPT模板网-WWW.1PPT.COM</dc:creator>
  <cp:keywords>第一PPT模板网-WWW.1PPT.COM</cp:keywords>
  <cp:lastModifiedBy>Windows User</cp:lastModifiedBy>
  <cp:revision>271</cp:revision>
  <dcterms:created xsi:type="dcterms:W3CDTF">2017-06-09T15:26:17Z</dcterms:created>
  <dcterms:modified xsi:type="dcterms:W3CDTF">2018-03-23T15:40:44Z</dcterms:modified>
</cp:coreProperties>
</file>