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039F-CC10-1E43-8F19-BE5F95C4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0B162-88F6-184D-A445-2CDAD6CA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7AFF-85CD-3D4D-9699-3EFAB24E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D187-CDA9-F34A-919F-603281B8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1D71-8E9D-6048-BEA5-20983A0E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E59-2681-6347-833A-4BA48DD3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4504-C2F6-D54F-A2FA-BD6B14D5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F069-32D6-6D47-AA99-2D60FA67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134D-A6A1-1F42-A295-61BBA424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EFA1-A7F9-1640-8D82-30654AB6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3C127-B1E6-1148-98E6-4F122EC0A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80A9E-FBFC-144C-B2D3-1FAEDF532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5C63-ABD6-1142-81AB-697EFFB9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C12A-682C-4E4D-9DD4-5373B052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A3BD-72A4-814C-B2C0-8F724985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2BB0-CDE3-6742-AA27-E766A06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442B-4CEC-F14B-80EB-9B0A82D5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C769-DE0E-7D4A-9E07-F683975F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0C4C-8760-764F-9674-AF4FCBF6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B35F-EEDE-FA48-9862-AB90ED53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1ECF-BC65-474D-A3F0-A63159AF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53C71-81FB-BE4F-A040-01BF6C53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FC7D-1783-9940-ABEE-1093F6FD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3200-08D4-CA41-BBA0-BD3CEC3C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DE39-920C-3C44-9FD8-7207B5B0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533-628A-4145-93ED-F086C152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EB34-A163-9E4F-A7DC-871FF9D48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2DBE-13E1-5946-85E5-8846EDE7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CEFC-4E6C-C143-ADF4-40DDC83E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E19B-94A3-434C-A0F3-3EB5FB33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78551-4CBA-F447-892A-552896BC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B868-E13E-F445-8520-61F22B43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5FF1C-D87A-3645-8965-99948C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C37C-B787-454F-A314-7DBDB3F9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D166C-D206-194B-A98B-AAA0AAEC7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52133-F82E-8C4F-A4DA-345315B99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65C9E-2390-5B48-AA59-762F48E8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7342-39DE-8148-B30F-60D22FD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D8642-2DAE-EE42-B41A-4591D63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26AC-CB89-C540-8BAB-E3FC6C66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54D0C-EAFF-694E-920D-C7BB2780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010FE-44E1-7F4D-A2CA-040326B8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16BCA-A55D-0F49-A64C-FCF5F7F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B1E68-F2E6-3040-92A3-98FA517B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CC22-B7A0-3E41-A242-1DB3A227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77562-1FEF-984E-9E7B-BA731112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F87-8EE6-3240-ABA0-7F5783F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4A17-86A4-5541-8A46-726BB50C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C5F3-4C11-8C4C-90A9-3C9DE5DD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44CC9-9B5E-1042-8A8D-BFDEFC72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94ED-9B2C-C547-99D9-9EAE08FE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6ED2-66FE-5F45-A438-2118219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FD2-9288-3049-92CB-540B852D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6A760-F62E-154D-99AC-A077AAF9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D5C8C-F599-D542-B061-F89F83D81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4546-2FA0-6049-AA4B-00D116A9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6B12-70DC-2A47-A3CE-20EF3319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C727-A93B-4845-9000-D291928D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298C5-F53B-3F4D-A9B5-C5E4FD48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95F69-82A0-EC46-BBF6-D4BCCB86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528D-4F73-7E49-9510-DDD5177F1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9FB8F-F637-6E40-B286-296CE9E90F5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4FE6-F85B-AA4D-A472-22C9482A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53DF-8A14-FB4B-AA4A-C4199797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8B40-0DC0-3946-8F2A-6C6DF76A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746E38-5162-974E-B875-7FC47254581E}"/>
              </a:ext>
            </a:extLst>
          </p:cNvPr>
          <p:cNvGrpSpPr/>
          <p:nvPr/>
        </p:nvGrpSpPr>
        <p:grpSpPr>
          <a:xfrm>
            <a:off x="3346450" y="679450"/>
            <a:ext cx="5499100" cy="5499100"/>
            <a:chOff x="3346450" y="679450"/>
            <a:chExt cx="5499100" cy="549910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7D8709E-85A3-904C-95CE-DAAFB3CF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679450"/>
              <a:ext cx="5499100" cy="54991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03588-FB4E-4A48-893E-D13DB94DED0B}"/>
                </a:ext>
              </a:extLst>
            </p:cNvPr>
            <p:cNvSpPr txBox="1"/>
            <p:nvPr/>
          </p:nvSpPr>
          <p:spPr>
            <a:xfrm>
              <a:off x="5067513" y="2274838"/>
              <a:ext cx="205697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0" dirty="0"/>
                <a:t>13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02D709-0B38-2941-8621-0E998AAAAA7F}"/>
              </a:ext>
            </a:extLst>
          </p:cNvPr>
          <p:cNvSpPr txBox="1"/>
          <p:nvPr/>
        </p:nvSpPr>
        <p:spPr>
          <a:xfrm>
            <a:off x="10033686" y="5412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snoy43</dc:creator>
  <cp:lastModifiedBy>snoy43</cp:lastModifiedBy>
  <cp:revision>7</cp:revision>
  <dcterms:created xsi:type="dcterms:W3CDTF">2021-03-07T14:58:34Z</dcterms:created>
  <dcterms:modified xsi:type="dcterms:W3CDTF">2021-03-09T09:45:00Z</dcterms:modified>
</cp:coreProperties>
</file>