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4931-72CA-AE4E-BD93-7FF54E1CA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83096-D1CA-9C42-B6C0-CD4440ED0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2FCC0-D169-1145-8FE0-E0A864CE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0631-DECE-A746-AE43-476C9EA5C11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ABA12-49C8-1844-8F88-AA21111B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4577B-7163-B648-BC42-803A758C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BB40-3A8A-194B-A1CB-A8403B1C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7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4B594-2F4C-1848-BEFE-E309D2B8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7F219-DF6F-0144-8C78-84394D35E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0D3AA-1C92-1F4F-A746-FE4B41AE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0631-DECE-A746-AE43-476C9EA5C11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29FC2-6914-6F4B-9DCD-5CA72C6D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88B0C-AC8B-6747-9BB1-122DEDA2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BB40-3A8A-194B-A1CB-A8403B1C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4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2A8212-FAC3-B740-9777-A4A39631F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96B69-3E06-5D4E-AC50-C4BCA0488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9E99E-AA02-024F-BDD1-D6CCF2F1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0631-DECE-A746-AE43-476C9EA5C11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0C96D-938F-CB44-9EAF-4E988B34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A63A4-18B5-2B40-9360-12BDCE55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BB40-3A8A-194B-A1CB-A8403B1C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46BF-C9B5-134B-A480-C93838F0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D9FE7-ECDE-6E4A-AF11-E0C0009C1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7DA37-7DA1-6548-9676-7D021C827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0631-DECE-A746-AE43-476C9EA5C11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5EBA9-A5A1-C94F-B307-C3525A5F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C295B-50C6-0F4A-A0C8-DCD55F7A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BB40-3A8A-194B-A1CB-A8403B1C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2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6C10-92D2-164C-8657-8F33FAC8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9ACAB-DD1D-DE4B-B46B-3ACD7373E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84E26-F2D9-E545-BE40-6862BC14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0631-DECE-A746-AE43-476C9EA5C11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255F1-3E95-B540-94EA-55DAE8E2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07E73-EB3D-5A4C-8FB1-82F85123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BB40-3A8A-194B-A1CB-A8403B1C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3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857F-F67C-124C-9546-2164F236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AC319-3946-7B4E-B039-20F42F7E8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1C572-684F-2546-AA57-647C60A76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D820D-0848-9342-A17F-515A88C0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0631-DECE-A746-AE43-476C9EA5C11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1F088-A77F-5C42-86D1-39DE82B4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3679A-12F8-4944-87F1-49CF1E43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BB40-3A8A-194B-A1CB-A8403B1C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6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01A9-5DE5-ED4C-8A97-712934CE7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BDD44-AB3E-3143-B973-3AE991117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99A8C-9147-3C49-B856-3307FEB27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6B9EB-724C-A54A-9135-4601150FB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2D3194-C0EE-8241-AA49-45245F626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54E50-A63F-AE4C-9611-611A4F82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0631-DECE-A746-AE43-476C9EA5C11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EEB1F-741E-8849-9D8E-95B9810B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A04B4-7FD0-ED41-BAAD-C73B315FD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BB40-3A8A-194B-A1CB-A8403B1C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2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FEC4-9AF6-3A4E-A3B6-063F66EC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292783-31B1-5240-8FCA-2E0D07C2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0631-DECE-A746-AE43-476C9EA5C11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F358D-304A-A442-BAF9-5975F1A93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13F94-60A3-9A42-AAD5-92B276A5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BB40-3A8A-194B-A1CB-A8403B1C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2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68598-10F4-C44E-B18E-93389B85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0631-DECE-A746-AE43-476C9EA5C11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D0DCDB-93C2-FA4E-81F6-71CD4A0A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396C1-CF52-3645-B948-FC336072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BB40-3A8A-194B-A1CB-A8403B1C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3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B138-BEB5-604E-B518-A234600A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A37BC-E5F4-A248-9719-4ECACCF2C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EAEBA-93CB-284E-BF42-38E74BCF3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457B8-585D-D84E-99B4-5AA2D0B4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0631-DECE-A746-AE43-476C9EA5C11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FAEBB-AFE9-CD49-BD0E-76E7F1EC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634E7-3023-A946-82FE-AD88DD13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BB40-3A8A-194B-A1CB-A8403B1C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9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5ED4-9402-E847-969E-3072B247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97AE19-4AD0-9C4A-A847-50C6094F8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A34AB-67F6-0B4E-B125-6502F460A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55382-6C78-904B-A711-6ED70410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0631-DECE-A746-AE43-476C9EA5C11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46EF-5725-7E49-8D3E-C08878ED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A97CC-2C20-E645-8EAD-96BCB5EF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BB40-3A8A-194B-A1CB-A8403B1C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6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F5AE51-00CE-CD4F-AFF5-D7962794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4799B-61C8-094B-A1D4-0E48247DE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BF52B-3141-7848-B8C4-17C5DB662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A0631-DECE-A746-AE43-476C9EA5C11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DE2FC-69E3-9543-80E4-1AF9D7776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10AB6-902C-D842-91B5-36DF402CA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6BB40-3A8A-194B-A1CB-A8403B1C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E7B73FC-9DD1-EB42-A0B0-BBA6C95EA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193884"/>
              </p:ext>
            </p:extLst>
          </p:nvPr>
        </p:nvGraphicFramePr>
        <p:xfrm>
          <a:off x="3396000" y="729000"/>
          <a:ext cx="5400000" cy="54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765063827"/>
                    </a:ext>
                  </a:extLst>
                </a:gridCol>
              </a:tblGrid>
              <a:tr h="540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21274"/>
                  </a:ext>
                </a:extLst>
              </a:tr>
            </a:tbl>
          </a:graphicData>
        </a:graphic>
      </p:graphicFrame>
      <p:pic>
        <p:nvPicPr>
          <p:cNvPr id="1026" name="Picture 2" descr="art: Clip Art X Mark">
            <a:extLst>
              <a:ext uri="{FF2B5EF4-FFF2-40B4-BE49-F238E27FC236}">
                <a16:creationId xmlns:a16="http://schemas.microsoft.com/office/drawing/2014/main" id="{53D01ED2-C9FD-2341-BF7F-CB41B9F0C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973" y="1513973"/>
            <a:ext cx="3830053" cy="383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3C0CC4E-D934-4342-9532-67155D97F20D}"/>
              </a:ext>
            </a:extLst>
          </p:cNvPr>
          <p:cNvGrpSpPr/>
          <p:nvPr/>
        </p:nvGrpSpPr>
        <p:grpSpPr>
          <a:xfrm>
            <a:off x="3346450" y="679450"/>
            <a:ext cx="5499100" cy="5499100"/>
            <a:chOff x="3346450" y="679450"/>
            <a:chExt cx="5499100" cy="54991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B18ECB4-FB63-084F-9104-78D6C36CD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6450" y="679450"/>
              <a:ext cx="5499100" cy="5499100"/>
            </a:xfrm>
            <a:prstGeom prst="rect">
              <a:avLst/>
            </a:prstGeom>
          </p:spPr>
        </p:pic>
        <p:pic>
          <p:nvPicPr>
            <p:cNvPr id="4" name="Picture 2" descr="art: Clip Art X Mark">
              <a:extLst>
                <a:ext uri="{FF2B5EF4-FFF2-40B4-BE49-F238E27FC236}">
                  <a16:creationId xmlns:a16="http://schemas.microsoft.com/office/drawing/2014/main" id="{5F0B0C24-8568-054C-907C-6AFAAC3D03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0973" y="1513973"/>
              <a:ext cx="3830053" cy="3830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01494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#YIP YEW MUN#</dc:creator>
  <cp:lastModifiedBy>#YIP YEW MUN#</cp:lastModifiedBy>
  <cp:revision>10</cp:revision>
  <dcterms:created xsi:type="dcterms:W3CDTF">2021-02-21T05:21:02Z</dcterms:created>
  <dcterms:modified xsi:type="dcterms:W3CDTF">2021-02-23T02:00:26Z</dcterms:modified>
</cp:coreProperties>
</file>