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6" r:id="rId7"/>
    <p:sldId id="260" r:id="rId8"/>
    <p:sldId id="265" r:id="rId9"/>
    <p:sldId id="261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81A3F-1C83-4D0C-B392-59949CDA7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C9890-15CB-49AF-830E-4481250F2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0BB7A-CD39-4FC3-85F4-BF491C94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CA24D-9742-4FFB-AA24-2488DBEF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5237A-5473-43F1-ACCF-26770435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1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27D68-8834-4A8F-8FD6-3A60B327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5217C-F5B1-4718-A079-69810F1F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9ECBF-1F2A-48D6-8082-F584DF31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78B95-520A-4879-88AD-3F80B326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8A19F-4530-4CF5-B5AE-B31D426C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7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94D202-2063-40D9-8CF0-11903BF33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0C5D95-C116-4960-81C3-26E9403D2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83624-1773-4D48-BA05-A215377F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6304D-EA36-4EE4-8D55-EA848A35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29BB0-2DC7-4109-9CF4-23A7F683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3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8F066-7D19-493C-9343-3D0B2D3F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21CBC-FF6A-441C-A6C7-358DEEC1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2E82E-946B-4960-8D88-68CEF883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AE6E9-75D4-4AD4-8500-4756CB9D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32E7-E6C0-4EF7-BFB2-1BED3B64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2BB31-6046-4B13-B877-42683418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D96AB-E8A5-486E-8231-B35F53A6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7757E-B74C-488F-922B-627F484A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B0002-7A4D-4ABC-B9E4-119537AF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DCE5C-BECE-4055-BF32-243066BF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B840-3939-473D-BE1E-F99E9DA8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3CFF-B7F6-4C7F-985B-4A1D45416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6E530-F2D1-4B67-9690-9CDB217DF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C55C2-8288-4309-A3B1-C0E07D50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6BE68-CF19-4458-8CBF-CF18AAC4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F31A2-4F5E-4565-B0EA-DCA2F172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5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506EA-DB13-44E0-992A-0D39E653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64019-6D81-44EA-8252-1AA981D36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EFA30-D722-4F96-9566-EBF737A4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EE1178-65C7-4234-A6A7-C3E2D708F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EB13D-C3E3-48F3-A21C-9ADB40CD0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C072DA-0EA2-4BD1-8231-C3508FC3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34645-BFBB-4647-B6E7-EC07CBB8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DF149B-FD83-4E52-BA74-9544A9FF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8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6DE58-EB23-449D-971E-64F3C9BF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46C632-EC5A-412D-903D-8E9EC84C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AD9E62-9172-4D58-89FF-CDBE58C5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4C934-F159-4F94-A07F-DAC19761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4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78CAD-0428-44F0-94FA-47F32234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AA2CB8-E9D7-4C5B-91EA-0943F6BC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01F01-F6EA-4420-AA74-320BA360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1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FCD4A-EA76-43AB-B78B-008F49AC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A9341-4B17-4A51-8F4D-5DB4DC275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45195-89F3-47C6-9606-2230F0802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B7B0C-2582-4F0A-BC7D-30877117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76403-0E10-4093-A655-78E03475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0745C-5773-4B9B-AC00-9350D5E1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5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7F033-5679-4B8D-9E31-B196204F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99A60-85CB-4D0C-B890-5AAF8B8EB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6A25BB-50F3-4F1F-B7A7-08321F6A5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3F2BA-C178-4C57-B167-56BF76D0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218A4-0ACA-4CA1-B569-A0851EE4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05C0F-099A-482B-A1D1-E2EEF469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9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5ED9E1-6BA6-47CC-AE7D-CFA679F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7EFA1-7B0F-4A74-83AE-EDA1F0B3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00AAA-82D6-4928-B43E-4C27A311D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4E14-CA15-4437-A9A4-F5B1DB1B0E1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D9836-77BB-430D-A951-1C5E3548B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BAD5D-C284-4841-A4B9-189E0BAE7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E049-1EBA-4154-A35E-461EBC3BC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11.130:34567/mrinfo.edge" TargetMode="External"/><Relationship Id="rId2" Type="http://schemas.openxmlformats.org/officeDocument/2006/relationships/hyperlink" Target="http://10.10.11.130:34567/mrinfo.n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6390D-9F25-4ECA-B02F-1DC826D6B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Mrinfo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192FE7-C4B7-4CD6-8839-003922678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Mrinfo</a:t>
            </a:r>
            <a:r>
              <a:rPr lang="zh-CN" altLang="zh-CN" dirty="0"/>
              <a:t>使用组播协议</a:t>
            </a:r>
            <a:r>
              <a:rPr lang="en-US" altLang="zh-CN" dirty="0"/>
              <a:t>(IGMP)</a:t>
            </a:r>
            <a:r>
              <a:rPr lang="zh-CN" altLang="zh-CN" dirty="0"/>
              <a:t>，对于实现组播协议的路由器，能够获取其本地接口以及其邻居路由器邻接关系的边表。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99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数据</a:t>
            </a:r>
            <a:r>
              <a:rPr lang="zh-CN" altLang="en-US" b="1" dirty="0"/>
              <a:t>流程图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052DF5-DD6D-42FC-8BB7-12F508EE9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582" y="13392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4916039-72F1-4A69-A677-75D4EF786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305991"/>
              </p:ext>
            </p:extLst>
          </p:nvPr>
        </p:nvGraphicFramePr>
        <p:xfrm>
          <a:off x="5430982" y="1027906"/>
          <a:ext cx="2189018" cy="468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Visio" r:id="rId3" imgW="1504894" imgH="3219618" progId="Visio.Drawing.15">
                  <p:embed/>
                </p:oleObj>
              </mc:Choice>
              <mc:Fallback>
                <p:oleObj name="Visio" r:id="rId3" imgW="1504894" imgH="32196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982" y="1027906"/>
                        <a:ext cx="2189018" cy="468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30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数据</a:t>
            </a:r>
            <a:r>
              <a:rPr lang="zh-CN" altLang="en-US" b="1" dirty="0"/>
              <a:t>库设计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23D842-2335-4DBE-9A1A-488AE5D43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36666"/>
              </p:ext>
            </p:extLst>
          </p:nvPr>
        </p:nvGraphicFramePr>
        <p:xfrm>
          <a:off x="1063769" y="2565963"/>
          <a:ext cx="5327796" cy="1738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5932">
                  <a:extLst>
                    <a:ext uri="{9D8B030D-6E8A-4147-A177-3AD203B41FA5}">
                      <a16:colId xmlns:a16="http://schemas.microsoft.com/office/drawing/2014/main" val="2564821706"/>
                    </a:ext>
                  </a:extLst>
                </a:gridCol>
                <a:gridCol w="1775932">
                  <a:extLst>
                    <a:ext uri="{9D8B030D-6E8A-4147-A177-3AD203B41FA5}">
                      <a16:colId xmlns:a16="http://schemas.microsoft.com/office/drawing/2014/main" val="1881732682"/>
                    </a:ext>
                  </a:extLst>
                </a:gridCol>
                <a:gridCol w="1775932">
                  <a:extLst>
                    <a:ext uri="{9D8B030D-6E8A-4147-A177-3AD203B41FA5}">
                      <a16:colId xmlns:a16="http://schemas.microsoft.com/office/drawing/2014/main" val="2287633623"/>
                    </a:ext>
                  </a:extLst>
                </a:gridCol>
              </a:tblGrid>
              <a:tr h="289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26020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in_ip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入</a:t>
                      </a:r>
                      <a:r>
                        <a:rPr lang="en-US" sz="1200" kern="100">
                          <a:effectLst/>
                        </a:rPr>
                        <a:t>ip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230918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out_ip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出</a:t>
                      </a:r>
                      <a:r>
                        <a:rPr lang="en-US" sz="1200" kern="100">
                          <a:effectLst/>
                        </a:rPr>
                        <a:t>ip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772314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bw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带宽</a:t>
                      </a:r>
                      <a:r>
                        <a:rPr lang="en-US" sz="1200" kern="100">
                          <a:effectLst/>
                        </a:rPr>
                        <a:t>kb/s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649112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in_ip_index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索引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索引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184410"/>
                  </a:ext>
                </a:extLst>
              </a:tr>
              <a:tr h="289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out_ip_index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索引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索引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6481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E38598-EAB7-4B61-BC05-7919412A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71947"/>
              </p:ext>
            </p:extLst>
          </p:nvPr>
        </p:nvGraphicFramePr>
        <p:xfrm>
          <a:off x="1063769" y="4873667"/>
          <a:ext cx="5327796" cy="1351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5932">
                  <a:extLst>
                    <a:ext uri="{9D8B030D-6E8A-4147-A177-3AD203B41FA5}">
                      <a16:colId xmlns:a16="http://schemas.microsoft.com/office/drawing/2014/main" val="2420286486"/>
                    </a:ext>
                  </a:extLst>
                </a:gridCol>
                <a:gridCol w="1775932">
                  <a:extLst>
                    <a:ext uri="{9D8B030D-6E8A-4147-A177-3AD203B41FA5}">
                      <a16:colId xmlns:a16="http://schemas.microsoft.com/office/drawing/2014/main" val="1889569778"/>
                    </a:ext>
                  </a:extLst>
                </a:gridCol>
                <a:gridCol w="1775932">
                  <a:extLst>
                    <a:ext uri="{9D8B030D-6E8A-4147-A177-3AD203B41FA5}">
                      <a16:colId xmlns:a16="http://schemas.microsoft.com/office/drawing/2014/main" val="3894263807"/>
                    </a:ext>
                  </a:extLst>
                </a:gridCol>
              </a:tblGrid>
              <a:tr h="3379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999060"/>
                  </a:ext>
                </a:extLst>
              </a:tr>
              <a:tr h="3379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Ip</a:t>
                      </a:r>
                      <a:r>
                        <a:rPr lang="zh-CN" sz="1200" kern="100">
                          <a:effectLst/>
                        </a:rPr>
                        <a:t>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092220"/>
                  </a:ext>
                </a:extLst>
              </a:tr>
              <a:tr h="3379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ip_int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bigint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Ip</a:t>
                      </a:r>
                      <a:r>
                        <a:rPr lang="zh-CN" sz="1200" kern="100">
                          <a:effectLst/>
                        </a:rPr>
                        <a:t>转数字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6165704"/>
                  </a:ext>
                </a:extLst>
              </a:tr>
              <a:tr h="3379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ip_int_index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索引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79662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367D135-B207-4B3A-8DD5-5094B397DE8C}"/>
              </a:ext>
            </a:extLst>
          </p:cNvPr>
          <p:cNvSpPr/>
          <p:nvPr/>
        </p:nvSpPr>
        <p:spPr>
          <a:xfrm>
            <a:off x="838200" y="1811775"/>
            <a:ext cx="7301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带宽表：</a:t>
            </a:r>
            <a:r>
              <a:rPr lang="en-US" altLang="zh-CN" dirty="0"/>
              <a:t>_</a:t>
            </a:r>
            <a:r>
              <a:rPr lang="en-US" altLang="zh-CN" dirty="0" err="1"/>
              <a:t>pchar</a:t>
            </a:r>
            <a:r>
              <a:rPr lang="en-US" altLang="zh-CN" dirty="0"/>
              <a:t>_</a:t>
            </a:r>
            <a:r>
              <a:rPr lang="zh-CN" altLang="en-US" dirty="0"/>
              <a:t>创建时间</a:t>
            </a:r>
            <a:r>
              <a:rPr lang="en-US" altLang="zh-CN" dirty="0"/>
              <a:t>(</a:t>
            </a:r>
            <a:r>
              <a:rPr lang="zh-CN" altLang="en-US" dirty="0"/>
              <a:t>年</a:t>
            </a:r>
            <a:r>
              <a:rPr lang="en-US" altLang="zh-CN" dirty="0"/>
              <a:t>_</a:t>
            </a:r>
            <a:r>
              <a:rPr lang="zh-CN" altLang="en-US" dirty="0"/>
              <a:t>月</a:t>
            </a:r>
            <a:r>
              <a:rPr lang="en-US" altLang="zh-CN" dirty="0"/>
              <a:t>_</a:t>
            </a:r>
            <a:r>
              <a:rPr lang="zh-CN" altLang="en-US" dirty="0"/>
              <a:t>日</a:t>
            </a:r>
            <a:r>
              <a:rPr lang="en-US" altLang="zh-CN" dirty="0"/>
              <a:t>)_</a:t>
            </a:r>
            <a:r>
              <a:rPr lang="en-US" altLang="zh-CN" dirty="0" err="1"/>
              <a:t>edge_table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pchar</a:t>
            </a:r>
            <a:r>
              <a:rPr lang="zh-CN" altLang="zh-CN" b="1" dirty="0"/>
              <a:t>数据导入</a:t>
            </a:r>
            <a:r>
              <a:rPr lang="en-US" altLang="zh-CN" b="1" dirty="0" err="1"/>
              <a:t>mysql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9827B1-6A8D-46DE-9B0E-2D436410767E}"/>
              </a:ext>
            </a:extLst>
          </p:cNvPr>
          <p:cNvSpPr/>
          <p:nvPr/>
        </p:nvSpPr>
        <p:spPr>
          <a:xfrm>
            <a:off x="1238250" y="1819692"/>
            <a:ext cx="9029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脚本文件位置：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10.10.11.130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/home/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/n4j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将边表文件生成一份顶点文件：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python /home/ly/n4j/pchar/extract.mrinfo.ip.py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边文件名 节点文件名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参数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：边文件名即原始数据预处理后的文件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：要生成的节点文件名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pchar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命令：</a:t>
            </a:r>
          </a:p>
          <a:p>
            <a:pPr lvl="1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-h 10.10.11.140 -u root 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&lt;(cat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pchar.sql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|sed "s|"create_date"|2019_01_11_16_11|g"</a:t>
            </a:r>
          </a:p>
          <a:p>
            <a:pPr lvl="1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|sed "s|"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edge_path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"|/home/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/n4j/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pchar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pchar.edge|g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</a:p>
          <a:p>
            <a:pPr lvl="1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|sed "s|"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node_path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"|/home/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/n4j/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pchar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pchar.node|g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lvl="1"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其中：</a:t>
            </a:r>
          </a:p>
          <a:p>
            <a:pPr lvl="1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pchar.sql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/home/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/n4j/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pchar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pchar.sql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create_date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创建表日期，要与后面导入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n4j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名字一致</a:t>
            </a:r>
          </a:p>
          <a:p>
            <a:pPr lvl="1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edge_path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边文件路径</a:t>
            </a:r>
          </a:p>
          <a:p>
            <a:pPr lvl="1" algn="just"/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node_path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节点文件路径</a:t>
            </a:r>
          </a:p>
        </p:txBody>
      </p:sp>
    </p:spTree>
    <p:extLst>
      <p:ext uri="{BB962C8B-B14F-4D97-AF65-F5344CB8AC3E}">
        <p14:creationId xmlns:p14="http://schemas.microsoft.com/office/powerpoint/2010/main" val="7273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pchar</a:t>
            </a:r>
            <a:r>
              <a:rPr lang="zh-CN" altLang="zh-CN" b="1" dirty="0"/>
              <a:t>数据导入</a:t>
            </a:r>
            <a:r>
              <a:rPr lang="en-US" altLang="zh-CN" b="1" dirty="0" err="1"/>
              <a:t>mysql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9827B1-6A8D-46DE-9B0E-2D436410767E}"/>
              </a:ext>
            </a:extLst>
          </p:cNvPr>
          <p:cNvSpPr/>
          <p:nvPr/>
        </p:nvSpPr>
        <p:spPr>
          <a:xfrm>
            <a:off x="1181100" y="1410117"/>
            <a:ext cx="90297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脚本文件位置：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10.10.11.130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/home/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/n4j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将</a:t>
            </a:r>
            <a:r>
              <a:rPr lang="en-US" altLang="zh-CN" b="1" dirty="0" err="1"/>
              <a:t>mrinfo</a:t>
            </a:r>
            <a:r>
              <a:rPr lang="en-US" altLang="zh-CN" b="1" dirty="0"/>
              <a:t>/</a:t>
            </a:r>
            <a:r>
              <a:rPr lang="en-US" altLang="zh-CN" b="1" dirty="0" err="1"/>
              <a:t>pchar</a:t>
            </a:r>
            <a:r>
              <a:rPr lang="zh-CN" altLang="zh-CN" b="1" dirty="0"/>
              <a:t>导入</a:t>
            </a:r>
            <a:r>
              <a:rPr lang="en-US" altLang="zh-CN" b="1" dirty="0"/>
              <a:t>n4j(</a:t>
            </a:r>
            <a:r>
              <a:rPr lang="zh-CN" altLang="en-US" b="1" dirty="0"/>
              <a:t>以</a:t>
            </a:r>
            <a:r>
              <a:rPr lang="en-US" altLang="zh-CN" b="1" dirty="0" err="1"/>
              <a:t>mrinfo</a:t>
            </a:r>
            <a:r>
              <a:rPr lang="zh-CN" altLang="en-US" b="1" dirty="0"/>
              <a:t>为例</a:t>
            </a:r>
            <a:r>
              <a:rPr lang="en-US" altLang="zh-CN" b="1" dirty="0"/>
              <a:t>)</a:t>
            </a:r>
          </a:p>
          <a:p>
            <a:r>
              <a:rPr lang="zh-CN" altLang="en-US" dirty="0"/>
              <a:t>所需文件：</a:t>
            </a:r>
            <a:r>
              <a:rPr lang="en-US" altLang="zh-CN" dirty="0" err="1"/>
              <a:t>mrinfo.node</a:t>
            </a:r>
            <a:r>
              <a:rPr lang="zh-CN" altLang="en-US" dirty="0"/>
              <a:t>，</a:t>
            </a:r>
            <a:r>
              <a:rPr lang="en-US" altLang="zh-CN" dirty="0" err="1"/>
              <a:t>mrinfo.edge</a:t>
            </a:r>
            <a:r>
              <a:rPr lang="en-US" altLang="zh-CN" dirty="0"/>
              <a:t>,</a:t>
            </a:r>
            <a:r>
              <a:rPr lang="zh-CN" altLang="en-US" dirty="0"/>
              <a:t>两个文件在目录</a:t>
            </a:r>
            <a:r>
              <a:rPr lang="en-US" altLang="zh-CN" dirty="0"/>
              <a:t>/home/</a:t>
            </a:r>
            <a:r>
              <a:rPr lang="en-US" altLang="zh-CN" dirty="0" err="1"/>
              <a:t>ly</a:t>
            </a:r>
            <a:r>
              <a:rPr lang="en-US" altLang="zh-CN" dirty="0"/>
              <a:t>/n4j/</a:t>
            </a:r>
            <a:r>
              <a:rPr lang="en-US" altLang="zh-CN" dirty="0" err="1"/>
              <a:t>mrinfo</a:t>
            </a:r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第一步：在</a:t>
            </a:r>
            <a:r>
              <a:rPr lang="en-US" altLang="zh-CN" dirty="0"/>
              <a:t>/home/</a:t>
            </a:r>
            <a:r>
              <a:rPr lang="en-US" altLang="zh-CN" dirty="0" err="1"/>
              <a:t>ly</a:t>
            </a:r>
            <a:r>
              <a:rPr lang="en-US" altLang="zh-CN" dirty="0"/>
              <a:t>/n4j/</a:t>
            </a:r>
            <a:r>
              <a:rPr lang="en-US" altLang="zh-CN" dirty="0" err="1"/>
              <a:t>mrinfo</a:t>
            </a:r>
            <a:r>
              <a:rPr lang="en-US" altLang="zh-CN" dirty="0"/>
              <a:t> </a:t>
            </a:r>
            <a:r>
              <a:rPr lang="zh-CN" altLang="en-US" dirty="0"/>
              <a:t>下建立</a:t>
            </a:r>
            <a:r>
              <a:rPr lang="en-US" altLang="zh-CN" dirty="0" err="1"/>
              <a:t>simpleHttpSever</a:t>
            </a:r>
            <a:r>
              <a:rPr lang="zh-CN" altLang="en-US" dirty="0"/>
              <a:t>服务，端口</a:t>
            </a:r>
            <a:r>
              <a:rPr lang="en-US" altLang="zh-CN" dirty="0"/>
              <a:t>34567</a:t>
            </a:r>
            <a:r>
              <a:rPr lang="zh-CN" altLang="en-US" dirty="0"/>
              <a:t>（随意）</a:t>
            </a:r>
            <a:endParaRPr lang="en-US" altLang="zh-CN" dirty="0"/>
          </a:p>
          <a:p>
            <a:r>
              <a:rPr lang="zh-CN" altLang="en-US" dirty="0"/>
              <a:t>第二步：边、节点文件</a:t>
            </a:r>
            <a:r>
              <a:rPr lang="en-US" altLang="zh-CN" dirty="0" err="1"/>
              <a:t>mrinfo.node</a:t>
            </a:r>
            <a:r>
              <a:rPr lang="zh-CN" altLang="en-US" dirty="0"/>
              <a:t>，</a:t>
            </a:r>
            <a:r>
              <a:rPr lang="en-US" altLang="zh-CN" dirty="0" err="1"/>
              <a:t>mrinfo.edge</a:t>
            </a:r>
            <a:r>
              <a:rPr lang="zh-CN" altLang="en-US" dirty="0"/>
              <a:t>导入</a:t>
            </a:r>
            <a:r>
              <a:rPr lang="en-US" altLang="zh-CN" dirty="0"/>
              <a:t>n4j</a:t>
            </a:r>
            <a:endParaRPr lang="zh-CN" altLang="zh-CN" dirty="0"/>
          </a:p>
          <a:p>
            <a:r>
              <a:rPr lang="en-US" altLang="zh-CN" dirty="0"/>
              <a:t>./import.sh /home/</a:t>
            </a:r>
            <a:r>
              <a:rPr lang="en-US" altLang="zh-CN" dirty="0" err="1"/>
              <a:t>ly</a:t>
            </a:r>
            <a:r>
              <a:rPr lang="en-US" altLang="zh-CN" dirty="0"/>
              <a:t>/n4j/</a:t>
            </a:r>
            <a:r>
              <a:rPr lang="en-US" altLang="zh-CN" dirty="0" err="1"/>
              <a:t>mrinfo</a:t>
            </a:r>
            <a:r>
              <a:rPr lang="en-US" altLang="zh-CN" dirty="0"/>
              <a:t> </a:t>
            </a:r>
            <a:r>
              <a:rPr lang="en-US" altLang="zh-CN" dirty="0" err="1"/>
              <a:t>mrinfo</a:t>
            </a:r>
            <a:r>
              <a:rPr lang="en-US" altLang="zh-CN" dirty="0"/>
              <a:t> 2019_01_11_16_35_0 </a:t>
            </a:r>
            <a:r>
              <a:rPr lang="en-US" altLang="zh-CN" u="sng" dirty="0">
                <a:hlinkClick r:id="rId2"/>
              </a:rPr>
              <a:t>http://10.10.11.130:34567/mrinfo.node</a:t>
            </a:r>
            <a:r>
              <a:rPr lang="en-US" altLang="zh-CN" dirty="0"/>
              <a:t>   </a:t>
            </a:r>
            <a:r>
              <a:rPr lang="en-US" altLang="zh-CN" u="sng" dirty="0">
                <a:hlinkClick r:id="rId3"/>
              </a:rPr>
              <a:t>http://10.10.11.130:34567/mrinfo.edge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./import.sh</a:t>
            </a:r>
            <a:r>
              <a:rPr lang="zh-CN" altLang="zh-CN" dirty="0"/>
              <a:t>位置</a:t>
            </a:r>
            <a:r>
              <a:rPr lang="en-US" altLang="zh-CN" dirty="0"/>
              <a:t>: /home/</a:t>
            </a:r>
            <a:r>
              <a:rPr lang="en-US" altLang="zh-CN" dirty="0" err="1"/>
              <a:t>ly</a:t>
            </a:r>
            <a:r>
              <a:rPr lang="en-US" altLang="zh-CN" dirty="0"/>
              <a:t>/n4j/</a:t>
            </a:r>
            <a:endParaRPr lang="zh-CN" altLang="zh-CN" dirty="0"/>
          </a:p>
          <a:p>
            <a:r>
              <a:rPr lang="zh-CN" altLang="zh-CN" dirty="0"/>
              <a:t>参数</a:t>
            </a:r>
            <a:r>
              <a:rPr lang="en-US" altLang="zh-CN" dirty="0"/>
              <a:t>1:  /home/</a:t>
            </a:r>
            <a:r>
              <a:rPr lang="en-US" altLang="zh-CN" dirty="0" err="1"/>
              <a:t>ly</a:t>
            </a:r>
            <a:r>
              <a:rPr lang="en-US" altLang="zh-CN" dirty="0"/>
              <a:t>/n4j/</a:t>
            </a:r>
            <a:r>
              <a:rPr lang="en-US" altLang="zh-CN" dirty="0" err="1"/>
              <a:t>mrinfo</a:t>
            </a:r>
            <a:r>
              <a:rPr lang="en-US" altLang="zh-CN" dirty="0"/>
              <a:t> </a:t>
            </a:r>
            <a:r>
              <a:rPr lang="zh-CN" altLang="zh-CN" dirty="0"/>
              <a:t>：</a:t>
            </a:r>
            <a:r>
              <a:rPr lang="en-US" altLang="zh-CN" dirty="0" err="1"/>
              <a:t>mrinfo</a:t>
            </a:r>
            <a:r>
              <a:rPr lang="zh-CN" altLang="zh-CN" dirty="0"/>
              <a:t>或者</a:t>
            </a:r>
            <a:r>
              <a:rPr lang="en-US" altLang="zh-CN" dirty="0" err="1"/>
              <a:t>pchar</a:t>
            </a:r>
            <a:r>
              <a:rPr lang="zh-CN" altLang="zh-CN" dirty="0"/>
              <a:t>数据目录（建立</a:t>
            </a:r>
            <a:r>
              <a:rPr lang="en-US" altLang="zh-CN" dirty="0" err="1"/>
              <a:t>simpleHttpserver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参数</a:t>
            </a:r>
            <a:r>
              <a:rPr lang="en-US" altLang="zh-CN" dirty="0"/>
              <a:t>2:  </a:t>
            </a:r>
            <a:r>
              <a:rPr lang="en-US" altLang="zh-CN" dirty="0" err="1"/>
              <a:t>mrinfo</a:t>
            </a:r>
            <a:r>
              <a:rPr lang="zh-CN" altLang="zh-CN" dirty="0"/>
              <a:t>：</a:t>
            </a:r>
            <a:r>
              <a:rPr lang="en-US" altLang="zh-CN" dirty="0" err="1"/>
              <a:t>mrinfo</a:t>
            </a:r>
            <a:r>
              <a:rPr lang="zh-CN" altLang="zh-CN" dirty="0"/>
              <a:t>或者</a:t>
            </a:r>
            <a:r>
              <a:rPr lang="en-US" altLang="zh-CN" dirty="0" err="1"/>
              <a:t>pchar</a:t>
            </a:r>
            <a:r>
              <a:rPr lang="zh-CN" altLang="zh-CN" dirty="0"/>
              <a:t>，数据表名中的数据类型部分</a:t>
            </a:r>
          </a:p>
          <a:p>
            <a:r>
              <a:rPr lang="zh-CN" altLang="zh-CN" dirty="0"/>
              <a:t>参数</a:t>
            </a:r>
            <a:r>
              <a:rPr lang="en-US" altLang="zh-CN" dirty="0"/>
              <a:t>3</a:t>
            </a:r>
            <a:r>
              <a:rPr lang="zh-CN" altLang="zh-CN" dirty="0"/>
              <a:t>：数据表名中的日期部分</a:t>
            </a:r>
          </a:p>
          <a:p>
            <a:r>
              <a:rPr lang="zh-CN" altLang="zh-CN" dirty="0"/>
              <a:t>参数</a:t>
            </a: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u="sng" dirty="0">
                <a:hlinkClick r:id="rId2"/>
              </a:rPr>
              <a:t>http://10.10.11.130:34567/mrinfo.node</a:t>
            </a:r>
            <a:r>
              <a:rPr lang="en-US" altLang="zh-CN" dirty="0"/>
              <a:t>  </a:t>
            </a:r>
            <a:r>
              <a:rPr lang="en-US" altLang="zh-CN" dirty="0" err="1"/>
              <a:t>mrinfo</a:t>
            </a:r>
            <a:r>
              <a:rPr lang="en-US" altLang="zh-CN" dirty="0"/>
              <a:t>/</a:t>
            </a:r>
            <a:r>
              <a:rPr lang="en-US" altLang="zh-CN" dirty="0" err="1"/>
              <a:t>pchar</a:t>
            </a:r>
            <a:r>
              <a:rPr lang="en-US" altLang="zh-CN" dirty="0"/>
              <a:t> </a:t>
            </a:r>
            <a:r>
              <a:rPr lang="zh-CN" altLang="zh-CN" dirty="0"/>
              <a:t>节点文件名</a:t>
            </a:r>
          </a:p>
          <a:p>
            <a:r>
              <a:rPr lang="zh-CN" altLang="zh-CN" dirty="0"/>
              <a:t>参数</a:t>
            </a:r>
            <a:r>
              <a:rPr lang="en-US" altLang="zh-CN" dirty="0"/>
              <a:t>5</a:t>
            </a:r>
            <a:r>
              <a:rPr lang="zh-CN" altLang="zh-CN" dirty="0"/>
              <a:t>：</a:t>
            </a:r>
            <a:r>
              <a:rPr lang="en-US" altLang="zh-CN" u="sng" dirty="0">
                <a:hlinkClick r:id="rId3"/>
              </a:rPr>
              <a:t>http://10.10.11.130:34567/mrinfo.edge</a:t>
            </a:r>
            <a:r>
              <a:rPr lang="en-US" altLang="zh-CN" dirty="0"/>
              <a:t>  </a:t>
            </a:r>
            <a:r>
              <a:rPr lang="en-US" altLang="zh-CN" dirty="0" err="1"/>
              <a:t>mrinfo</a:t>
            </a:r>
            <a:r>
              <a:rPr lang="en-US" altLang="zh-CN" dirty="0"/>
              <a:t>/</a:t>
            </a:r>
            <a:r>
              <a:rPr lang="en-US" altLang="zh-CN" dirty="0" err="1"/>
              <a:t>pchar</a:t>
            </a:r>
            <a:r>
              <a:rPr lang="en-US" altLang="zh-CN" dirty="0"/>
              <a:t>  </a:t>
            </a:r>
            <a:r>
              <a:rPr lang="zh-CN" altLang="zh-CN" dirty="0"/>
              <a:t>边表文件名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参数</a:t>
            </a:r>
            <a:r>
              <a:rPr lang="en-US" altLang="zh-CN" dirty="0"/>
              <a:t>2</a:t>
            </a:r>
            <a:r>
              <a:rPr lang="zh-CN" altLang="zh-CN" dirty="0"/>
              <a:t>和参数</a:t>
            </a:r>
            <a:r>
              <a:rPr lang="en-US" altLang="zh-CN" dirty="0"/>
              <a:t>3</a:t>
            </a:r>
            <a:r>
              <a:rPr lang="zh-CN" altLang="zh-CN" dirty="0"/>
              <a:t>确定了表的具体名称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注意：由于建立</a:t>
            </a:r>
            <a:r>
              <a:rPr lang="en-US" altLang="zh-CN" dirty="0" err="1"/>
              <a:t>simpleHttpSever</a:t>
            </a:r>
            <a:r>
              <a:rPr lang="zh-CN" altLang="zh-CN" dirty="0"/>
              <a:t>，</a:t>
            </a:r>
            <a:r>
              <a:rPr lang="en-US" altLang="zh-CN" dirty="0" err="1"/>
              <a:t>mrinfo</a:t>
            </a:r>
            <a:r>
              <a:rPr lang="en-US" altLang="zh-CN" dirty="0"/>
              <a:t>/</a:t>
            </a:r>
            <a:r>
              <a:rPr lang="en-US" altLang="zh-CN" dirty="0" err="1"/>
              <a:t>pchar</a:t>
            </a:r>
            <a:r>
              <a:rPr lang="zh-CN" altLang="zh-CN" dirty="0"/>
              <a:t>边和节点文件需要在同一目录，参数</a:t>
            </a:r>
            <a:r>
              <a:rPr lang="en-US" altLang="zh-CN" dirty="0"/>
              <a:t>1</a:t>
            </a:r>
            <a:r>
              <a:rPr lang="zh-CN" altLang="zh-CN" dirty="0"/>
              <a:t>就是在这个目录下建立</a:t>
            </a:r>
            <a:r>
              <a:rPr lang="en-US" altLang="zh-CN" dirty="0" err="1"/>
              <a:t>simpleHttpserver</a:t>
            </a:r>
            <a:r>
              <a:rPr lang="zh-CN" altLang="zh-CN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4842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原始</a:t>
            </a:r>
            <a:r>
              <a:rPr lang="zh-CN" altLang="zh-CN" b="1" dirty="0"/>
              <a:t>数据</a:t>
            </a:r>
            <a:r>
              <a:rPr lang="zh-CN" altLang="en-US" b="1" dirty="0"/>
              <a:t>样例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4AA492-A99D-45BC-B9BE-CEA5577D9738}"/>
              </a:ext>
            </a:extLst>
          </p:cNvPr>
          <p:cNvSpPr/>
          <p:nvPr/>
        </p:nvSpPr>
        <p:spPr>
          <a:xfrm>
            <a:off x="951346" y="1812744"/>
            <a:ext cx="8040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脚本使用方法：</a:t>
            </a:r>
            <a:r>
              <a:rPr lang="en-US" altLang="zh-CN" dirty="0"/>
              <a:t>python auto_mrinfo_c.py  ip</a:t>
            </a:r>
            <a:r>
              <a:rPr lang="zh-CN" altLang="en-US" dirty="0"/>
              <a:t>列表文件  输出原始数据文件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69F5DD-A9D8-4935-8CE2-FA7367CD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37" y="2451894"/>
            <a:ext cx="5442852" cy="34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8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预处理</a:t>
            </a:r>
            <a:r>
              <a:rPr lang="zh-CN" altLang="zh-CN" b="1" dirty="0"/>
              <a:t>数据格式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4AA492-A99D-45BC-B9BE-CEA5577D9738}"/>
              </a:ext>
            </a:extLst>
          </p:cNvPr>
          <p:cNvSpPr/>
          <p:nvPr/>
        </p:nvSpPr>
        <p:spPr>
          <a:xfrm>
            <a:off x="951345" y="1812744"/>
            <a:ext cx="8202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python extract.mrinfo.py </a:t>
            </a:r>
            <a:r>
              <a:rPr lang="zh-CN" altLang="zh-CN" dirty="0"/>
              <a:t>输入</a:t>
            </a:r>
            <a:r>
              <a:rPr lang="zh-CN" altLang="en-US" dirty="0"/>
              <a:t>原始数据</a:t>
            </a:r>
            <a:r>
              <a:rPr lang="zh-CN" altLang="zh-CN" dirty="0"/>
              <a:t>文件 输出</a:t>
            </a:r>
            <a:r>
              <a:rPr lang="zh-CN" altLang="en-US" dirty="0"/>
              <a:t>预处理处理后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822C19-EC80-41D7-BE66-EB566EB7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364" y="2321646"/>
            <a:ext cx="3867150" cy="32861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3CDAB1A-D0C5-4665-BF5D-710A0E34DC58}"/>
              </a:ext>
            </a:extLst>
          </p:cNvPr>
          <p:cNvSpPr/>
          <p:nvPr/>
        </p:nvSpPr>
        <p:spPr>
          <a:xfrm>
            <a:off x="951346" y="2536644"/>
            <a:ext cx="6761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文本格式，每项逗号分隔，每行分别是：相邻路由器接口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62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数据</a:t>
            </a:r>
            <a:r>
              <a:rPr lang="zh-CN" altLang="en-US" b="1" dirty="0"/>
              <a:t>流程图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A0CE97-8BC9-4FF4-9F24-AB6897A8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10" y="836127"/>
            <a:ext cx="2653166" cy="56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数据</a:t>
            </a:r>
            <a:r>
              <a:rPr lang="zh-CN" altLang="en-US" b="1" dirty="0"/>
              <a:t>库设计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D5436C6-9432-48B7-898C-9B63AFE6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02246"/>
              </p:ext>
            </p:extLst>
          </p:nvPr>
        </p:nvGraphicFramePr>
        <p:xfrm>
          <a:off x="1662546" y="2718211"/>
          <a:ext cx="5983575" cy="1421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4525">
                  <a:extLst>
                    <a:ext uri="{9D8B030D-6E8A-4147-A177-3AD203B41FA5}">
                      <a16:colId xmlns:a16="http://schemas.microsoft.com/office/drawing/2014/main" val="908028018"/>
                    </a:ext>
                  </a:extLst>
                </a:gridCol>
                <a:gridCol w="1994525">
                  <a:extLst>
                    <a:ext uri="{9D8B030D-6E8A-4147-A177-3AD203B41FA5}">
                      <a16:colId xmlns:a16="http://schemas.microsoft.com/office/drawing/2014/main" val="4223247124"/>
                    </a:ext>
                  </a:extLst>
                </a:gridCol>
                <a:gridCol w="1994525">
                  <a:extLst>
                    <a:ext uri="{9D8B030D-6E8A-4147-A177-3AD203B41FA5}">
                      <a16:colId xmlns:a16="http://schemas.microsoft.com/office/drawing/2014/main" val="2096005657"/>
                    </a:ext>
                  </a:extLst>
                </a:gridCol>
              </a:tblGrid>
              <a:tr h="4738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57426"/>
                  </a:ext>
                </a:extLst>
              </a:tr>
              <a:tr h="4738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in_ip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入</a:t>
                      </a:r>
                      <a:r>
                        <a:rPr lang="en-US" sz="1200" kern="100">
                          <a:effectLst/>
                        </a:rPr>
                        <a:t>ip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276697"/>
                  </a:ext>
                </a:extLst>
              </a:tr>
              <a:tr h="4738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out_ip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出</a:t>
                      </a:r>
                      <a:r>
                        <a:rPr lang="en-US" sz="1200" kern="100" dirty="0" err="1">
                          <a:effectLst/>
                        </a:rPr>
                        <a:t>ip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1099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ECB9991-E63F-4D1E-BD03-A00126AE5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6230"/>
              </p:ext>
            </p:extLst>
          </p:nvPr>
        </p:nvGraphicFramePr>
        <p:xfrm>
          <a:off x="1662546" y="4816864"/>
          <a:ext cx="5983575" cy="1353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4525">
                  <a:extLst>
                    <a:ext uri="{9D8B030D-6E8A-4147-A177-3AD203B41FA5}">
                      <a16:colId xmlns:a16="http://schemas.microsoft.com/office/drawing/2014/main" val="1138176433"/>
                    </a:ext>
                  </a:extLst>
                </a:gridCol>
                <a:gridCol w="1994525">
                  <a:extLst>
                    <a:ext uri="{9D8B030D-6E8A-4147-A177-3AD203B41FA5}">
                      <a16:colId xmlns:a16="http://schemas.microsoft.com/office/drawing/2014/main" val="294578284"/>
                    </a:ext>
                  </a:extLst>
                </a:gridCol>
                <a:gridCol w="1994525">
                  <a:extLst>
                    <a:ext uri="{9D8B030D-6E8A-4147-A177-3AD203B41FA5}">
                      <a16:colId xmlns:a16="http://schemas.microsoft.com/office/drawing/2014/main" val="1724658225"/>
                    </a:ext>
                  </a:extLst>
                </a:gridCol>
              </a:tblGrid>
              <a:tr h="451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592089"/>
                  </a:ext>
                </a:extLst>
              </a:tr>
              <a:tr h="451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</a:rPr>
                        <a:t>i</a:t>
                      </a:r>
                      <a:r>
                        <a:rPr lang="en-US" sz="1200" kern="100" dirty="0" err="1">
                          <a:effectLst/>
                        </a:rPr>
                        <a:t>p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Ip</a:t>
                      </a:r>
                      <a:r>
                        <a:rPr lang="zh-CN" sz="1200" kern="100">
                          <a:effectLst/>
                        </a:rPr>
                        <a:t>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116149"/>
                  </a:ext>
                </a:extLst>
              </a:tr>
              <a:tr h="451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ip_int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Bigint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Ip</a:t>
                      </a:r>
                      <a:r>
                        <a:rPr lang="zh-CN" sz="1200" kern="100" dirty="0">
                          <a:effectLst/>
                        </a:rPr>
                        <a:t>转数字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88999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651EB2FA-0976-4781-81DC-73F64F7EBDC3}"/>
              </a:ext>
            </a:extLst>
          </p:cNvPr>
          <p:cNvSpPr/>
          <p:nvPr/>
        </p:nvSpPr>
        <p:spPr>
          <a:xfrm>
            <a:off x="789709" y="1782955"/>
            <a:ext cx="7301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边表：</a:t>
            </a:r>
            <a:r>
              <a:rPr lang="en-US" altLang="zh-CN" dirty="0"/>
              <a:t>_</a:t>
            </a:r>
            <a:r>
              <a:rPr lang="en-US" altLang="zh-CN" dirty="0" err="1"/>
              <a:t>mrinfo</a:t>
            </a:r>
            <a:r>
              <a:rPr lang="en-US" altLang="zh-CN" dirty="0"/>
              <a:t>_</a:t>
            </a:r>
            <a:r>
              <a:rPr lang="zh-CN" altLang="en-US" dirty="0"/>
              <a:t>创建时间</a:t>
            </a:r>
            <a:r>
              <a:rPr lang="en-US" altLang="zh-CN" dirty="0"/>
              <a:t>(</a:t>
            </a:r>
            <a:r>
              <a:rPr lang="zh-CN" altLang="en-US" dirty="0"/>
              <a:t>年</a:t>
            </a:r>
            <a:r>
              <a:rPr lang="en-US" altLang="zh-CN" dirty="0"/>
              <a:t>_</a:t>
            </a:r>
            <a:r>
              <a:rPr lang="zh-CN" altLang="en-US" dirty="0"/>
              <a:t>月</a:t>
            </a:r>
            <a:r>
              <a:rPr lang="en-US" altLang="zh-CN" dirty="0"/>
              <a:t>_</a:t>
            </a:r>
            <a:r>
              <a:rPr lang="zh-CN" altLang="en-US" dirty="0"/>
              <a:t>日</a:t>
            </a:r>
            <a:r>
              <a:rPr lang="en-US" altLang="zh-CN" dirty="0"/>
              <a:t>)_</a:t>
            </a:r>
            <a:r>
              <a:rPr lang="en-US" altLang="zh-CN" dirty="0" err="1"/>
              <a:t>edge_table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8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mrinfo</a:t>
            </a:r>
            <a:r>
              <a:rPr lang="zh-CN" altLang="zh-CN" b="1" dirty="0"/>
              <a:t>数据导入</a:t>
            </a:r>
            <a:r>
              <a:rPr lang="en-US" altLang="zh-CN" b="1" dirty="0" err="1"/>
              <a:t>mysql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9827B1-6A8D-46DE-9B0E-2D436410767E}"/>
              </a:ext>
            </a:extLst>
          </p:cNvPr>
          <p:cNvSpPr/>
          <p:nvPr/>
        </p:nvSpPr>
        <p:spPr>
          <a:xfrm>
            <a:off x="1238250" y="1819692"/>
            <a:ext cx="9029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脚本文件位置：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10.10.11.130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/home/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/n4j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预处理后的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边表文件生成一份顶点文件：</a:t>
            </a:r>
            <a:endParaRPr lang="zh-CN" altLang="zh-CN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/home/ly/n4j/mrinfo/extract.mrinfo.ip.py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边文件名</a:t>
            </a:r>
            <a:r>
              <a:rPr lang="zh-CN" altLang="zh-CN" kern="100" dirty="0"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顶点文件名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：边文件名即原始数据处理后的边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：要生成的节点文件名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mrinfo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命令：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-h 10.10.11.140 -u root -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proot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&lt;(cat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mrinfo.sql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|sed "s|"create_date"|2019_01_11_16_11|g"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|sed "s|"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edge_path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"|/home/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/n4j/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mrinfo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mrinfo.edge|g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|sed "s|"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node_path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"|/home/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/n4j/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mrinfo.node|g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mrinfo.sql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/home/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/n4j/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mrinfo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create_date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highlight>
                  <a:srgbClr val="00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创建表日期，要与后面导入</a:t>
            </a:r>
            <a:r>
              <a:rPr lang="en-US" altLang="zh-CN" kern="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n4j</a:t>
            </a:r>
            <a:r>
              <a:rPr lang="zh-CN" altLang="zh-CN" kern="100" dirty="0">
                <a:highlight>
                  <a:srgbClr val="00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名字一致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edge_path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边文件路径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node_path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节点文件路径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3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6390D-9F25-4ECA-B02F-1DC826D6B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pchar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192FE7-C4B7-4CD6-8839-003922678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pchar</a:t>
            </a:r>
            <a:r>
              <a:rPr lang="zh-CN" altLang="zh-CN" dirty="0"/>
              <a:t>将不同大小的探测数据包发送到网络，并分析由中间路由器或目标主机生成的</a:t>
            </a:r>
            <a:r>
              <a:rPr lang="en-US" altLang="zh-CN" dirty="0"/>
              <a:t>ICMP</a:t>
            </a:r>
            <a:r>
              <a:rPr lang="zh-CN" altLang="zh-CN" dirty="0"/>
              <a:t>消息。通过测量不同大小的数据包的响应时间，</a:t>
            </a:r>
            <a:r>
              <a:rPr lang="en-US" altLang="zh-CN" dirty="0" err="1"/>
              <a:t>pchar</a:t>
            </a:r>
            <a:r>
              <a:rPr lang="zh-CN" altLang="zh-CN" dirty="0"/>
              <a:t>可以估计沿路径的带宽和固定的往返延迟。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7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原始</a:t>
            </a:r>
            <a:r>
              <a:rPr lang="zh-CN" altLang="zh-CN" b="1" dirty="0"/>
              <a:t>数据</a:t>
            </a:r>
            <a:r>
              <a:rPr lang="zh-CN" altLang="en-US" b="1" dirty="0"/>
              <a:t>样例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4AA492-A99D-45BC-B9BE-CEA5577D9738}"/>
              </a:ext>
            </a:extLst>
          </p:cNvPr>
          <p:cNvSpPr/>
          <p:nvPr/>
        </p:nvSpPr>
        <p:spPr>
          <a:xfrm>
            <a:off x="951346" y="1812744"/>
            <a:ext cx="6761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A65313-DB18-4F7F-B081-23C948DE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800598"/>
            <a:ext cx="4926566" cy="57779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1635879-801C-4C06-8498-D6359C4D007B}"/>
              </a:ext>
            </a:extLst>
          </p:cNvPr>
          <p:cNvSpPr/>
          <p:nvPr/>
        </p:nvSpPr>
        <p:spPr>
          <a:xfrm>
            <a:off x="831430" y="1628929"/>
            <a:ext cx="598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使用方法：</a:t>
            </a:r>
            <a:r>
              <a:rPr lang="en-US" altLang="zh-CN" dirty="0"/>
              <a:t>auto_pchar.py  ip</a:t>
            </a:r>
            <a:r>
              <a:rPr lang="zh-CN" altLang="en-US" dirty="0"/>
              <a:t>列表文件  输出原始数据文件 </a:t>
            </a:r>
          </a:p>
        </p:txBody>
      </p:sp>
    </p:spTree>
    <p:extLst>
      <p:ext uri="{BB962C8B-B14F-4D97-AF65-F5344CB8AC3E}">
        <p14:creationId xmlns:p14="http://schemas.microsoft.com/office/powerpoint/2010/main" val="73220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F62E-0961-4CB8-8935-1F01EFE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预处理</a:t>
            </a:r>
            <a:r>
              <a:rPr lang="zh-CN" altLang="zh-CN" b="1" dirty="0"/>
              <a:t>数据格式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4AA492-A99D-45BC-B9BE-CEA5577D9738}"/>
              </a:ext>
            </a:extLst>
          </p:cNvPr>
          <p:cNvSpPr/>
          <p:nvPr/>
        </p:nvSpPr>
        <p:spPr>
          <a:xfrm>
            <a:off x="838200" y="2288994"/>
            <a:ext cx="6761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文本格式，每项逗号分开，每行分别是：</a:t>
            </a:r>
            <a:r>
              <a:rPr lang="zh-CN" altLang="en-US" dirty="0"/>
              <a:t>入</a:t>
            </a:r>
            <a:r>
              <a:rPr lang="en-US" altLang="zh-CN" dirty="0" err="1"/>
              <a:t>ip</a:t>
            </a:r>
            <a:r>
              <a:rPr lang="zh-CN" altLang="zh-CN" dirty="0"/>
              <a:t>，</a:t>
            </a:r>
            <a:r>
              <a:rPr lang="zh-CN" altLang="en-US" dirty="0"/>
              <a:t>出</a:t>
            </a:r>
            <a:r>
              <a:rPr lang="en-US" altLang="zh-CN" dirty="0" err="1"/>
              <a:t>ip</a:t>
            </a:r>
            <a:r>
              <a:rPr lang="zh-CN" altLang="en-US" dirty="0"/>
              <a:t>，</a:t>
            </a:r>
            <a:r>
              <a:rPr lang="zh-CN" altLang="zh-CN" dirty="0"/>
              <a:t>带宽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AF9DE1-51AB-4867-8078-BEC1E566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14" y="2695575"/>
            <a:ext cx="4114386" cy="3797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DB930B9-AFA1-484D-93C0-9DE54785101A}"/>
              </a:ext>
            </a:extLst>
          </p:cNvPr>
          <p:cNvSpPr/>
          <p:nvPr/>
        </p:nvSpPr>
        <p:spPr>
          <a:xfrm>
            <a:off x="838200" y="1639133"/>
            <a:ext cx="7730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使用方法：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python extract.pchar.py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原始数据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zh-CN" dirty="0">
                <a:ea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预处理后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3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784</Words>
  <Application>Microsoft Office PowerPoint</Application>
  <PresentationFormat>宽屏</PresentationFormat>
  <Paragraphs>119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Visio</vt:lpstr>
      <vt:lpstr>Mrinfo</vt:lpstr>
      <vt:lpstr>原始数据样例</vt:lpstr>
      <vt:lpstr>预处理数据格式</vt:lpstr>
      <vt:lpstr>数据流程图</vt:lpstr>
      <vt:lpstr>数据库设计</vt:lpstr>
      <vt:lpstr>mrinfo数据导入mysql</vt:lpstr>
      <vt:lpstr>pchar</vt:lpstr>
      <vt:lpstr>原始数据样例</vt:lpstr>
      <vt:lpstr>预处理数据格式</vt:lpstr>
      <vt:lpstr>数据流程图</vt:lpstr>
      <vt:lpstr>数据库设计</vt:lpstr>
      <vt:lpstr>pchar数据导入mysql</vt:lpstr>
      <vt:lpstr>pchar数据导入mysql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pchar</dc:title>
  <dc:creator>刘 洋</dc:creator>
  <cp:lastModifiedBy>刘 洋</cp:lastModifiedBy>
  <cp:revision>56</cp:revision>
  <dcterms:created xsi:type="dcterms:W3CDTF">2019-03-04T14:54:17Z</dcterms:created>
  <dcterms:modified xsi:type="dcterms:W3CDTF">2019-06-23T08:02:09Z</dcterms:modified>
</cp:coreProperties>
</file>