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9" r:id="rId7"/>
    <p:sldId id="270" r:id="rId8"/>
    <p:sldId id="272" r:id="rId9"/>
    <p:sldId id="260" r:id="rId10"/>
    <p:sldId id="273" r:id="rId11"/>
    <p:sldId id="261" r:id="rId12"/>
    <p:sldId id="262" r:id="rId13"/>
    <p:sldId id="274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Lato" pitchFamily="34" charset="0"/>
      <p:regular r:id="rId20"/>
      <p:bold r:id="rId21"/>
      <p:italic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Detection with FPGAs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CA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Group 4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CA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Yi Qi Cao and</a:t>
            </a:r>
            <a:r>
              <a:rPr lang="en-CA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Da K</a:t>
            </a:r>
            <a:r>
              <a:rPr lang="en-CA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ang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Methodology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Incremental testing</a:t>
            </a:r>
          </a:p>
          <a:p>
            <a:pPr lvl="1"/>
            <a:r>
              <a:rPr lang="en-CA" dirty="0" smtClean="0"/>
              <a:t>Create and t</a:t>
            </a:r>
            <a:r>
              <a:rPr lang="en-CA" dirty="0" smtClean="0"/>
              <a:t>est </a:t>
            </a:r>
            <a:r>
              <a:rPr lang="en-CA" dirty="0" smtClean="0"/>
              <a:t>each part of the design separately, and incrementally combine the different parts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 dirty="0"/>
          </a:p>
          <a:p>
            <a:pPr marL="742950" lvl="1" indent="-285750">
              <a:spcBef>
                <a:spcPts val="560"/>
              </a:spcBef>
            </a:pPr>
            <a:r>
              <a:rPr lang="en-CA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is defined step by step; easy to translate to </a:t>
            </a:r>
            <a:r>
              <a:rPr lang="en-CA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</a:t>
            </a:r>
            <a:r>
              <a:rPr lang="en-CA" dirty="0" smtClean="0"/>
              <a:t>e</a:t>
            </a:r>
          </a:p>
          <a:p>
            <a:pPr marL="1200150" lvl="2" indent="-285750">
              <a:spcBef>
                <a:spcPts val="560"/>
              </a:spcBef>
            </a:pPr>
            <a:r>
              <a:rPr lang="en-CA" dirty="0" smtClean="0"/>
              <a:t>More complicated functions like abs are implemented/tested in a separate module</a:t>
            </a:r>
          </a:p>
          <a:p>
            <a:pPr marL="1200150" lvl="2" indent="-285750">
              <a:spcBef>
                <a:spcPts val="560"/>
              </a:spcBef>
            </a:pPr>
            <a:r>
              <a:rPr lang="en-CA" dirty="0" smtClean="0"/>
              <a:t>Each module was tested individually with a </a:t>
            </a:r>
            <a:r>
              <a:rPr lang="en-CA" dirty="0" err="1" smtClean="0"/>
              <a:t>testbench</a:t>
            </a:r>
            <a:endParaRPr lang="en-CA" dirty="0" smtClean="0"/>
          </a:p>
          <a:p>
            <a:pPr marL="742950" lvl="1" indent="-285750">
              <a:spcBef>
                <a:spcPts val="560"/>
              </a:spcBef>
            </a:pPr>
            <a:r>
              <a:rPr lang="en-CA" dirty="0" smtClean="0"/>
              <a:t>Total integration of algorithm modules was tested by itself in a </a:t>
            </a:r>
            <a:r>
              <a:rPr lang="en-CA" dirty="0" err="1" smtClean="0"/>
              <a:t>testbench</a:t>
            </a:r>
            <a:r>
              <a:rPr lang="en-CA" dirty="0" smtClean="0"/>
              <a:t>, compared with a Python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CA" dirty="0" smtClean="0"/>
              <a:t>Custom IP containing algorithm was tested with a VIP </a:t>
            </a:r>
            <a:r>
              <a:rPr lang="en-CA" dirty="0" err="1" smtClean="0"/>
              <a:t>testbench</a:t>
            </a:r>
            <a:endParaRPr lang="en-CA" dirty="0" smtClean="0"/>
          </a:p>
          <a:p>
            <a:pPr marL="342900" lvl="0" indent="-342900">
              <a:spcBef>
                <a:spcPts val="0"/>
              </a:spcBef>
            </a:pPr>
            <a:r>
              <a:rPr lang="en-CA" dirty="0" smtClean="0"/>
              <a:t>Control code was tested after integration of custom IP into HDMI I/O example</a:t>
            </a:r>
          </a:p>
          <a:p>
            <a:pPr marL="342900" lvl="0" indent="-342900">
              <a:spcBef>
                <a:spcPts val="0"/>
              </a:spcBef>
            </a:pPr>
            <a:r>
              <a:rPr lang="en-CA" dirty="0" smtClean="0"/>
              <a:t>Ethernet streaming tested separately and integrated at the end</a:t>
            </a:r>
            <a:endParaRPr lang="en-CA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 Learned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 smtClean="0"/>
              <a:t>Testing is important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In a large design, you need to know what components are working when something goes wrong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Hardware design is very slow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A full </a:t>
            </a:r>
            <a:r>
              <a:rPr lang="en-CA" dirty="0" smtClean="0"/>
              <a:t>synthesis </a:t>
            </a:r>
            <a:r>
              <a:rPr lang="en-CA" dirty="0" smtClean="0"/>
              <a:t>and implementation run took close to 2 hours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Important to test as much as possible before actually running in 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99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capturing through </a:t>
            </a:r>
            <a:r>
              <a:rPr lang="en-CA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HDMI</a:t>
            </a:r>
            <a:endParaRPr lang="en-CA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</a:t>
            </a: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individual frames using </a:t>
            </a:r>
            <a:r>
              <a:rPr lang="en-CA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detection algorithm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dirty="0" smtClean="0"/>
              <a:t>Sending frames to server when motion is detected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Detection Algorithm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uses “background estimators” to determine if a pixel has changed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 then processed to remove noise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 descr="C:\Users\Yi Qi\Documents\Academics\General\Current\ECE532\Pictures\Algorith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274" y="3586624"/>
            <a:ext cx="4208024" cy="29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Goals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of custom IP that implements the motion detection algorithm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video when motion is </a:t>
            </a:r>
            <a:r>
              <a:rPr lang="en-CA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dirty="0" smtClean="0"/>
              <a:t>Processing and streaming at a reasonable rate; several times a second at 720p resolution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Planned Block Diagram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:\Users\Yi Qi\Documents\Academics\General\Current\ECE532\Pictures\Block Diagram Plann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628800"/>
            <a:ext cx="8020050" cy="443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 smtClean="0"/>
              <a:t>AXI </a:t>
            </a:r>
            <a:r>
              <a:rPr lang="en-CA" dirty="0" err="1" smtClean="0"/>
              <a:t>lite</a:t>
            </a:r>
            <a:r>
              <a:rPr lang="en-CA" dirty="0" smtClean="0"/>
              <a:t> was too slow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A 720p frame took several seconds to process due to the amount of data transferred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Attempted to use AXI full, but unsuccessful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Ended up rewriting the AXI </a:t>
            </a:r>
            <a:r>
              <a:rPr lang="en-CA" dirty="0" err="1" smtClean="0"/>
              <a:t>lite</a:t>
            </a:r>
            <a:r>
              <a:rPr lang="en-CA" dirty="0" smtClean="0"/>
              <a:t> interface to pack the data being transferred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Also lowered resolution to 640x480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Ethernet was unexpectedly slow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Block Diagram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Yi Qi\Documents\Academics\General\Current\ECE532\Pictures\Block Diagram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31" y="1196752"/>
            <a:ext cx="8466138" cy="5364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Components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 smtClean="0"/>
              <a:t>Basic block design was a combination of </a:t>
            </a:r>
            <a:r>
              <a:rPr lang="en-CA" dirty="0" err="1" smtClean="0"/>
              <a:t>Digilent’s</a:t>
            </a:r>
            <a:r>
              <a:rPr lang="en-CA" dirty="0" smtClean="0"/>
              <a:t> HDMI I/O and Ethernet tutorials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Custom IP was integrated into the design</a:t>
            </a:r>
          </a:p>
          <a:p>
            <a:pPr>
              <a:lnSpc>
                <a:spcPct val="100000"/>
              </a:lnSpc>
            </a:pPr>
            <a:r>
              <a:rPr lang="en-CA" dirty="0" err="1" smtClean="0"/>
              <a:t>Microblaze</a:t>
            </a:r>
            <a:r>
              <a:rPr lang="en-CA" dirty="0" smtClean="0"/>
              <a:t> control code is partly original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Video capture control code is from </a:t>
            </a:r>
            <a:r>
              <a:rPr lang="en-CA" dirty="0" err="1" smtClean="0"/>
              <a:t>Digilent</a:t>
            </a:r>
            <a:endParaRPr lang="en-CA" dirty="0" smtClean="0"/>
          </a:p>
          <a:p>
            <a:pPr lvl="1">
              <a:lnSpc>
                <a:spcPct val="100000"/>
              </a:lnSpc>
            </a:pPr>
            <a:r>
              <a:rPr lang="en-CA" dirty="0" smtClean="0"/>
              <a:t>Ethernet streaming code is heavily modified from </a:t>
            </a:r>
            <a:r>
              <a:rPr lang="en-CA" dirty="0" err="1" smtClean="0"/>
              <a:t>LwIP</a:t>
            </a:r>
            <a:r>
              <a:rPr lang="en-CA" dirty="0" smtClean="0"/>
              <a:t> example, mostly original</a:t>
            </a:r>
          </a:p>
          <a:p>
            <a:pPr lvl="1">
              <a:lnSpc>
                <a:spcPct val="100000"/>
              </a:lnSpc>
            </a:pPr>
            <a:r>
              <a:rPr lang="en-CA" dirty="0" smtClean="0"/>
              <a:t>Custom IP control code is original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CA" dirty="0" smtClean="0"/>
              <a:t>Managing multiple designers by assigning separate components that can be worked on in parallel</a:t>
            </a:r>
          </a:p>
          <a:p>
            <a:pPr marL="800100" lvl="1" indent="-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CA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r>
              <a:rPr lang="en-CA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Kang: implementation and testing of </a:t>
            </a:r>
            <a:r>
              <a:rPr lang="en-CA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</a:t>
            </a:r>
            <a:r>
              <a:rPr lang="en-CA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</a:p>
          <a:p>
            <a:pPr marL="800100" lvl="1" indent="-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CA" dirty="0" smtClean="0"/>
              <a:t>Yi Qi Cao: video streaming over Ethernet, custom IP integration, final integration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398</Words>
  <Application>Microsoft Office PowerPoint</Application>
  <PresentationFormat>On-screen Show (4:3)</PresentationFormat>
  <Paragraphs>53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Raleway</vt:lpstr>
      <vt:lpstr>Streamline</vt:lpstr>
      <vt:lpstr>Motion Detection with FPGAs</vt:lpstr>
      <vt:lpstr>Overview</vt:lpstr>
      <vt:lpstr>Motion Detection Algorithm</vt:lpstr>
      <vt:lpstr>Initial Goals</vt:lpstr>
      <vt:lpstr>Planned Block Diagram</vt:lpstr>
      <vt:lpstr>Problems</vt:lpstr>
      <vt:lpstr>Final Block Diagram</vt:lpstr>
      <vt:lpstr>Project Components</vt:lpstr>
      <vt:lpstr>Design Methodology</vt:lpstr>
      <vt:lpstr>Design Methodology</vt:lpstr>
      <vt:lpstr>Design Methodology</vt:lpstr>
      <vt:lpstr>Design Methodology</vt:lpstr>
      <vt:lpstr>What We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 with FPGAs</dc:title>
  <cp:lastModifiedBy>Yi Qi</cp:lastModifiedBy>
  <cp:revision>11</cp:revision>
  <dcterms:modified xsi:type="dcterms:W3CDTF">2018-03-26T14:11:41Z</dcterms:modified>
</cp:coreProperties>
</file>